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67" r:id="rId3"/>
    <p:sldMasterId id="2147483786" r:id="rId4"/>
    <p:sldMasterId id="2147483805" r:id="rId5"/>
    <p:sldMasterId id="2147483824" r:id="rId6"/>
    <p:sldMasterId id="2147483843" r:id="rId7"/>
    <p:sldMasterId id="2147483862" r:id="rId8"/>
    <p:sldMasterId id="2147483948" r:id="rId9"/>
    <p:sldMasterId id="2147483960" r:id="rId10"/>
  </p:sldMasterIdLst>
  <p:notesMasterIdLst>
    <p:notesMasterId r:id="rId26"/>
  </p:notesMasterIdLst>
  <p:sldIdLst>
    <p:sldId id="776" r:id="rId11"/>
    <p:sldId id="771" r:id="rId12"/>
    <p:sldId id="772" r:id="rId13"/>
    <p:sldId id="773" r:id="rId14"/>
    <p:sldId id="774" r:id="rId15"/>
    <p:sldId id="775" r:id="rId16"/>
    <p:sldId id="777" r:id="rId17"/>
    <p:sldId id="768" r:id="rId18"/>
    <p:sldId id="769" r:id="rId19"/>
    <p:sldId id="784" r:id="rId20"/>
    <p:sldId id="345" r:id="rId21"/>
    <p:sldId id="770" r:id="rId22"/>
    <p:sldId id="785" r:id="rId23"/>
    <p:sldId id="786" r:id="rId24"/>
    <p:sldId id="787" r:id="rId25"/>
  </p:sldIdLst>
  <p:sldSz cx="12192000" cy="6858000"/>
  <p:notesSz cx="6858000" cy="9144000"/>
  <p:defaultTextStyle>
    <a:defPPr>
      <a:defRPr lang="en-US"/>
    </a:defPPr>
    <a:lvl1pPr marL="0" algn="l" defTabSz="9124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20" algn="l" defTabSz="9124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438" algn="l" defTabSz="9124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660" algn="l" defTabSz="9124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881" algn="l" defTabSz="9124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099" algn="l" defTabSz="9124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319" algn="l" defTabSz="9124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542" algn="l" defTabSz="9124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9759" algn="l" defTabSz="9124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E57C5-50F3-4BB5-A6E5-ABAA2A99C6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0F3DE-C257-473E-98A9-08ABB403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5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4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20" algn="l" defTabSz="9124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438" algn="l" defTabSz="9124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660" algn="l" defTabSz="9124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881" algn="l" defTabSz="9124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099" algn="l" defTabSz="9124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319" algn="l" defTabSz="9124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542" algn="l" defTabSz="9124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759" algn="l" defTabSz="9124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173">
              <a:defRPr/>
            </a:pPr>
            <a:fld id="{FA036BD5-D0CA-498C-B4DA-87FD02C17A03}" type="slidenum">
              <a:rPr lang="vi-VN" smtClean="0">
                <a:solidFill>
                  <a:prstClr val="black"/>
                </a:solidFill>
              </a:rPr>
              <a:pPr defTabSz="914173">
                <a:defRPr/>
              </a:pPr>
              <a:t>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302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>
              <a:defRPr/>
            </a:pPr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pPr defTabSz="914400"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6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>
              <a:defRPr/>
            </a:pPr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pPr defTabSz="914400">
                <a:defRPr/>
              </a:pPr>
              <a:t>13</a:t>
            </a:fld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416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>
              <a:defRPr/>
            </a:pPr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pPr defTabSz="914400"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41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0559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7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99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236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47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7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694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118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54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965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389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934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765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7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2367" indent="0">
              <a:buNone/>
              <a:defRPr sz="2400" b="1"/>
            </a:lvl2pPr>
            <a:lvl3pPr marL="1084731" indent="0">
              <a:buNone/>
              <a:defRPr sz="2200" b="1"/>
            </a:lvl3pPr>
            <a:lvl4pPr marL="1627106" indent="0">
              <a:buNone/>
              <a:defRPr sz="1900" b="1"/>
            </a:lvl4pPr>
            <a:lvl5pPr marL="2169471" indent="0">
              <a:buNone/>
              <a:defRPr sz="1900" b="1"/>
            </a:lvl5pPr>
            <a:lvl6pPr marL="2711834" indent="0">
              <a:buNone/>
              <a:defRPr sz="1900" b="1"/>
            </a:lvl6pPr>
            <a:lvl7pPr marL="3254202" indent="0">
              <a:buNone/>
              <a:defRPr sz="1900" b="1"/>
            </a:lvl7pPr>
            <a:lvl8pPr marL="3796569" indent="0">
              <a:buNone/>
              <a:defRPr sz="1900" b="1"/>
            </a:lvl8pPr>
            <a:lvl9pPr marL="433893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7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2367" indent="0">
              <a:buNone/>
              <a:defRPr sz="2400" b="1"/>
            </a:lvl2pPr>
            <a:lvl3pPr marL="1084731" indent="0">
              <a:buNone/>
              <a:defRPr sz="2200" b="1"/>
            </a:lvl3pPr>
            <a:lvl4pPr marL="1627106" indent="0">
              <a:buNone/>
              <a:defRPr sz="1900" b="1"/>
            </a:lvl4pPr>
            <a:lvl5pPr marL="2169471" indent="0">
              <a:buNone/>
              <a:defRPr sz="1900" b="1"/>
            </a:lvl5pPr>
            <a:lvl6pPr marL="2711834" indent="0">
              <a:buNone/>
              <a:defRPr sz="1900" b="1"/>
            </a:lvl6pPr>
            <a:lvl7pPr marL="3254202" indent="0">
              <a:buNone/>
              <a:defRPr sz="1900" b="1"/>
            </a:lvl7pPr>
            <a:lvl8pPr marL="3796569" indent="0">
              <a:buNone/>
              <a:defRPr sz="1900" b="1"/>
            </a:lvl8pPr>
            <a:lvl9pPr marL="433893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317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768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563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0" y="273108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30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2367" indent="0">
              <a:buNone/>
              <a:defRPr sz="1400"/>
            </a:lvl2pPr>
            <a:lvl3pPr marL="1084731" indent="0">
              <a:buNone/>
              <a:defRPr sz="1200"/>
            </a:lvl3pPr>
            <a:lvl4pPr marL="1627106" indent="0">
              <a:buNone/>
              <a:defRPr sz="1000"/>
            </a:lvl4pPr>
            <a:lvl5pPr marL="2169471" indent="0">
              <a:buNone/>
              <a:defRPr sz="1000"/>
            </a:lvl5pPr>
            <a:lvl6pPr marL="2711834" indent="0">
              <a:buNone/>
              <a:defRPr sz="1000"/>
            </a:lvl6pPr>
            <a:lvl7pPr marL="3254202" indent="0">
              <a:buNone/>
              <a:defRPr sz="1000"/>
            </a:lvl7pPr>
            <a:lvl8pPr marL="3796569" indent="0">
              <a:buNone/>
              <a:defRPr sz="1000"/>
            </a:lvl8pPr>
            <a:lvl9pPr marL="433893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688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2367" indent="0">
              <a:buNone/>
              <a:defRPr sz="3300"/>
            </a:lvl2pPr>
            <a:lvl3pPr marL="1084731" indent="0">
              <a:buNone/>
              <a:defRPr sz="2800"/>
            </a:lvl3pPr>
            <a:lvl4pPr marL="1627106" indent="0">
              <a:buNone/>
              <a:defRPr sz="2400"/>
            </a:lvl4pPr>
            <a:lvl5pPr marL="2169471" indent="0">
              <a:buNone/>
              <a:defRPr sz="2400"/>
            </a:lvl5pPr>
            <a:lvl6pPr marL="2711834" indent="0">
              <a:buNone/>
              <a:defRPr sz="2400"/>
            </a:lvl6pPr>
            <a:lvl7pPr marL="3254202" indent="0">
              <a:buNone/>
              <a:defRPr sz="2400"/>
            </a:lvl7pPr>
            <a:lvl8pPr marL="3796569" indent="0">
              <a:buNone/>
              <a:defRPr sz="2400"/>
            </a:lvl8pPr>
            <a:lvl9pPr marL="4338936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2367" indent="0">
              <a:buNone/>
              <a:defRPr sz="1400"/>
            </a:lvl2pPr>
            <a:lvl3pPr marL="1084731" indent="0">
              <a:buNone/>
              <a:defRPr sz="1200"/>
            </a:lvl3pPr>
            <a:lvl4pPr marL="1627106" indent="0">
              <a:buNone/>
              <a:defRPr sz="1000"/>
            </a:lvl4pPr>
            <a:lvl5pPr marL="2169471" indent="0">
              <a:buNone/>
              <a:defRPr sz="1000"/>
            </a:lvl5pPr>
            <a:lvl6pPr marL="2711834" indent="0">
              <a:buNone/>
              <a:defRPr sz="1000"/>
            </a:lvl6pPr>
            <a:lvl7pPr marL="3254202" indent="0">
              <a:buNone/>
              <a:defRPr sz="1000"/>
            </a:lvl7pPr>
            <a:lvl8pPr marL="3796569" indent="0">
              <a:buNone/>
              <a:defRPr sz="1000"/>
            </a:lvl8pPr>
            <a:lvl9pPr marL="433893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864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340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8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0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7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464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20" indent="0" algn="ctr">
              <a:buNone/>
              <a:defRPr sz="2000"/>
            </a:lvl2pPr>
            <a:lvl3pPr marL="912438" indent="0" algn="ctr">
              <a:buNone/>
              <a:defRPr sz="1800"/>
            </a:lvl3pPr>
            <a:lvl4pPr marL="1368660" indent="0" algn="ctr">
              <a:buNone/>
              <a:defRPr sz="1600"/>
            </a:lvl4pPr>
            <a:lvl5pPr marL="1824881" indent="0" algn="ctr">
              <a:buNone/>
              <a:defRPr sz="1600"/>
            </a:lvl5pPr>
            <a:lvl6pPr marL="2281099" indent="0" algn="ctr">
              <a:buNone/>
              <a:defRPr sz="1600"/>
            </a:lvl6pPr>
            <a:lvl7pPr marL="2737319" indent="0" algn="ctr">
              <a:buNone/>
              <a:defRPr sz="1600"/>
            </a:lvl7pPr>
            <a:lvl8pPr marL="3193542" indent="0" algn="ctr">
              <a:buNone/>
              <a:defRPr sz="1600"/>
            </a:lvl8pPr>
            <a:lvl9pPr marL="36497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29830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93125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4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6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8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3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5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7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22923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7780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0" indent="0">
              <a:buNone/>
              <a:defRPr sz="2000" b="1"/>
            </a:lvl2pPr>
            <a:lvl3pPr marL="912438" indent="0">
              <a:buNone/>
              <a:defRPr sz="1800" b="1"/>
            </a:lvl3pPr>
            <a:lvl4pPr marL="1368660" indent="0">
              <a:buNone/>
              <a:defRPr sz="1600" b="1"/>
            </a:lvl4pPr>
            <a:lvl5pPr marL="1824881" indent="0">
              <a:buNone/>
              <a:defRPr sz="1600" b="1"/>
            </a:lvl5pPr>
            <a:lvl6pPr marL="2281099" indent="0">
              <a:buNone/>
              <a:defRPr sz="1600" b="1"/>
            </a:lvl6pPr>
            <a:lvl7pPr marL="2737319" indent="0">
              <a:buNone/>
              <a:defRPr sz="1600" b="1"/>
            </a:lvl7pPr>
            <a:lvl8pPr marL="3193542" indent="0">
              <a:buNone/>
              <a:defRPr sz="1600" b="1"/>
            </a:lvl8pPr>
            <a:lvl9pPr marL="36497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0" indent="0">
              <a:buNone/>
              <a:defRPr sz="2000" b="1"/>
            </a:lvl2pPr>
            <a:lvl3pPr marL="912438" indent="0">
              <a:buNone/>
              <a:defRPr sz="1800" b="1"/>
            </a:lvl3pPr>
            <a:lvl4pPr marL="1368660" indent="0">
              <a:buNone/>
              <a:defRPr sz="1600" b="1"/>
            </a:lvl4pPr>
            <a:lvl5pPr marL="1824881" indent="0">
              <a:buNone/>
              <a:defRPr sz="1600" b="1"/>
            </a:lvl5pPr>
            <a:lvl6pPr marL="2281099" indent="0">
              <a:buNone/>
              <a:defRPr sz="1600" b="1"/>
            </a:lvl6pPr>
            <a:lvl7pPr marL="2737319" indent="0">
              <a:buNone/>
              <a:defRPr sz="1600" b="1"/>
            </a:lvl7pPr>
            <a:lvl8pPr marL="3193542" indent="0">
              <a:buNone/>
              <a:defRPr sz="1600" b="1"/>
            </a:lvl8pPr>
            <a:lvl9pPr marL="36497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40716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96907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87121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20" indent="0">
              <a:buNone/>
              <a:defRPr sz="1400"/>
            </a:lvl2pPr>
            <a:lvl3pPr marL="912438" indent="0">
              <a:buNone/>
              <a:defRPr sz="1200"/>
            </a:lvl3pPr>
            <a:lvl4pPr marL="1368660" indent="0">
              <a:buNone/>
              <a:defRPr sz="1000"/>
            </a:lvl4pPr>
            <a:lvl5pPr marL="1824881" indent="0">
              <a:buNone/>
              <a:defRPr sz="1000"/>
            </a:lvl5pPr>
            <a:lvl6pPr marL="2281099" indent="0">
              <a:buNone/>
              <a:defRPr sz="1000"/>
            </a:lvl6pPr>
            <a:lvl7pPr marL="2737319" indent="0">
              <a:buNone/>
              <a:defRPr sz="1000"/>
            </a:lvl7pPr>
            <a:lvl8pPr marL="3193542" indent="0">
              <a:buNone/>
              <a:defRPr sz="1000"/>
            </a:lvl8pPr>
            <a:lvl9pPr marL="36497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68306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20" indent="0">
              <a:buNone/>
              <a:defRPr sz="2800"/>
            </a:lvl2pPr>
            <a:lvl3pPr marL="912438" indent="0">
              <a:buNone/>
              <a:defRPr sz="2400"/>
            </a:lvl3pPr>
            <a:lvl4pPr marL="1368660" indent="0">
              <a:buNone/>
              <a:defRPr sz="2000"/>
            </a:lvl4pPr>
            <a:lvl5pPr marL="1824881" indent="0">
              <a:buNone/>
              <a:defRPr sz="2000"/>
            </a:lvl5pPr>
            <a:lvl6pPr marL="2281099" indent="0">
              <a:buNone/>
              <a:defRPr sz="2000"/>
            </a:lvl6pPr>
            <a:lvl7pPr marL="2737319" indent="0">
              <a:buNone/>
              <a:defRPr sz="2000"/>
            </a:lvl7pPr>
            <a:lvl8pPr marL="3193542" indent="0">
              <a:buNone/>
              <a:defRPr sz="2000"/>
            </a:lvl8pPr>
            <a:lvl9pPr marL="36497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20" indent="0">
              <a:buNone/>
              <a:defRPr sz="1400"/>
            </a:lvl2pPr>
            <a:lvl3pPr marL="912438" indent="0">
              <a:buNone/>
              <a:defRPr sz="1200"/>
            </a:lvl3pPr>
            <a:lvl4pPr marL="1368660" indent="0">
              <a:buNone/>
              <a:defRPr sz="1000"/>
            </a:lvl4pPr>
            <a:lvl5pPr marL="1824881" indent="0">
              <a:buNone/>
              <a:defRPr sz="1000"/>
            </a:lvl5pPr>
            <a:lvl6pPr marL="2281099" indent="0">
              <a:buNone/>
              <a:defRPr sz="1000"/>
            </a:lvl6pPr>
            <a:lvl7pPr marL="2737319" indent="0">
              <a:buNone/>
              <a:defRPr sz="1000"/>
            </a:lvl7pPr>
            <a:lvl8pPr marL="3193542" indent="0">
              <a:buNone/>
              <a:defRPr sz="1000"/>
            </a:lvl8pPr>
            <a:lvl9pPr marL="36497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8471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9247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516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64660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5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8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1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4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0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3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505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664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28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57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8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715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14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57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80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430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10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826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9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2875" indent="0">
              <a:buNone/>
              <a:defRPr sz="2400" b="1"/>
            </a:lvl2pPr>
            <a:lvl3pPr marL="1085751" indent="0">
              <a:buNone/>
              <a:defRPr sz="2200" b="1"/>
            </a:lvl3pPr>
            <a:lvl4pPr marL="1628634" indent="0">
              <a:buNone/>
              <a:defRPr sz="1900" b="1"/>
            </a:lvl4pPr>
            <a:lvl5pPr marL="2171508" indent="0">
              <a:buNone/>
              <a:defRPr sz="1900" b="1"/>
            </a:lvl5pPr>
            <a:lvl6pPr marL="2714381" indent="0">
              <a:buNone/>
              <a:defRPr sz="1900" b="1"/>
            </a:lvl6pPr>
            <a:lvl7pPr marL="3257258" indent="0">
              <a:buNone/>
              <a:defRPr sz="1900" b="1"/>
            </a:lvl7pPr>
            <a:lvl8pPr marL="3800133" indent="0">
              <a:buNone/>
              <a:defRPr sz="1900" b="1"/>
            </a:lvl8pPr>
            <a:lvl9pPr marL="434301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9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2875" indent="0">
              <a:buNone/>
              <a:defRPr sz="2400" b="1"/>
            </a:lvl2pPr>
            <a:lvl3pPr marL="1085751" indent="0">
              <a:buNone/>
              <a:defRPr sz="2200" b="1"/>
            </a:lvl3pPr>
            <a:lvl4pPr marL="1628634" indent="0">
              <a:buNone/>
              <a:defRPr sz="1900" b="1"/>
            </a:lvl4pPr>
            <a:lvl5pPr marL="2171508" indent="0">
              <a:buNone/>
              <a:defRPr sz="1900" b="1"/>
            </a:lvl5pPr>
            <a:lvl6pPr marL="2714381" indent="0">
              <a:buNone/>
              <a:defRPr sz="1900" b="1"/>
            </a:lvl6pPr>
            <a:lvl7pPr marL="3257258" indent="0">
              <a:buNone/>
              <a:defRPr sz="1900" b="1"/>
            </a:lvl7pPr>
            <a:lvl8pPr marL="3800133" indent="0">
              <a:buNone/>
              <a:defRPr sz="1900" b="1"/>
            </a:lvl8pPr>
            <a:lvl9pPr marL="434301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200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811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912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1" y="273069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19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2875" indent="0">
              <a:buNone/>
              <a:defRPr sz="1400"/>
            </a:lvl2pPr>
            <a:lvl3pPr marL="1085751" indent="0">
              <a:buNone/>
              <a:defRPr sz="1200"/>
            </a:lvl3pPr>
            <a:lvl4pPr marL="1628634" indent="0">
              <a:buNone/>
              <a:defRPr sz="1000"/>
            </a:lvl4pPr>
            <a:lvl5pPr marL="2171508" indent="0">
              <a:buNone/>
              <a:defRPr sz="1000"/>
            </a:lvl5pPr>
            <a:lvl6pPr marL="2714381" indent="0">
              <a:buNone/>
              <a:defRPr sz="1000"/>
            </a:lvl6pPr>
            <a:lvl7pPr marL="3257258" indent="0">
              <a:buNone/>
              <a:defRPr sz="1000"/>
            </a:lvl7pPr>
            <a:lvl8pPr marL="3800133" indent="0">
              <a:buNone/>
              <a:defRPr sz="1000"/>
            </a:lvl8pPr>
            <a:lvl9pPr marL="43430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049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2875" indent="0">
              <a:buNone/>
              <a:defRPr sz="3300"/>
            </a:lvl2pPr>
            <a:lvl3pPr marL="1085751" indent="0">
              <a:buNone/>
              <a:defRPr sz="2800"/>
            </a:lvl3pPr>
            <a:lvl4pPr marL="1628634" indent="0">
              <a:buNone/>
              <a:defRPr sz="2400"/>
            </a:lvl4pPr>
            <a:lvl5pPr marL="2171508" indent="0">
              <a:buNone/>
              <a:defRPr sz="2400"/>
            </a:lvl5pPr>
            <a:lvl6pPr marL="2714381" indent="0">
              <a:buNone/>
              <a:defRPr sz="2400"/>
            </a:lvl6pPr>
            <a:lvl7pPr marL="3257258" indent="0">
              <a:buNone/>
              <a:defRPr sz="2400"/>
            </a:lvl7pPr>
            <a:lvl8pPr marL="3800133" indent="0">
              <a:buNone/>
              <a:defRPr sz="2400"/>
            </a:lvl8pPr>
            <a:lvl9pPr marL="434301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2875" indent="0">
              <a:buNone/>
              <a:defRPr sz="1400"/>
            </a:lvl2pPr>
            <a:lvl3pPr marL="1085751" indent="0">
              <a:buNone/>
              <a:defRPr sz="1200"/>
            </a:lvl3pPr>
            <a:lvl4pPr marL="1628634" indent="0">
              <a:buNone/>
              <a:defRPr sz="1000"/>
            </a:lvl4pPr>
            <a:lvl5pPr marL="2171508" indent="0">
              <a:buNone/>
              <a:defRPr sz="1000"/>
            </a:lvl5pPr>
            <a:lvl6pPr marL="2714381" indent="0">
              <a:buNone/>
              <a:defRPr sz="1000"/>
            </a:lvl6pPr>
            <a:lvl7pPr marL="3257258" indent="0">
              <a:buNone/>
              <a:defRPr sz="1000"/>
            </a:lvl7pPr>
            <a:lvl8pPr marL="3800133" indent="0">
              <a:buNone/>
              <a:defRPr sz="1000"/>
            </a:lvl8pPr>
            <a:lvl9pPr marL="43430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11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0" indent="0">
              <a:buNone/>
              <a:defRPr sz="2000" b="1"/>
            </a:lvl2pPr>
            <a:lvl3pPr marL="912438" indent="0">
              <a:buNone/>
              <a:defRPr sz="1800" b="1"/>
            </a:lvl3pPr>
            <a:lvl4pPr marL="1368660" indent="0">
              <a:buNone/>
              <a:defRPr sz="1600" b="1"/>
            </a:lvl4pPr>
            <a:lvl5pPr marL="1824881" indent="0">
              <a:buNone/>
              <a:defRPr sz="1600" b="1"/>
            </a:lvl5pPr>
            <a:lvl6pPr marL="2281099" indent="0">
              <a:buNone/>
              <a:defRPr sz="1600" b="1"/>
            </a:lvl6pPr>
            <a:lvl7pPr marL="2737319" indent="0">
              <a:buNone/>
              <a:defRPr sz="1600" b="1"/>
            </a:lvl7pPr>
            <a:lvl8pPr marL="3193542" indent="0">
              <a:buNone/>
              <a:defRPr sz="1600" b="1"/>
            </a:lvl8pPr>
            <a:lvl9pPr marL="36497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6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0" indent="0">
              <a:buNone/>
              <a:defRPr sz="2000" b="1"/>
            </a:lvl2pPr>
            <a:lvl3pPr marL="912438" indent="0">
              <a:buNone/>
              <a:defRPr sz="1800" b="1"/>
            </a:lvl3pPr>
            <a:lvl4pPr marL="1368660" indent="0">
              <a:buNone/>
              <a:defRPr sz="1600" b="1"/>
            </a:lvl4pPr>
            <a:lvl5pPr marL="1824881" indent="0">
              <a:buNone/>
              <a:defRPr sz="1600" b="1"/>
            </a:lvl5pPr>
            <a:lvl6pPr marL="2281099" indent="0">
              <a:buNone/>
              <a:defRPr sz="1600" b="1"/>
            </a:lvl6pPr>
            <a:lvl7pPr marL="2737319" indent="0">
              <a:buNone/>
              <a:defRPr sz="1600" b="1"/>
            </a:lvl7pPr>
            <a:lvl8pPr marL="3193542" indent="0">
              <a:buNone/>
              <a:defRPr sz="1600" b="1"/>
            </a:lvl8pPr>
            <a:lvl9pPr marL="36497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333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24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6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52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71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20" indent="0">
              <a:buNone/>
              <a:defRPr sz="1200"/>
            </a:lvl2pPr>
            <a:lvl3pPr marL="912438" indent="0">
              <a:buNone/>
              <a:defRPr sz="1000"/>
            </a:lvl3pPr>
            <a:lvl4pPr marL="1368660" indent="0">
              <a:buNone/>
              <a:defRPr sz="900"/>
            </a:lvl4pPr>
            <a:lvl5pPr marL="1824881" indent="0">
              <a:buNone/>
              <a:defRPr sz="900"/>
            </a:lvl5pPr>
            <a:lvl6pPr marL="2281099" indent="0">
              <a:buNone/>
              <a:defRPr sz="900"/>
            </a:lvl6pPr>
            <a:lvl7pPr marL="2737319" indent="0">
              <a:buNone/>
              <a:defRPr sz="900"/>
            </a:lvl7pPr>
            <a:lvl8pPr marL="3193542" indent="0">
              <a:buNone/>
              <a:defRPr sz="900"/>
            </a:lvl8pPr>
            <a:lvl9pPr marL="36497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71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20" indent="0">
              <a:buNone/>
              <a:defRPr sz="2800"/>
            </a:lvl2pPr>
            <a:lvl3pPr marL="912438" indent="0">
              <a:buNone/>
              <a:defRPr sz="2400"/>
            </a:lvl3pPr>
            <a:lvl4pPr marL="1368660" indent="0">
              <a:buNone/>
              <a:defRPr sz="2000"/>
            </a:lvl4pPr>
            <a:lvl5pPr marL="1824881" indent="0">
              <a:buNone/>
              <a:defRPr sz="2000"/>
            </a:lvl5pPr>
            <a:lvl6pPr marL="2281099" indent="0">
              <a:buNone/>
              <a:defRPr sz="2000"/>
            </a:lvl6pPr>
            <a:lvl7pPr marL="2737319" indent="0">
              <a:buNone/>
              <a:defRPr sz="2000"/>
            </a:lvl7pPr>
            <a:lvl8pPr marL="3193542" indent="0">
              <a:buNone/>
              <a:defRPr sz="2000"/>
            </a:lvl8pPr>
            <a:lvl9pPr marL="36497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20" indent="0">
              <a:buNone/>
              <a:defRPr sz="1200"/>
            </a:lvl2pPr>
            <a:lvl3pPr marL="912438" indent="0">
              <a:buNone/>
              <a:defRPr sz="1000"/>
            </a:lvl3pPr>
            <a:lvl4pPr marL="1368660" indent="0">
              <a:buNone/>
              <a:defRPr sz="900"/>
            </a:lvl4pPr>
            <a:lvl5pPr marL="1824881" indent="0">
              <a:buNone/>
              <a:defRPr sz="900"/>
            </a:lvl5pPr>
            <a:lvl6pPr marL="2281099" indent="0">
              <a:buNone/>
              <a:defRPr sz="900"/>
            </a:lvl6pPr>
            <a:lvl7pPr marL="2737319" indent="0">
              <a:buNone/>
              <a:defRPr sz="900"/>
            </a:lvl7pPr>
            <a:lvl8pPr marL="3193542" indent="0">
              <a:buNone/>
              <a:defRPr sz="900"/>
            </a:lvl8pPr>
            <a:lvl9pPr marL="36497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16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85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4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65625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235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443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928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108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127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67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27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8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0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7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8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42507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58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0" indent="0">
              <a:buNone/>
              <a:defRPr sz="2000" b="1"/>
            </a:lvl2pPr>
            <a:lvl3pPr marL="912438" indent="0">
              <a:buNone/>
              <a:defRPr sz="1800" b="1"/>
            </a:lvl3pPr>
            <a:lvl4pPr marL="1368660" indent="0">
              <a:buNone/>
              <a:defRPr sz="1600" b="1"/>
            </a:lvl4pPr>
            <a:lvl5pPr marL="1824881" indent="0">
              <a:buNone/>
              <a:defRPr sz="1600" b="1"/>
            </a:lvl5pPr>
            <a:lvl6pPr marL="2281099" indent="0">
              <a:buNone/>
              <a:defRPr sz="1600" b="1"/>
            </a:lvl6pPr>
            <a:lvl7pPr marL="2737319" indent="0">
              <a:buNone/>
              <a:defRPr sz="1600" b="1"/>
            </a:lvl7pPr>
            <a:lvl8pPr marL="3193542" indent="0">
              <a:buNone/>
              <a:defRPr sz="1600" b="1"/>
            </a:lvl8pPr>
            <a:lvl9pPr marL="36497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6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0" indent="0">
              <a:buNone/>
              <a:defRPr sz="2000" b="1"/>
            </a:lvl2pPr>
            <a:lvl3pPr marL="912438" indent="0">
              <a:buNone/>
              <a:defRPr sz="1800" b="1"/>
            </a:lvl3pPr>
            <a:lvl4pPr marL="1368660" indent="0">
              <a:buNone/>
              <a:defRPr sz="1600" b="1"/>
            </a:lvl4pPr>
            <a:lvl5pPr marL="1824881" indent="0">
              <a:buNone/>
              <a:defRPr sz="1600" b="1"/>
            </a:lvl5pPr>
            <a:lvl6pPr marL="2281099" indent="0">
              <a:buNone/>
              <a:defRPr sz="1600" b="1"/>
            </a:lvl6pPr>
            <a:lvl7pPr marL="2737319" indent="0">
              <a:buNone/>
              <a:defRPr sz="1600" b="1"/>
            </a:lvl7pPr>
            <a:lvl8pPr marL="3193542" indent="0">
              <a:buNone/>
              <a:defRPr sz="1600" b="1"/>
            </a:lvl8pPr>
            <a:lvl9pPr marL="36497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01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83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25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20" indent="0">
              <a:buNone/>
              <a:defRPr sz="1200"/>
            </a:lvl2pPr>
            <a:lvl3pPr marL="912438" indent="0">
              <a:buNone/>
              <a:defRPr sz="1000"/>
            </a:lvl3pPr>
            <a:lvl4pPr marL="1368660" indent="0">
              <a:buNone/>
              <a:defRPr sz="900"/>
            </a:lvl4pPr>
            <a:lvl5pPr marL="1824881" indent="0">
              <a:buNone/>
              <a:defRPr sz="900"/>
            </a:lvl5pPr>
            <a:lvl6pPr marL="2281099" indent="0">
              <a:buNone/>
              <a:defRPr sz="900"/>
            </a:lvl6pPr>
            <a:lvl7pPr marL="2737319" indent="0">
              <a:buNone/>
              <a:defRPr sz="900"/>
            </a:lvl7pPr>
            <a:lvl8pPr marL="3193542" indent="0">
              <a:buNone/>
              <a:defRPr sz="900"/>
            </a:lvl8pPr>
            <a:lvl9pPr marL="36497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2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20" indent="0">
              <a:buNone/>
              <a:defRPr sz="2800"/>
            </a:lvl2pPr>
            <a:lvl3pPr marL="912438" indent="0">
              <a:buNone/>
              <a:defRPr sz="2400"/>
            </a:lvl3pPr>
            <a:lvl4pPr marL="1368660" indent="0">
              <a:buNone/>
              <a:defRPr sz="2000"/>
            </a:lvl4pPr>
            <a:lvl5pPr marL="1824881" indent="0">
              <a:buNone/>
              <a:defRPr sz="2000"/>
            </a:lvl5pPr>
            <a:lvl6pPr marL="2281099" indent="0">
              <a:buNone/>
              <a:defRPr sz="2000"/>
            </a:lvl6pPr>
            <a:lvl7pPr marL="2737319" indent="0">
              <a:buNone/>
              <a:defRPr sz="2000"/>
            </a:lvl7pPr>
            <a:lvl8pPr marL="3193542" indent="0">
              <a:buNone/>
              <a:defRPr sz="2000"/>
            </a:lvl8pPr>
            <a:lvl9pPr marL="36497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20" indent="0">
              <a:buNone/>
              <a:defRPr sz="1200"/>
            </a:lvl2pPr>
            <a:lvl3pPr marL="912438" indent="0">
              <a:buNone/>
              <a:defRPr sz="1000"/>
            </a:lvl3pPr>
            <a:lvl4pPr marL="1368660" indent="0">
              <a:buNone/>
              <a:defRPr sz="900"/>
            </a:lvl4pPr>
            <a:lvl5pPr marL="1824881" indent="0">
              <a:buNone/>
              <a:defRPr sz="900"/>
            </a:lvl5pPr>
            <a:lvl6pPr marL="2281099" indent="0">
              <a:buNone/>
              <a:defRPr sz="900"/>
            </a:lvl6pPr>
            <a:lvl7pPr marL="2737319" indent="0">
              <a:buNone/>
              <a:defRPr sz="900"/>
            </a:lvl7pPr>
            <a:lvl8pPr marL="3193542" indent="0">
              <a:buNone/>
              <a:defRPr sz="900"/>
            </a:lvl8pPr>
            <a:lvl9pPr marL="36497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17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90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50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7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6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16576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94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5997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188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363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041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58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68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8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0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7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40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60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0" indent="0">
              <a:buNone/>
              <a:defRPr sz="2000" b="1"/>
            </a:lvl2pPr>
            <a:lvl3pPr marL="912438" indent="0">
              <a:buNone/>
              <a:defRPr sz="1800" b="1"/>
            </a:lvl3pPr>
            <a:lvl4pPr marL="1368660" indent="0">
              <a:buNone/>
              <a:defRPr sz="1600" b="1"/>
            </a:lvl4pPr>
            <a:lvl5pPr marL="1824881" indent="0">
              <a:buNone/>
              <a:defRPr sz="1600" b="1"/>
            </a:lvl5pPr>
            <a:lvl6pPr marL="2281099" indent="0">
              <a:buNone/>
              <a:defRPr sz="1600" b="1"/>
            </a:lvl6pPr>
            <a:lvl7pPr marL="2737319" indent="0">
              <a:buNone/>
              <a:defRPr sz="1600" b="1"/>
            </a:lvl7pPr>
            <a:lvl8pPr marL="3193542" indent="0">
              <a:buNone/>
              <a:defRPr sz="1600" b="1"/>
            </a:lvl8pPr>
            <a:lvl9pPr marL="36497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6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0" indent="0">
              <a:buNone/>
              <a:defRPr sz="2000" b="1"/>
            </a:lvl2pPr>
            <a:lvl3pPr marL="912438" indent="0">
              <a:buNone/>
              <a:defRPr sz="1800" b="1"/>
            </a:lvl3pPr>
            <a:lvl4pPr marL="1368660" indent="0">
              <a:buNone/>
              <a:defRPr sz="1600" b="1"/>
            </a:lvl4pPr>
            <a:lvl5pPr marL="1824881" indent="0">
              <a:buNone/>
              <a:defRPr sz="1600" b="1"/>
            </a:lvl5pPr>
            <a:lvl6pPr marL="2281099" indent="0">
              <a:buNone/>
              <a:defRPr sz="1600" b="1"/>
            </a:lvl6pPr>
            <a:lvl7pPr marL="2737319" indent="0">
              <a:buNone/>
              <a:defRPr sz="1600" b="1"/>
            </a:lvl7pPr>
            <a:lvl8pPr marL="3193542" indent="0">
              <a:buNone/>
              <a:defRPr sz="1600" b="1"/>
            </a:lvl8pPr>
            <a:lvl9pPr marL="36497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32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83560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523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80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20" indent="0">
              <a:buNone/>
              <a:defRPr sz="1200"/>
            </a:lvl2pPr>
            <a:lvl3pPr marL="912438" indent="0">
              <a:buNone/>
              <a:defRPr sz="1000"/>
            </a:lvl3pPr>
            <a:lvl4pPr marL="1368660" indent="0">
              <a:buNone/>
              <a:defRPr sz="900"/>
            </a:lvl4pPr>
            <a:lvl5pPr marL="1824881" indent="0">
              <a:buNone/>
              <a:defRPr sz="900"/>
            </a:lvl5pPr>
            <a:lvl6pPr marL="2281099" indent="0">
              <a:buNone/>
              <a:defRPr sz="900"/>
            </a:lvl6pPr>
            <a:lvl7pPr marL="2737319" indent="0">
              <a:buNone/>
              <a:defRPr sz="900"/>
            </a:lvl7pPr>
            <a:lvl8pPr marL="3193542" indent="0">
              <a:buNone/>
              <a:defRPr sz="900"/>
            </a:lvl8pPr>
            <a:lvl9pPr marL="36497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16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20" indent="0">
              <a:buNone/>
              <a:defRPr sz="2800"/>
            </a:lvl2pPr>
            <a:lvl3pPr marL="912438" indent="0">
              <a:buNone/>
              <a:defRPr sz="2400"/>
            </a:lvl3pPr>
            <a:lvl4pPr marL="1368660" indent="0">
              <a:buNone/>
              <a:defRPr sz="2000"/>
            </a:lvl4pPr>
            <a:lvl5pPr marL="1824881" indent="0">
              <a:buNone/>
              <a:defRPr sz="2000"/>
            </a:lvl5pPr>
            <a:lvl6pPr marL="2281099" indent="0">
              <a:buNone/>
              <a:defRPr sz="2000"/>
            </a:lvl6pPr>
            <a:lvl7pPr marL="2737319" indent="0">
              <a:buNone/>
              <a:defRPr sz="2000"/>
            </a:lvl7pPr>
            <a:lvl8pPr marL="3193542" indent="0">
              <a:buNone/>
              <a:defRPr sz="2000"/>
            </a:lvl8pPr>
            <a:lvl9pPr marL="36497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20" indent="0">
              <a:buNone/>
              <a:defRPr sz="1200"/>
            </a:lvl2pPr>
            <a:lvl3pPr marL="912438" indent="0">
              <a:buNone/>
              <a:defRPr sz="1000"/>
            </a:lvl3pPr>
            <a:lvl4pPr marL="1368660" indent="0">
              <a:buNone/>
              <a:defRPr sz="900"/>
            </a:lvl4pPr>
            <a:lvl5pPr marL="1824881" indent="0">
              <a:buNone/>
              <a:defRPr sz="900"/>
            </a:lvl5pPr>
            <a:lvl6pPr marL="2281099" indent="0">
              <a:buNone/>
              <a:defRPr sz="900"/>
            </a:lvl6pPr>
            <a:lvl7pPr marL="2737319" indent="0">
              <a:buNone/>
              <a:defRPr sz="900"/>
            </a:lvl7pPr>
            <a:lvl8pPr marL="3193542" indent="0">
              <a:buNone/>
              <a:defRPr sz="900"/>
            </a:lvl8pPr>
            <a:lvl9pPr marL="36497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1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24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348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4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10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28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90"/>
            <a:ext cx="1850108" cy="384709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170425929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729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559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6078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217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685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8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0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7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37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38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0" indent="0">
              <a:buNone/>
              <a:defRPr sz="2000" b="1"/>
            </a:lvl2pPr>
            <a:lvl3pPr marL="912438" indent="0">
              <a:buNone/>
              <a:defRPr sz="1800" b="1"/>
            </a:lvl3pPr>
            <a:lvl4pPr marL="1368660" indent="0">
              <a:buNone/>
              <a:defRPr sz="1600" b="1"/>
            </a:lvl4pPr>
            <a:lvl5pPr marL="1824881" indent="0">
              <a:buNone/>
              <a:defRPr sz="1600" b="1"/>
            </a:lvl5pPr>
            <a:lvl6pPr marL="2281099" indent="0">
              <a:buNone/>
              <a:defRPr sz="1600" b="1"/>
            </a:lvl6pPr>
            <a:lvl7pPr marL="2737319" indent="0">
              <a:buNone/>
              <a:defRPr sz="1600" b="1"/>
            </a:lvl7pPr>
            <a:lvl8pPr marL="3193542" indent="0">
              <a:buNone/>
              <a:defRPr sz="1600" b="1"/>
            </a:lvl8pPr>
            <a:lvl9pPr marL="36497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6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0" indent="0">
              <a:buNone/>
              <a:defRPr sz="2000" b="1"/>
            </a:lvl2pPr>
            <a:lvl3pPr marL="912438" indent="0">
              <a:buNone/>
              <a:defRPr sz="1800" b="1"/>
            </a:lvl3pPr>
            <a:lvl4pPr marL="1368660" indent="0">
              <a:buNone/>
              <a:defRPr sz="1600" b="1"/>
            </a:lvl4pPr>
            <a:lvl5pPr marL="1824881" indent="0">
              <a:buNone/>
              <a:defRPr sz="1600" b="1"/>
            </a:lvl5pPr>
            <a:lvl6pPr marL="2281099" indent="0">
              <a:buNone/>
              <a:defRPr sz="1600" b="1"/>
            </a:lvl6pPr>
            <a:lvl7pPr marL="2737319" indent="0">
              <a:buNone/>
              <a:defRPr sz="1600" b="1"/>
            </a:lvl7pPr>
            <a:lvl8pPr marL="3193542" indent="0">
              <a:buNone/>
              <a:defRPr sz="1600" b="1"/>
            </a:lvl8pPr>
            <a:lvl9pPr marL="36497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196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8694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3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758480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20" indent="0">
              <a:buNone/>
              <a:defRPr sz="1200"/>
            </a:lvl2pPr>
            <a:lvl3pPr marL="912438" indent="0">
              <a:buNone/>
              <a:defRPr sz="1000"/>
            </a:lvl3pPr>
            <a:lvl4pPr marL="1368660" indent="0">
              <a:buNone/>
              <a:defRPr sz="900"/>
            </a:lvl4pPr>
            <a:lvl5pPr marL="1824881" indent="0">
              <a:buNone/>
              <a:defRPr sz="900"/>
            </a:lvl5pPr>
            <a:lvl6pPr marL="2281099" indent="0">
              <a:buNone/>
              <a:defRPr sz="900"/>
            </a:lvl6pPr>
            <a:lvl7pPr marL="2737319" indent="0">
              <a:buNone/>
              <a:defRPr sz="900"/>
            </a:lvl7pPr>
            <a:lvl8pPr marL="3193542" indent="0">
              <a:buNone/>
              <a:defRPr sz="900"/>
            </a:lvl8pPr>
            <a:lvl9pPr marL="36497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585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20" indent="0">
              <a:buNone/>
              <a:defRPr sz="2800"/>
            </a:lvl2pPr>
            <a:lvl3pPr marL="912438" indent="0">
              <a:buNone/>
              <a:defRPr sz="2400"/>
            </a:lvl3pPr>
            <a:lvl4pPr marL="1368660" indent="0">
              <a:buNone/>
              <a:defRPr sz="2000"/>
            </a:lvl4pPr>
            <a:lvl5pPr marL="1824881" indent="0">
              <a:buNone/>
              <a:defRPr sz="2000"/>
            </a:lvl5pPr>
            <a:lvl6pPr marL="2281099" indent="0">
              <a:buNone/>
              <a:defRPr sz="2000"/>
            </a:lvl6pPr>
            <a:lvl7pPr marL="2737319" indent="0">
              <a:buNone/>
              <a:defRPr sz="2000"/>
            </a:lvl7pPr>
            <a:lvl8pPr marL="3193542" indent="0">
              <a:buNone/>
              <a:defRPr sz="2000"/>
            </a:lvl8pPr>
            <a:lvl9pPr marL="36497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20" indent="0">
              <a:buNone/>
              <a:defRPr sz="1200"/>
            </a:lvl2pPr>
            <a:lvl3pPr marL="912438" indent="0">
              <a:buNone/>
              <a:defRPr sz="1000"/>
            </a:lvl3pPr>
            <a:lvl4pPr marL="1368660" indent="0">
              <a:buNone/>
              <a:defRPr sz="900"/>
            </a:lvl4pPr>
            <a:lvl5pPr marL="1824881" indent="0">
              <a:buNone/>
              <a:defRPr sz="900"/>
            </a:lvl5pPr>
            <a:lvl6pPr marL="2281099" indent="0">
              <a:buNone/>
              <a:defRPr sz="900"/>
            </a:lvl6pPr>
            <a:lvl7pPr marL="2737319" indent="0">
              <a:buNone/>
              <a:defRPr sz="900"/>
            </a:lvl7pPr>
            <a:lvl8pPr marL="3193542" indent="0">
              <a:buNone/>
              <a:defRPr sz="900"/>
            </a:lvl8pPr>
            <a:lvl9pPr marL="36497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528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929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234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2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0663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4794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3162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7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36"/>
            <a:ext cx="10515600" cy="1325563"/>
          </a:xfrm>
          <a:prstGeom prst="rect">
            <a:avLst/>
          </a:prstGeom>
        </p:spPr>
        <p:txBody>
          <a:bodyPr lIns="91355" tIns="45678" rIns="91355" bIns="456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355" tIns="45678" rIns="91355" bIns="456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9"/>
            <a:ext cx="2743200" cy="365125"/>
          </a:xfrm>
          <a:prstGeom prst="rect">
            <a:avLst/>
          </a:prstGeom>
        </p:spPr>
        <p:txBody>
          <a:bodyPr lIns="91355" tIns="45678" rIns="91355" bIns="45678"/>
          <a:lstStyle/>
          <a:p>
            <a:pPr defTabSz="913541"/>
            <a:fld id="{8E516085-541D-416A-B7D6-D4F739AA3536}" type="datetimeFigureOut">
              <a:rPr lang="en-US" smtClean="0">
                <a:solidFill>
                  <a:prstClr val="black"/>
                </a:solidFill>
              </a:rPr>
              <a:pPr defTabSz="913541"/>
              <a:t>12/20/2024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9"/>
            <a:ext cx="4114800" cy="365125"/>
          </a:xfrm>
          <a:prstGeom prst="rect">
            <a:avLst/>
          </a:prstGeom>
        </p:spPr>
        <p:txBody>
          <a:bodyPr lIns="91355" tIns="45678" rIns="91355" bIns="45678"/>
          <a:lstStyle/>
          <a:p>
            <a:pPr defTabSz="913541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9"/>
            <a:ext cx="2743200" cy="365125"/>
          </a:xfrm>
          <a:prstGeom prst="rect">
            <a:avLst/>
          </a:prstGeom>
        </p:spPr>
        <p:txBody>
          <a:bodyPr lIns="91355" tIns="45678" rIns="91355" bIns="45678"/>
          <a:lstStyle/>
          <a:p>
            <a:pPr defTabSz="913541"/>
            <a:fld id="{B0AB4162-FE92-408E-A9F8-84A6CD2CEAF6}" type="slidenum">
              <a:rPr lang="en-US" smtClean="0">
                <a:solidFill>
                  <a:prstClr val="black"/>
                </a:solidFill>
              </a:rPr>
              <a:pPr defTabSz="91354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613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2005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3122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082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8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0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7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117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909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0" indent="0">
              <a:buNone/>
              <a:defRPr sz="2000" b="1"/>
            </a:lvl2pPr>
            <a:lvl3pPr marL="912438" indent="0">
              <a:buNone/>
              <a:defRPr sz="1800" b="1"/>
            </a:lvl3pPr>
            <a:lvl4pPr marL="1368660" indent="0">
              <a:buNone/>
              <a:defRPr sz="1600" b="1"/>
            </a:lvl4pPr>
            <a:lvl5pPr marL="1824881" indent="0">
              <a:buNone/>
              <a:defRPr sz="1600" b="1"/>
            </a:lvl5pPr>
            <a:lvl6pPr marL="2281099" indent="0">
              <a:buNone/>
              <a:defRPr sz="1600" b="1"/>
            </a:lvl6pPr>
            <a:lvl7pPr marL="2737319" indent="0">
              <a:buNone/>
              <a:defRPr sz="1600" b="1"/>
            </a:lvl7pPr>
            <a:lvl8pPr marL="3193542" indent="0">
              <a:buNone/>
              <a:defRPr sz="1600" b="1"/>
            </a:lvl8pPr>
            <a:lvl9pPr marL="36497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6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0" indent="0">
              <a:buNone/>
              <a:defRPr sz="2000" b="1"/>
            </a:lvl2pPr>
            <a:lvl3pPr marL="912438" indent="0">
              <a:buNone/>
              <a:defRPr sz="1800" b="1"/>
            </a:lvl3pPr>
            <a:lvl4pPr marL="1368660" indent="0">
              <a:buNone/>
              <a:defRPr sz="1600" b="1"/>
            </a:lvl4pPr>
            <a:lvl5pPr marL="1824881" indent="0">
              <a:buNone/>
              <a:defRPr sz="1600" b="1"/>
            </a:lvl5pPr>
            <a:lvl6pPr marL="2281099" indent="0">
              <a:buNone/>
              <a:defRPr sz="1600" b="1"/>
            </a:lvl6pPr>
            <a:lvl7pPr marL="2737319" indent="0">
              <a:buNone/>
              <a:defRPr sz="1600" b="1"/>
            </a:lvl7pPr>
            <a:lvl8pPr marL="3193542" indent="0">
              <a:buNone/>
              <a:defRPr sz="1600" b="1"/>
            </a:lvl8pPr>
            <a:lvl9pPr marL="36497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177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026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6279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20" indent="0">
              <a:buNone/>
              <a:defRPr sz="1200"/>
            </a:lvl2pPr>
            <a:lvl3pPr marL="912438" indent="0">
              <a:buNone/>
              <a:defRPr sz="1000"/>
            </a:lvl3pPr>
            <a:lvl4pPr marL="1368660" indent="0">
              <a:buNone/>
              <a:defRPr sz="900"/>
            </a:lvl4pPr>
            <a:lvl5pPr marL="1824881" indent="0">
              <a:buNone/>
              <a:defRPr sz="900"/>
            </a:lvl5pPr>
            <a:lvl6pPr marL="2281099" indent="0">
              <a:buNone/>
              <a:defRPr sz="900"/>
            </a:lvl6pPr>
            <a:lvl7pPr marL="2737319" indent="0">
              <a:buNone/>
              <a:defRPr sz="900"/>
            </a:lvl7pPr>
            <a:lvl8pPr marL="3193542" indent="0">
              <a:buNone/>
              <a:defRPr sz="900"/>
            </a:lvl8pPr>
            <a:lvl9pPr marL="36497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911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20" indent="0">
              <a:buNone/>
              <a:defRPr sz="2800"/>
            </a:lvl2pPr>
            <a:lvl3pPr marL="912438" indent="0">
              <a:buNone/>
              <a:defRPr sz="2400"/>
            </a:lvl3pPr>
            <a:lvl4pPr marL="1368660" indent="0">
              <a:buNone/>
              <a:defRPr sz="2000"/>
            </a:lvl4pPr>
            <a:lvl5pPr marL="1824881" indent="0">
              <a:buNone/>
              <a:defRPr sz="2000"/>
            </a:lvl5pPr>
            <a:lvl6pPr marL="2281099" indent="0">
              <a:buNone/>
              <a:defRPr sz="2000"/>
            </a:lvl6pPr>
            <a:lvl7pPr marL="2737319" indent="0">
              <a:buNone/>
              <a:defRPr sz="2000"/>
            </a:lvl7pPr>
            <a:lvl8pPr marL="3193542" indent="0">
              <a:buNone/>
              <a:defRPr sz="2000"/>
            </a:lvl8pPr>
            <a:lvl9pPr marL="36497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20" indent="0">
              <a:buNone/>
              <a:defRPr sz="1200"/>
            </a:lvl2pPr>
            <a:lvl3pPr marL="912438" indent="0">
              <a:buNone/>
              <a:defRPr sz="1000"/>
            </a:lvl3pPr>
            <a:lvl4pPr marL="1368660" indent="0">
              <a:buNone/>
              <a:defRPr sz="900"/>
            </a:lvl4pPr>
            <a:lvl5pPr marL="1824881" indent="0">
              <a:buNone/>
              <a:defRPr sz="900"/>
            </a:lvl5pPr>
            <a:lvl6pPr marL="2281099" indent="0">
              <a:buNone/>
              <a:defRPr sz="900"/>
            </a:lvl6pPr>
            <a:lvl7pPr marL="2737319" indent="0">
              <a:buNone/>
              <a:defRPr sz="900"/>
            </a:lvl7pPr>
            <a:lvl8pPr marL="3193542" indent="0">
              <a:buNone/>
              <a:defRPr sz="900"/>
            </a:lvl8pPr>
            <a:lvl9pPr marL="36497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3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789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763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607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7437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9070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0201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5129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6545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2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4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9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6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3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9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9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txStyles>
    <p:titleStyle>
      <a:lvl1pPr algn="l" defTabSz="91243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15" indent="-228115" algn="l" defTabSz="91243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29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52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70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94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11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31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651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873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2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38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6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81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9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1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42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75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568" tIns="54287" rIns="108568" bIns="542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108568" tIns="54287" rIns="108568" bIns="542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108568" tIns="54287" rIns="108568" bIns="5428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746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2746"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69"/>
            <a:ext cx="3860800" cy="365125"/>
          </a:xfrm>
          <a:prstGeom prst="rect">
            <a:avLst/>
          </a:prstGeom>
        </p:spPr>
        <p:txBody>
          <a:bodyPr vert="horz" lIns="108568" tIns="54287" rIns="108568" bIns="5428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7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108568" tIns="54287" rIns="108568" bIns="5428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746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27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7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1085751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161" indent="-407161" algn="l" defTabSz="108575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2172" indent="-339302" algn="l" defTabSz="1085751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7193" indent="-271443" algn="l" defTabSz="10857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68" indent="-271443" algn="l" defTabSz="108575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2942" indent="-271443" algn="l" defTabSz="108575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820" indent="-271443" algn="l" defTabSz="10857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8698" indent="-271443" algn="l" defTabSz="10857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573" indent="-271443" algn="l" defTabSz="10857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452" indent="-271443" algn="l" defTabSz="10857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75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2875" algn="l" defTabSz="108575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751" algn="l" defTabSz="108575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28634" algn="l" defTabSz="108575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508" algn="l" defTabSz="108575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4381" algn="l" defTabSz="108575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7258" algn="l" defTabSz="108575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0133" algn="l" defTabSz="108575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3010" algn="l" defTabSz="108575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44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946" r:id="rId5"/>
  </p:sldLayoutIdLst>
  <p:transition spd="slow">
    <p:push dir="u"/>
  </p:transition>
  <p:txStyles>
    <p:titleStyle>
      <a:lvl1pPr algn="l" defTabSz="1216530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130" indent="-304130" algn="l" defTabSz="12165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2393" indent="-304130" algn="l" defTabSz="12165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0660" indent="-304130" algn="l" defTabSz="12165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28922" indent="-304130" algn="l" defTabSz="12165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37182" indent="-304130" algn="l" defTabSz="12165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448" indent="-304130" algn="l" defTabSz="12165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709" indent="-304130" algn="l" defTabSz="12165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973" indent="-304130" algn="l" defTabSz="12165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0237" indent="-304130" algn="l" defTabSz="12165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5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64" algn="l" defTabSz="12165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530" algn="l" defTabSz="12165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89" algn="l" defTabSz="12165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055" algn="l" defTabSz="12165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315" algn="l" defTabSz="12165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580" algn="l" defTabSz="12165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844" algn="l" defTabSz="12165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6108" algn="l" defTabSz="12165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47" tIns="45624" rIns="91247" bIns="456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247" tIns="45624" rIns="91247" bIns="456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99"/>
            <a:ext cx="3860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9"/>
            <a:ext cx="2844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5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</p:sldLayoutIdLst>
  <p:txStyles>
    <p:titleStyle>
      <a:lvl1pPr algn="ctr" defTabSz="91243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64" indent="-342164" algn="l" defTabSz="91243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0" indent="-285136" algn="l" defTabSz="91243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552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70" indent="-228115" algn="l" defTabSz="91243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94" indent="-228115" algn="l" defTabSz="91243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1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3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65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873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2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38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6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81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9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1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42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75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47" tIns="45624" rIns="91247" bIns="456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247" tIns="45624" rIns="91247" bIns="456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99"/>
            <a:ext cx="3860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9"/>
            <a:ext cx="2844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6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</p:sldLayoutIdLst>
  <p:txStyles>
    <p:titleStyle>
      <a:lvl1pPr algn="ctr" defTabSz="91243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64" indent="-342164" algn="l" defTabSz="91243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0" indent="-285136" algn="l" defTabSz="91243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552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70" indent="-228115" algn="l" defTabSz="91243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94" indent="-228115" algn="l" defTabSz="91243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1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3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65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873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2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38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6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81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9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1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42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75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47" tIns="45624" rIns="91247" bIns="456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247" tIns="45624" rIns="91247" bIns="456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99"/>
            <a:ext cx="3860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9"/>
            <a:ext cx="2844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6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</p:sldLayoutIdLst>
  <p:txStyles>
    <p:titleStyle>
      <a:lvl1pPr algn="ctr" defTabSz="91243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64" indent="-342164" algn="l" defTabSz="91243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0" indent="-285136" algn="l" defTabSz="91243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552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70" indent="-228115" algn="l" defTabSz="91243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94" indent="-228115" algn="l" defTabSz="91243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1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3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65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873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2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38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6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81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9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1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42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75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47" tIns="45624" rIns="91247" bIns="456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247" tIns="45624" rIns="91247" bIns="456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99"/>
            <a:ext cx="3860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9"/>
            <a:ext cx="2844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7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</p:sldLayoutIdLst>
  <p:txStyles>
    <p:titleStyle>
      <a:lvl1pPr algn="ctr" defTabSz="91243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64" indent="-342164" algn="l" defTabSz="91243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0" indent="-285136" algn="l" defTabSz="91243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552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70" indent="-228115" algn="l" defTabSz="91243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94" indent="-228115" algn="l" defTabSz="91243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1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3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65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873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2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38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6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81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9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1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42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75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47" tIns="45624" rIns="91247" bIns="456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247" tIns="45624" rIns="91247" bIns="456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99"/>
            <a:ext cx="3860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9"/>
            <a:ext cx="2844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</p:sldLayoutIdLst>
  <p:txStyles>
    <p:titleStyle>
      <a:lvl1pPr algn="ctr" defTabSz="91243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64" indent="-342164" algn="l" defTabSz="91243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0" indent="-285136" algn="l" defTabSz="91243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552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70" indent="-228115" algn="l" defTabSz="91243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94" indent="-228115" algn="l" defTabSz="91243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1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3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651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873" indent="-228115" algn="l" defTabSz="9124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2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38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6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81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9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1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42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75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463" tIns="54238" rIns="108463" bIns="5423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108463" tIns="54238" rIns="108463" bIns="5423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8"/>
            <a:ext cx="2844800" cy="365125"/>
          </a:xfrm>
          <a:prstGeom prst="rect">
            <a:avLst/>
          </a:prstGeom>
        </p:spPr>
        <p:txBody>
          <a:bodyPr vert="horz" lIns="108463" tIns="54238" rIns="108463" bIns="5423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1731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1731"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408"/>
            <a:ext cx="3860800" cy="365125"/>
          </a:xfrm>
          <a:prstGeom prst="rect">
            <a:avLst/>
          </a:prstGeom>
        </p:spPr>
        <p:txBody>
          <a:bodyPr vert="horz" lIns="108463" tIns="54238" rIns="108463" bIns="5423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17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8"/>
            <a:ext cx="2844800" cy="365125"/>
          </a:xfrm>
          <a:prstGeom prst="rect">
            <a:avLst/>
          </a:prstGeom>
        </p:spPr>
        <p:txBody>
          <a:bodyPr vert="horz" lIns="108463" tIns="54238" rIns="108463" bIns="5423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1731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17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0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defTabSz="1084731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781" indent="-406781" algn="l" defTabSz="108473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1345" indent="-338985" algn="l" defTabSz="1084731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5919" indent="-271190" algn="l" defTabSz="108473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8286" indent="-271190" algn="l" defTabSz="108473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650" indent="-271190" algn="l" defTabSz="108473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3019" indent="-271190" algn="l" defTabSz="108473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5388" indent="-271190" algn="l" defTabSz="108473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7753" indent="-271190" algn="l" defTabSz="108473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0121" indent="-271190" algn="l" defTabSz="108473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2367" algn="l" defTabSz="1084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4731" algn="l" defTabSz="1084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27106" algn="l" defTabSz="1084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471" algn="l" defTabSz="1084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1834" algn="l" defTabSz="1084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4202" algn="l" defTabSz="1084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96569" algn="l" defTabSz="1084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8936" algn="l" defTabSz="1084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48"/>
            <a:ext cx="10515600" cy="1325563"/>
          </a:xfrm>
          <a:prstGeom prst="rect">
            <a:avLst/>
          </a:prstGeom>
        </p:spPr>
        <p:txBody>
          <a:bodyPr vert="horz" lIns="91247" tIns="45624" rIns="91247" bIns="456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247" tIns="45624" rIns="91247" bIns="456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6"/>
            <a:ext cx="27432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06"/>
            <a:ext cx="41148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6"/>
            <a:ext cx="2743200" cy="365125"/>
          </a:xfrm>
          <a:prstGeom prst="rect">
            <a:avLst/>
          </a:prstGeom>
        </p:spPr>
        <p:txBody>
          <a:bodyPr vert="horz" lIns="91247" tIns="45624" rIns="91247" bIns="456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0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 spd="slow">
    <p:push dir="u"/>
  </p:transition>
  <p:txStyles>
    <p:titleStyle>
      <a:lvl1pPr algn="l" defTabSz="91243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15" indent="-228115" algn="l" defTabSz="91243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29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52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70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94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11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31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651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873" indent="-228115" algn="l" defTabSz="9124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2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38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6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81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9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1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42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759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2.wm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11.xml"/><Relationship Id="rId1" Type="http://schemas.openxmlformats.org/officeDocument/2006/relationships/tags" Target="../tags/tag3.xml"/><Relationship Id="rId6" Type="http://schemas.openxmlformats.org/officeDocument/2006/relationships/image" Target="../media/image27.gif"/><Relationship Id="rId5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2.wm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9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0745" y="1650043"/>
            <a:ext cx="10445189" cy="102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60" tIns="53486" rIns="106960" bIns="534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1375" eaLnBrk="1" hangingPunct="1">
              <a:spcBef>
                <a:spcPts val="1349"/>
              </a:spcBef>
              <a:defRPr/>
            </a:pPr>
            <a:r>
              <a:rPr lang="en-US" sz="59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  </a:t>
            </a:r>
          </a:p>
        </p:txBody>
      </p: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64" y="5065028"/>
            <a:ext cx="870959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6" y="4458133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0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6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604317" y="695321"/>
            <a:ext cx="1096775" cy="584775"/>
          </a:xfrm>
          <a:prstGeom prst="rect">
            <a:avLst/>
          </a:prstGeom>
        </p:spPr>
        <p:txBody>
          <a:bodyPr wrap="none" lIns="91355" tIns="45678" rIns="91355" bIns="45678">
            <a:spAutoFit/>
          </a:bodyPr>
          <a:lstStyle/>
          <a:p>
            <a:pPr defTabSz="913541"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839" y="1272455"/>
            <a:ext cx="10711541" cy="584775"/>
          </a:xfrm>
          <a:prstGeom prst="rect">
            <a:avLst/>
          </a:prstGeom>
        </p:spPr>
        <p:txBody>
          <a:bodyPr wrap="square" lIns="91355" tIns="45678" rIns="91355" bIns="45678">
            <a:spAutoFit/>
          </a:bodyPr>
          <a:lstStyle/>
          <a:p>
            <a:pPr algn="ctr" defTabSz="1081375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Bài 36. Nhân số có ba chữ só với số có một chữ số. (Tiết 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FA84A6-499A-4D19-AEC6-BE0221BCD710}"/>
              </a:ext>
            </a:extLst>
          </p:cNvPr>
          <p:cNvSpPr txBox="1"/>
          <p:nvPr/>
        </p:nvSpPr>
        <p:spPr>
          <a:xfrm>
            <a:off x="278571" y="2114737"/>
            <a:ext cx="58324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Bài 2. Tính nhẩm (theo mẫu)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ADFF01-7EEA-4A4C-AAA9-B063C60E66B3}"/>
              </a:ext>
            </a:extLst>
          </p:cNvPr>
          <p:cNvSpPr/>
          <p:nvPr/>
        </p:nvSpPr>
        <p:spPr>
          <a:xfrm>
            <a:off x="240788" y="5031198"/>
            <a:ext cx="3563772" cy="11230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247" tIns="45624" rIns="91247" bIns="45624" rtlCol="0" anchor="ctr"/>
          <a:lstStyle/>
          <a:p>
            <a:pPr algn="ctr" defTabSz="913541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 3 = 9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541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300 x 3 = 900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D01603-27FF-40D4-B40A-AFF671419BE3}"/>
              </a:ext>
            </a:extLst>
          </p:cNvPr>
          <p:cNvSpPr/>
          <p:nvPr/>
        </p:nvSpPr>
        <p:spPr>
          <a:xfrm>
            <a:off x="4026697" y="5033134"/>
            <a:ext cx="3829152" cy="119001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247" tIns="45624" rIns="91247" bIns="45624" rtlCol="0" anchor="ctr"/>
          <a:lstStyle/>
          <a:p>
            <a:pPr algn="ctr" defTabSz="913541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 4 = 8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541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 x 4 = 800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47FE82-8ADF-4BDE-8AC0-EDC08F21438A}"/>
              </a:ext>
            </a:extLst>
          </p:cNvPr>
          <p:cNvSpPr/>
          <p:nvPr/>
        </p:nvSpPr>
        <p:spPr>
          <a:xfrm>
            <a:off x="8066317" y="5021029"/>
            <a:ext cx="3706587" cy="121422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247" tIns="45624" rIns="91247" bIns="45624" rtlCol="0" anchor="ctr"/>
          <a:lstStyle/>
          <a:p>
            <a:pPr algn="ctr" defTabSz="913541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 2 = 8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541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400 x 2 = 800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447DC3-2A9D-46BE-AA4C-5FC5D1C60053}"/>
              </a:ext>
            </a:extLst>
          </p:cNvPr>
          <p:cNvSpPr txBox="1"/>
          <p:nvPr/>
        </p:nvSpPr>
        <p:spPr>
          <a:xfrm>
            <a:off x="523791" y="4210878"/>
            <a:ext cx="15677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300 x 3 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682314-69F6-48A8-B534-1815F000635F}"/>
              </a:ext>
            </a:extLst>
          </p:cNvPr>
          <p:cNvSpPr txBox="1"/>
          <p:nvPr/>
        </p:nvSpPr>
        <p:spPr>
          <a:xfrm>
            <a:off x="2124164" y="4153978"/>
            <a:ext cx="1258013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AF6333-D551-4086-9BF6-FAF889D6C3F5}"/>
              </a:ext>
            </a:extLst>
          </p:cNvPr>
          <p:cNvSpPr txBox="1"/>
          <p:nvPr/>
        </p:nvSpPr>
        <p:spPr>
          <a:xfrm>
            <a:off x="4775472" y="4223619"/>
            <a:ext cx="15677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200 x 4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A8AC27-FA07-44D8-AA10-E5BEF143108C}"/>
              </a:ext>
            </a:extLst>
          </p:cNvPr>
          <p:cNvSpPr txBox="1"/>
          <p:nvPr/>
        </p:nvSpPr>
        <p:spPr>
          <a:xfrm>
            <a:off x="6359530" y="4178182"/>
            <a:ext cx="1258013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3BD5B6-98B6-4BCF-95F8-8EB9A99D3AB9}"/>
              </a:ext>
            </a:extLst>
          </p:cNvPr>
          <p:cNvSpPr txBox="1"/>
          <p:nvPr/>
        </p:nvSpPr>
        <p:spPr>
          <a:xfrm>
            <a:off x="8727940" y="4261928"/>
            <a:ext cx="15677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400 x 2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E09DC7-15DE-417B-B6A5-CF2C2600F99F}"/>
              </a:ext>
            </a:extLst>
          </p:cNvPr>
          <p:cNvSpPr txBox="1"/>
          <p:nvPr/>
        </p:nvSpPr>
        <p:spPr>
          <a:xfrm>
            <a:off x="10385381" y="4215910"/>
            <a:ext cx="1258013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243192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 animBg="1"/>
      <p:bldP spid="24" grpId="0" build="p" animBg="1"/>
      <p:bldP spid="25" grpId="0" build="p" animBg="1"/>
      <p:bldP spid="27" grpId="0"/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0CD4FE-8214-4F0E-BA26-7BEC6A5C5C6F}"/>
              </a:ext>
            </a:extLst>
          </p:cNvPr>
          <p:cNvGrpSpPr/>
          <p:nvPr/>
        </p:nvGrpSpPr>
        <p:grpSpPr>
          <a:xfrm>
            <a:off x="0" y="-230379"/>
            <a:ext cx="12192000" cy="6857999"/>
            <a:chOff x="457200" y="1828800"/>
            <a:chExt cx="11353800" cy="5198537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443AF2E3-B274-4545-8949-2AFFCC6E69DF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endParaRPr>
            </a:p>
          </p:txBody>
        </p:sp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BF734E4E-59C2-443F-900D-25DA7CBAF74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F7CA494-FB0C-496F-A4FF-C33EE0E17F47}"/>
              </a:ext>
            </a:extLst>
          </p:cNvPr>
          <p:cNvSpPr txBox="1"/>
          <p:nvPr/>
        </p:nvSpPr>
        <p:spPr>
          <a:xfrm>
            <a:off x="409287" y="2232538"/>
            <a:ext cx="2120360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Bài 3. Số?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B3CB4C-F545-46BC-8E23-06CB0750905C}"/>
              </a:ext>
            </a:extLst>
          </p:cNvPr>
          <p:cNvGrpSpPr/>
          <p:nvPr/>
        </p:nvGrpSpPr>
        <p:grpSpPr>
          <a:xfrm>
            <a:off x="422619" y="2843065"/>
            <a:ext cx="11460145" cy="1081295"/>
            <a:chOff x="736224" y="2462333"/>
            <a:chExt cx="11118318" cy="152686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A879A54-8AF0-4B9D-A2C3-9092EB24DBBA}"/>
                </a:ext>
              </a:extLst>
            </p:cNvPr>
            <p:cNvSpPr txBox="1"/>
            <p:nvPr/>
          </p:nvSpPr>
          <p:spPr>
            <a:xfrm>
              <a:off x="736224" y="2462333"/>
              <a:ext cx="11118318" cy="1521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chén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128 g.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ấm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       g.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E5760BF-FECB-4284-9130-A44913E3FEB1}"/>
                </a:ext>
              </a:extLst>
            </p:cNvPr>
            <p:cNvSpPr/>
            <p:nvPr/>
          </p:nvSpPr>
          <p:spPr>
            <a:xfrm>
              <a:off x="1888033" y="3393297"/>
              <a:ext cx="626724" cy="59590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20DCF2E-574D-4FDF-B016-3A1C4057B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064" y="3805223"/>
            <a:ext cx="4875893" cy="27262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032CF4-D972-4206-969A-2A1727E5FB5E}"/>
              </a:ext>
            </a:extLst>
          </p:cNvPr>
          <p:cNvSpPr txBox="1"/>
          <p:nvPr/>
        </p:nvSpPr>
        <p:spPr>
          <a:xfrm>
            <a:off x="2852090" y="4091203"/>
            <a:ext cx="1833937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CF719B-04E7-461D-836F-9CA8251AD5D6}"/>
              </a:ext>
            </a:extLst>
          </p:cNvPr>
          <p:cNvSpPr txBox="1"/>
          <p:nvPr/>
        </p:nvSpPr>
        <p:spPr>
          <a:xfrm>
            <a:off x="1325361" y="4724854"/>
            <a:ext cx="4405595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ấm nặng số gam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558EBA-5FE1-4A6F-8283-637340383C51}"/>
              </a:ext>
            </a:extLst>
          </p:cNvPr>
          <p:cNvSpPr txBox="1"/>
          <p:nvPr/>
        </p:nvSpPr>
        <p:spPr>
          <a:xfrm>
            <a:off x="2052192" y="5364208"/>
            <a:ext cx="3552107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128 × 3 = 384 (g)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648B4E-3BED-4782-A154-A9217EEE8383}"/>
              </a:ext>
            </a:extLst>
          </p:cNvPr>
          <p:cNvSpPr txBox="1"/>
          <p:nvPr/>
        </p:nvSpPr>
        <p:spPr>
          <a:xfrm>
            <a:off x="3276015" y="5946781"/>
            <a:ext cx="2819987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384 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04317" y="695321"/>
            <a:ext cx="1096775" cy="584775"/>
          </a:xfrm>
          <a:prstGeom prst="rect">
            <a:avLst/>
          </a:prstGeom>
        </p:spPr>
        <p:txBody>
          <a:bodyPr wrap="none" lIns="91355" tIns="45678" rIns="91355" bIns="45678">
            <a:spAutoFit/>
          </a:bodyPr>
          <a:lstStyle/>
          <a:p>
            <a:pPr defTabSz="913541"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839" y="1272455"/>
            <a:ext cx="10711541" cy="584775"/>
          </a:xfrm>
          <a:prstGeom prst="rect">
            <a:avLst/>
          </a:prstGeom>
        </p:spPr>
        <p:txBody>
          <a:bodyPr wrap="square" lIns="91355" tIns="45678" rIns="91355" bIns="45678">
            <a:spAutoFit/>
          </a:bodyPr>
          <a:lstStyle/>
          <a:p>
            <a:pPr algn="ctr" defTabSz="1081375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Bài 36. Nhân số có ba chữ só với số có một chữ số. (Tiết 2)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0CD4FE-8214-4F0E-BA26-7BEC6A5C5C6F}"/>
              </a:ext>
            </a:extLst>
          </p:cNvPr>
          <p:cNvGrpSpPr/>
          <p:nvPr/>
        </p:nvGrpSpPr>
        <p:grpSpPr>
          <a:xfrm>
            <a:off x="0" y="39"/>
            <a:ext cx="12034520" cy="6743701"/>
            <a:chOff x="457200" y="1828800"/>
            <a:chExt cx="11353800" cy="5198537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443AF2E3-B274-4545-8949-2AFFCC6E69DF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endParaRPr>
            </a:p>
          </p:txBody>
        </p:sp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BF734E4E-59C2-443F-900D-25DA7CBAF74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F7CA494-FB0C-496F-A4FF-C33EE0E17F47}"/>
              </a:ext>
            </a:extLst>
          </p:cNvPr>
          <p:cNvSpPr txBox="1"/>
          <p:nvPr/>
        </p:nvSpPr>
        <p:spPr>
          <a:xfrm>
            <a:off x="368412" y="837931"/>
            <a:ext cx="10963995" cy="1569551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hũ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hũ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250 ml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525 ml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bánh.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mi-li-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32CF4-D972-4206-969A-2A1727E5FB5E}"/>
              </a:ext>
            </a:extLst>
          </p:cNvPr>
          <p:cNvSpPr txBox="1"/>
          <p:nvPr/>
        </p:nvSpPr>
        <p:spPr>
          <a:xfrm>
            <a:off x="4438452" y="2568541"/>
            <a:ext cx="3667875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CF719B-04E7-461D-836F-9CA8251AD5D6}"/>
              </a:ext>
            </a:extLst>
          </p:cNvPr>
          <p:cNvSpPr txBox="1"/>
          <p:nvPr/>
        </p:nvSpPr>
        <p:spPr>
          <a:xfrm>
            <a:off x="1900719" y="3287731"/>
            <a:ext cx="8825500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hũ mật ong có số mi-li-lít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558EBA-5FE1-4A6F-8283-637340383C51}"/>
              </a:ext>
            </a:extLst>
          </p:cNvPr>
          <p:cNvSpPr txBox="1"/>
          <p:nvPr/>
        </p:nvSpPr>
        <p:spPr>
          <a:xfrm>
            <a:off x="3503489" y="3945277"/>
            <a:ext cx="7890552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250 × 3 = 750 (ml)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648B4E-3BED-4782-A154-A9217EEE8383}"/>
              </a:ext>
            </a:extLst>
          </p:cNvPr>
          <p:cNvSpPr txBox="1"/>
          <p:nvPr/>
        </p:nvSpPr>
        <p:spPr>
          <a:xfrm>
            <a:off x="2681556" y="4613113"/>
            <a:ext cx="7890552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ml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8" name="Picture 7" descr="A carved pumpkin with a lit candle&#10;&#10;Description automatically generated with low confidence">
            <a:extLst>
              <a:ext uri="{FF2B5EF4-FFF2-40B4-BE49-F238E27FC236}">
                <a16:creationId xmlns:a16="http://schemas.microsoft.com/office/drawing/2014/main" id="{3A0C23A2-010C-48BF-A210-046B6E834E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74" y="1822807"/>
            <a:ext cx="2157579" cy="2157578"/>
          </a:xfrm>
          <a:prstGeom prst="rect">
            <a:avLst/>
          </a:prstGeom>
        </p:spPr>
      </p:pic>
      <p:pic>
        <p:nvPicPr>
          <p:cNvPr id="23" name="Picture 22" descr="A carved pumpkin with a lit candle&#10;&#10;Description automatically generated with low confidence">
            <a:extLst>
              <a:ext uri="{FF2B5EF4-FFF2-40B4-BE49-F238E27FC236}">
                <a16:creationId xmlns:a16="http://schemas.microsoft.com/office/drawing/2014/main" id="{2E60A002-85AD-4C2D-8CA6-FF42B8AC1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821" y="1802260"/>
            <a:ext cx="2157579" cy="2157578"/>
          </a:xfrm>
          <a:prstGeom prst="rect">
            <a:avLst/>
          </a:prstGeom>
        </p:spPr>
      </p:pic>
      <p:pic>
        <p:nvPicPr>
          <p:cNvPr id="24" name="Picture 23" descr="A carved pumpkin with a lit candle&#10;&#10;Description automatically generated with low confidence">
            <a:extLst>
              <a:ext uri="{FF2B5EF4-FFF2-40B4-BE49-F238E27FC236}">
                <a16:creationId xmlns:a16="http://schemas.microsoft.com/office/drawing/2014/main" id="{2DA33E09-1AB0-4D7F-8E15-09745FE73D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22" y="1843357"/>
            <a:ext cx="2157579" cy="21575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C32C34-6EEB-461F-BC25-AFB9E3C23229}"/>
              </a:ext>
            </a:extLst>
          </p:cNvPr>
          <p:cNvSpPr txBox="1"/>
          <p:nvPr/>
        </p:nvSpPr>
        <p:spPr>
          <a:xfrm>
            <a:off x="3513763" y="5239822"/>
            <a:ext cx="7890552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750 – 525 = 225 (ml)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442781-A871-4594-82D8-C95EDD0CC96A}"/>
              </a:ext>
            </a:extLst>
          </p:cNvPr>
          <p:cNvSpPr txBox="1"/>
          <p:nvPr/>
        </p:nvSpPr>
        <p:spPr>
          <a:xfrm>
            <a:off x="4530904" y="5887093"/>
            <a:ext cx="7890552" cy="584666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225 ml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3417" y="253166"/>
            <a:ext cx="1188146" cy="584775"/>
          </a:xfrm>
          <a:prstGeom prst="rect">
            <a:avLst/>
          </a:prstGeom>
        </p:spPr>
        <p:txBody>
          <a:bodyPr wrap="none" lIns="91355" tIns="45678" rIns="91355" bIns="45678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Bài 4.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2840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0CD4FE-8214-4F0E-BA26-7BEC6A5C5C6F}"/>
              </a:ext>
            </a:extLst>
          </p:cNvPr>
          <p:cNvGrpSpPr/>
          <p:nvPr/>
        </p:nvGrpSpPr>
        <p:grpSpPr>
          <a:xfrm>
            <a:off x="103650" y="223780"/>
            <a:ext cx="12034520" cy="6743701"/>
            <a:chOff x="457200" y="1828800"/>
            <a:chExt cx="11353800" cy="5198537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443AF2E3-B274-4545-8949-2AFFCC6E69DF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BF734E4E-59C2-443F-900D-25DA7CBAF74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35733" y="420072"/>
            <a:ext cx="3414717" cy="1015663"/>
          </a:xfrm>
          <a:prstGeom prst="rect">
            <a:avLst/>
          </a:prstGeom>
        </p:spPr>
        <p:txBody>
          <a:bodyPr wrap="none" lIns="91355" tIns="45678" rIns="91355" bIns="45678">
            <a:spAutoFit/>
          </a:bodyPr>
          <a:lstStyle/>
          <a:p>
            <a:pPr defTabSz="913541"/>
            <a:r>
              <a:rPr lang="en-US" sz="6000" b="1" kern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6000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Curved Up Ribbon 17"/>
          <p:cNvSpPr/>
          <p:nvPr/>
        </p:nvSpPr>
        <p:spPr>
          <a:xfrm>
            <a:off x="2909608" y="1099758"/>
            <a:ext cx="6910405" cy="2397833"/>
          </a:xfrm>
          <a:prstGeom prst="ellipseRibbon2">
            <a:avLst>
              <a:gd name="adj1" fmla="val 25000"/>
              <a:gd name="adj2" fmla="val 74916"/>
              <a:gd name="adj3" fmla="val 17113"/>
            </a:avLst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355" tIns="45678" rIns="91355" bIns="45678" rtlCol="0" anchor="ctr"/>
          <a:lstStyle/>
          <a:p>
            <a:pPr algn="ctr" defTabSz="913541">
              <a:defRPr/>
            </a:pPr>
            <a:r>
              <a:rPr lang="en-US" sz="6000" kern="0" dirty="0">
                <a:latin typeface="Times New Roman" pitchFamily="18" charset="0"/>
                <a:cs typeface="Times New Roman" pitchFamily="18" charset="0"/>
              </a:rPr>
              <a:t>115 x 4 = 450</a:t>
            </a:r>
          </a:p>
          <a:p>
            <a:pPr algn="ctr" defTabSz="913541">
              <a:defRPr/>
            </a:pPr>
            <a:r>
              <a:rPr lang="en-US" sz="6000" kern="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000" kern="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6000" kern="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6000" kern="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3432089" y="5335067"/>
            <a:ext cx="2501659" cy="1265370"/>
          </a:xfrm>
          <a:prstGeom prst="flowChartPunchedCard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355" tIns="45678" rIns="91355" bIns="45678" rtlCol="0" anchor="ctr"/>
          <a:lstStyle/>
          <a:p>
            <a:pPr algn="ctr" defTabSz="913541"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6969626" y="5335067"/>
            <a:ext cx="2501659" cy="1265370"/>
          </a:xfrm>
          <a:prstGeom prst="flowChartPunchedCard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355" tIns="45678" rIns="91355" bIns="45678" rtlCol="0" anchor="ctr"/>
          <a:lstStyle/>
          <a:p>
            <a:pPr algn="ctr" defTabSz="913541">
              <a:defRPr/>
            </a:pPr>
            <a:r>
              <a:rPr lang="en-US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84680" y="4756273"/>
            <a:ext cx="583814" cy="707886"/>
          </a:xfrm>
          <a:prstGeom prst="rect">
            <a:avLst/>
          </a:prstGeom>
          <a:noFill/>
        </p:spPr>
        <p:txBody>
          <a:bodyPr wrap="none" lIns="91355" tIns="45678" rIns="91355" bIns="45678" rtlCol="0">
            <a:spAutoFit/>
          </a:bodyPr>
          <a:lstStyle/>
          <a:p>
            <a:pPr defTabSz="913541">
              <a:defRPr/>
            </a:pP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32105" y="4627181"/>
            <a:ext cx="583814" cy="707886"/>
          </a:xfrm>
          <a:prstGeom prst="rect">
            <a:avLst/>
          </a:prstGeom>
          <a:noFill/>
        </p:spPr>
        <p:txBody>
          <a:bodyPr wrap="none" lIns="91355" tIns="45678" rIns="91355" bIns="45678" rtlCol="0">
            <a:spAutoFit/>
          </a:bodyPr>
          <a:lstStyle/>
          <a:p>
            <a:pPr defTabSz="913541">
              <a:defRPr/>
            </a:pP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74" y="3613823"/>
            <a:ext cx="1996475" cy="18301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97" y="3266510"/>
            <a:ext cx="1996475" cy="21774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677832" y="4264710"/>
            <a:ext cx="634817" cy="626785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19" y="2107576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02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rved Up Ribbon 14"/>
          <p:cNvSpPr/>
          <p:nvPr/>
        </p:nvSpPr>
        <p:spPr>
          <a:xfrm>
            <a:off x="2773683" y="284212"/>
            <a:ext cx="6910405" cy="2397211"/>
          </a:xfrm>
          <a:prstGeom prst="ellipseRibbon2">
            <a:avLst>
              <a:gd name="adj1" fmla="val 25000"/>
              <a:gd name="adj2" fmla="val 74916"/>
              <a:gd name="adj3" fmla="val 17575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913541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104 x 5 = ?</a:t>
            </a:r>
          </a:p>
        </p:txBody>
      </p:sp>
      <p:sp>
        <p:nvSpPr>
          <p:cNvPr id="19" name="Flowchart: Card 18"/>
          <p:cNvSpPr/>
          <p:nvPr/>
        </p:nvSpPr>
        <p:spPr>
          <a:xfrm>
            <a:off x="387667" y="5290182"/>
            <a:ext cx="2501659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913541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505</a:t>
            </a:r>
          </a:p>
        </p:txBody>
      </p:sp>
      <p:sp>
        <p:nvSpPr>
          <p:cNvPr id="20" name="Flowchart: Card 19"/>
          <p:cNvSpPr/>
          <p:nvPr/>
        </p:nvSpPr>
        <p:spPr>
          <a:xfrm>
            <a:off x="3373237" y="5338542"/>
            <a:ext cx="2501659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913541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</a:t>
            </a:r>
          </a:p>
        </p:txBody>
      </p:sp>
      <p:sp>
        <p:nvSpPr>
          <p:cNvPr id="21" name="Flowchart: Card 20"/>
          <p:cNvSpPr/>
          <p:nvPr/>
        </p:nvSpPr>
        <p:spPr>
          <a:xfrm>
            <a:off x="6309994" y="5338542"/>
            <a:ext cx="2501659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913541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510</a:t>
            </a:r>
          </a:p>
        </p:txBody>
      </p:sp>
      <p:sp>
        <p:nvSpPr>
          <p:cNvPr id="22" name="Flowchart: Card 21"/>
          <p:cNvSpPr/>
          <p:nvPr/>
        </p:nvSpPr>
        <p:spPr>
          <a:xfrm>
            <a:off x="9246745" y="5338542"/>
            <a:ext cx="2501659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913541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520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7" y="3410717"/>
            <a:ext cx="1996475" cy="21774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7" y="3388850"/>
            <a:ext cx="1996475" cy="21774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6017"/>
            <a:ext cx="1996475" cy="21774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6" y="3440321"/>
            <a:ext cx="1996475" cy="217742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5023" y="4369016"/>
            <a:ext cx="634817" cy="62678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lIns="91355" tIns="45678" rIns="91355" bIns="45678" rtlCol="0">
            <a:spAutoFit/>
          </a:bodyPr>
          <a:lstStyle/>
          <a:p>
            <a:pPr defTabSz="913541">
              <a:defRPr/>
            </a:pP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57460" y="4756273"/>
            <a:ext cx="583814" cy="707886"/>
          </a:xfrm>
          <a:prstGeom prst="rect">
            <a:avLst/>
          </a:prstGeom>
          <a:noFill/>
        </p:spPr>
        <p:txBody>
          <a:bodyPr wrap="none" lIns="91355" tIns="45678" rIns="91355" bIns="45678" rtlCol="0">
            <a:spAutoFit/>
          </a:bodyPr>
          <a:lstStyle/>
          <a:p>
            <a:pPr defTabSz="913541">
              <a:defRPr/>
            </a:pP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lIns="91355" tIns="45678" rIns="91355" bIns="45678" rtlCol="0">
            <a:spAutoFit/>
          </a:bodyPr>
          <a:lstStyle/>
          <a:p>
            <a:pPr defTabSz="913541">
              <a:defRPr/>
            </a:pP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8445" y="4756273"/>
            <a:ext cx="583814" cy="707886"/>
          </a:xfrm>
          <a:prstGeom prst="rect">
            <a:avLst/>
          </a:prstGeom>
          <a:noFill/>
        </p:spPr>
        <p:txBody>
          <a:bodyPr wrap="none" lIns="91355" tIns="45678" rIns="91355" bIns="45678" rtlCol="0">
            <a:spAutoFit/>
          </a:bodyPr>
          <a:lstStyle/>
          <a:p>
            <a:pPr defTabSz="913541">
              <a:defRPr/>
            </a:pP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41" name="Picture 4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35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72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18608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2745686" y="2571751"/>
            <a:ext cx="6906381" cy="2272905"/>
          </a:xfrm>
          <a:prstGeom prst="rect">
            <a:avLst/>
          </a:prstGeom>
        </p:spPr>
        <p:txBody>
          <a:bodyPr wrap="none" lIns="68235" tIns="34119" rIns="68235" bIns="341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160" fontAlgn="base">
              <a:spcBef>
                <a:spcPct val="0"/>
              </a:spcBef>
              <a:spcAft>
                <a:spcPct val="0"/>
              </a:spcAft>
            </a:pPr>
            <a:r>
              <a:rPr lang="en-US" sz="43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 kết thúc. </a:t>
            </a:r>
          </a:p>
          <a:p>
            <a:pPr algn="ctr" defTabSz="685160" fontAlgn="base">
              <a:spcBef>
                <a:spcPct val="0"/>
              </a:spcBef>
              <a:spcAft>
                <a:spcPct val="0"/>
              </a:spcAft>
            </a:pPr>
            <a:r>
              <a:rPr lang="en-US" sz="43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</a:t>
            </a:r>
          </a:p>
          <a:p>
            <a:pPr algn="ctr" defTabSz="685160" fontAlgn="base">
              <a:spcBef>
                <a:spcPct val="0"/>
              </a:spcBef>
              <a:spcAft>
                <a:spcPct val="0"/>
              </a:spcAft>
            </a:pPr>
            <a:endParaRPr lang="en-US" sz="43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1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" y="1175000"/>
            <a:ext cx="3722915" cy="90152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22" y="2680258"/>
            <a:ext cx="2486567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89423" y="23965"/>
            <a:ext cx="331853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355" tIns="45678" rIns="91355" bIns="45678">
            <a:spAutoFit/>
          </a:bodyPr>
          <a:lstStyle/>
          <a:p>
            <a:pPr algn="ctr" defTabSz="1081375">
              <a:spcBef>
                <a:spcPts val="1349"/>
              </a:spcBef>
              <a:defRPr/>
            </a:pP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4484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1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7" tIns="45624" rIns="91247" bIns="45624" rtlCol="0"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102 x 2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18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50012" y="4671348"/>
              <a:ext cx="1144567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9" y="4356693"/>
            <a:ext cx="908459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7" tIns="45624" rIns="91247" bIns="45624"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6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4383" y="4671348"/>
              <a:ext cx="1144566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99" y="5518028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50012" y="4708262"/>
              <a:ext cx="1144567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18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50012" y="4671348"/>
              <a:ext cx="1144567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2" y="867882"/>
            <a:ext cx="430802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1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7" tIns="45624" rIns="91247" bIns="45624" rtlCol="0"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213 x 3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63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80822" y="4671348"/>
              <a:ext cx="1144567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639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9" y="4356693"/>
            <a:ext cx="908459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7" tIns="45624" rIns="91247" bIns="45624"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6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4386" y="4671348"/>
              <a:ext cx="1144567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99" y="5518028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34383" y="4671348"/>
              <a:ext cx="1144566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629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63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80822" y="4671348"/>
              <a:ext cx="1144567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649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2" y="867882"/>
            <a:ext cx="430802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5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1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7" tIns="45624" rIns="91247" bIns="45624" rtlCol="0"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114 x 4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87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65104" y="4671348"/>
              <a:ext cx="117876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456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9" y="4356693"/>
            <a:ext cx="908459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7" tIns="45624" rIns="91247" bIns="45624"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43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9082" y="4671348"/>
              <a:ext cx="117876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446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19" y="5518028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8207" y="4671348"/>
              <a:ext cx="1241464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18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59239" y="4671348"/>
              <a:ext cx="119130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654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2" y="867882"/>
            <a:ext cx="430802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3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22" y="304820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40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9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55548" y="980585"/>
            <a:ext cx="10445189" cy="84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60" tIns="53486" rIns="106960" bIns="534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1375" eaLnBrk="1" hangingPunct="1">
              <a:spcBef>
                <a:spcPts val="1349"/>
              </a:spcBef>
              <a:defRPr/>
            </a:pP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  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75557" y="1978529"/>
            <a:ext cx="11425179" cy="158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60" tIns="53486" rIns="106960" bIns="534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1375"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36. Nhân số có ba chữ só với số có một chữ số (Tiết 2)</a:t>
            </a:r>
          </a:p>
        </p:txBody>
      </p: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64" y="5065028"/>
            <a:ext cx="870959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6" y="4458133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0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9633" y="3620056"/>
            <a:ext cx="2871299" cy="830997"/>
          </a:xfrm>
          <a:prstGeom prst="rect">
            <a:avLst/>
          </a:prstGeom>
        </p:spPr>
        <p:txBody>
          <a:bodyPr wrap="none" lIns="91355" tIns="45678" rIns="91355" bIns="45678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Luyện tập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5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0AE64CB-B100-4B0E-AEFD-EB0E8CC791F8}"/>
              </a:ext>
            </a:extLst>
          </p:cNvPr>
          <p:cNvSpPr txBox="1"/>
          <p:nvPr/>
        </p:nvSpPr>
        <p:spPr>
          <a:xfrm>
            <a:off x="81642" y="2571474"/>
            <a:ext cx="2330611" cy="646222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Bài 1. Số?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2CC143B-7AA1-4EDA-9E81-E8C79C0F0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055605"/>
              </p:ext>
            </p:extLst>
          </p:nvPr>
        </p:nvGraphicFramePr>
        <p:xfrm>
          <a:off x="508329" y="3370197"/>
          <a:ext cx="11205985" cy="322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6925">
                  <a:extLst>
                    <a:ext uri="{9D8B030D-6E8A-4147-A177-3AD203B41FA5}">
                      <a16:colId xmlns:a16="http://schemas.microsoft.com/office/drawing/2014/main" val="824111593"/>
                    </a:ext>
                  </a:extLst>
                </a:gridCol>
                <a:gridCol w="2176925">
                  <a:extLst>
                    <a:ext uri="{9D8B030D-6E8A-4147-A177-3AD203B41FA5}">
                      <a16:colId xmlns:a16="http://schemas.microsoft.com/office/drawing/2014/main" val="3971177113"/>
                    </a:ext>
                  </a:extLst>
                </a:gridCol>
                <a:gridCol w="2176925">
                  <a:extLst>
                    <a:ext uri="{9D8B030D-6E8A-4147-A177-3AD203B41FA5}">
                      <a16:colId xmlns:a16="http://schemas.microsoft.com/office/drawing/2014/main" val="4229366137"/>
                    </a:ext>
                  </a:extLst>
                </a:gridCol>
                <a:gridCol w="2176925">
                  <a:extLst>
                    <a:ext uri="{9D8B030D-6E8A-4147-A177-3AD203B41FA5}">
                      <a16:colId xmlns:a16="http://schemas.microsoft.com/office/drawing/2014/main" val="60612553"/>
                    </a:ext>
                  </a:extLst>
                </a:gridCol>
                <a:gridCol w="2498285">
                  <a:extLst>
                    <a:ext uri="{9D8B030D-6E8A-4147-A177-3AD203B41FA5}">
                      <a16:colId xmlns:a16="http://schemas.microsoft.com/office/drawing/2014/main" val="1683138857"/>
                    </a:ext>
                  </a:extLst>
                </a:gridCol>
              </a:tblGrid>
              <a:tr h="1074420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Thừa số</a:t>
                      </a:r>
                    </a:p>
                    <a:p>
                      <a:endParaRPr lang="en-US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209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341058"/>
                  </a:ext>
                </a:extLst>
              </a:tr>
              <a:tr h="1074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Thừa số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650453"/>
                  </a:ext>
                </a:extLst>
              </a:tr>
              <a:tr h="1074420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Tích</a:t>
                      </a:r>
                    </a:p>
                    <a:p>
                      <a:endParaRPr lang="en-US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631556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1CDC97-8120-42EB-BBD6-48E29E73F936}"/>
              </a:ext>
            </a:extLst>
          </p:cNvPr>
          <p:cNvSpPr/>
          <p:nvPr/>
        </p:nvSpPr>
        <p:spPr>
          <a:xfrm>
            <a:off x="3086107" y="5631597"/>
            <a:ext cx="1378573" cy="67123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247" tIns="45624" rIns="91247" bIns="45624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836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D5B9FC5-9876-4532-AD4B-F22177680B7F}"/>
              </a:ext>
            </a:extLst>
          </p:cNvPr>
          <p:cNvSpPr/>
          <p:nvPr/>
        </p:nvSpPr>
        <p:spPr>
          <a:xfrm>
            <a:off x="5228271" y="5671201"/>
            <a:ext cx="1329708" cy="6153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247" tIns="45624" rIns="91247" bIns="45624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A090027-2469-4DBA-9CF3-007A3977D885}"/>
              </a:ext>
            </a:extLst>
          </p:cNvPr>
          <p:cNvSpPr/>
          <p:nvPr/>
        </p:nvSpPr>
        <p:spPr>
          <a:xfrm>
            <a:off x="7477240" y="5649141"/>
            <a:ext cx="1307569" cy="6373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247" tIns="45624" rIns="91247" bIns="45624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798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4043FC-C044-4F0E-B509-AE446442EEC5}"/>
              </a:ext>
            </a:extLst>
          </p:cNvPr>
          <p:cNvSpPr/>
          <p:nvPr/>
        </p:nvSpPr>
        <p:spPr>
          <a:xfrm>
            <a:off x="9793295" y="5680622"/>
            <a:ext cx="1391780" cy="67123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247" tIns="45624" rIns="91247" bIns="45624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963</a:t>
            </a:r>
          </a:p>
        </p:txBody>
      </p:sp>
      <p:sp>
        <p:nvSpPr>
          <p:cNvPr id="6" name="Rectangle 5"/>
          <p:cNvSpPr/>
          <p:nvPr/>
        </p:nvSpPr>
        <p:spPr>
          <a:xfrm>
            <a:off x="5704296" y="674169"/>
            <a:ext cx="1533818" cy="707886"/>
          </a:xfrm>
          <a:prstGeom prst="rect">
            <a:avLst/>
          </a:prstGeom>
        </p:spPr>
        <p:txBody>
          <a:bodyPr wrap="none" lIns="91355" tIns="45678" rIns="91355" bIns="45678">
            <a:spAutoFit/>
          </a:bodyPr>
          <a:lstStyle/>
          <a:p>
            <a:pPr algn="ctr" defTabSz="1081375">
              <a:spcBef>
                <a:spcPts val="1349"/>
              </a:spcBef>
              <a:defRPr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Toán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6978" y="1320533"/>
            <a:ext cx="11919857" cy="646331"/>
          </a:xfrm>
          <a:prstGeom prst="rect">
            <a:avLst/>
          </a:prstGeom>
        </p:spPr>
        <p:txBody>
          <a:bodyPr wrap="square" lIns="91355" tIns="45678" rIns="91355" bIns="45678">
            <a:spAutoFit/>
          </a:bodyPr>
          <a:lstStyle/>
          <a:p>
            <a:pPr algn="ctr" defTabSz="1081375">
              <a:defRPr/>
            </a:pPr>
            <a:r>
              <a:rPr lang="en-US" sz="3600" b="1" dirty="0">
                <a:latin typeface="Times New Roman" pitchFamily="18" charset="0"/>
              </a:rPr>
              <a:t>Bài 36. Nhân số có ba chữ só với số có một chữ số. (Tiết 2)</a:t>
            </a:r>
          </a:p>
        </p:txBody>
      </p:sp>
    </p:spTree>
    <p:extLst>
      <p:ext uri="{BB962C8B-B14F-4D97-AF65-F5344CB8AC3E}">
        <p14:creationId xmlns:p14="http://schemas.microsoft.com/office/powerpoint/2010/main" val="3062222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3FA84A6-499A-4D19-AEC6-BE0221BCD710}"/>
              </a:ext>
            </a:extLst>
          </p:cNvPr>
          <p:cNvSpPr txBox="1"/>
          <p:nvPr/>
        </p:nvSpPr>
        <p:spPr>
          <a:xfrm>
            <a:off x="198202" y="2391736"/>
            <a:ext cx="58324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Bài 2. Tính nhẩm (theo mẫu)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68522E-9AA6-49B2-BE7F-D59EC5F503C1}"/>
              </a:ext>
            </a:extLst>
          </p:cNvPr>
          <p:cNvSpPr/>
          <p:nvPr/>
        </p:nvSpPr>
        <p:spPr>
          <a:xfrm>
            <a:off x="3936830" y="3272944"/>
            <a:ext cx="5228495" cy="205050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247" tIns="45624" rIns="91247" bIns="45624" rtlCol="0" anchor="ctr"/>
          <a:lstStyle/>
          <a:p>
            <a:pPr>
              <a:defRPr/>
            </a:pP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: 200 x 2 = ?</a:t>
            </a:r>
          </a:p>
          <a:p>
            <a:pPr>
              <a:defRPr/>
            </a:pP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 x 2 = 4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b="1" kern="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200 x 2 = 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E6A872-2C3F-4EFB-8443-DF7799EF6C7F}"/>
              </a:ext>
            </a:extLst>
          </p:cNvPr>
          <p:cNvSpPr txBox="1"/>
          <p:nvPr/>
        </p:nvSpPr>
        <p:spPr>
          <a:xfrm>
            <a:off x="9788349" y="3272975"/>
            <a:ext cx="2042323" cy="2000439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300 x 3  </a:t>
            </a:r>
          </a:p>
          <a:p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 x 4  </a:t>
            </a:r>
          </a:p>
          <a:p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400 x 2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BB3603-BFAF-42E8-A65D-F7CA5ABEE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9" y="2982302"/>
            <a:ext cx="3323020" cy="223796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C07C5A8-4E51-44B7-97E8-00B503E2766F}"/>
              </a:ext>
            </a:extLst>
          </p:cNvPr>
          <p:cNvGrpSpPr/>
          <p:nvPr/>
        </p:nvGrpSpPr>
        <p:grpSpPr>
          <a:xfrm rot="483161">
            <a:off x="884709" y="5400602"/>
            <a:ext cx="2729755" cy="1486383"/>
            <a:chOff x="7457855" y="4114673"/>
            <a:chExt cx="2729754" cy="14863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8F7D08-62B2-40B6-AFBC-0DFAFEE7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3043">
              <a:off x="7457855" y="4114673"/>
              <a:ext cx="2729754" cy="14863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175E88-0352-410E-A331-79EFE769B6E2}"/>
                </a:ext>
              </a:extLst>
            </p:cNvPr>
            <p:cNvSpPr txBox="1"/>
            <p:nvPr/>
          </p:nvSpPr>
          <p:spPr>
            <a:xfrm rot="20486410">
              <a:off x="7848354" y="4239051"/>
              <a:ext cx="21525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604311" y="662660"/>
            <a:ext cx="1277337" cy="707886"/>
          </a:xfrm>
          <a:prstGeom prst="rect">
            <a:avLst/>
          </a:prstGeom>
        </p:spPr>
        <p:txBody>
          <a:bodyPr wrap="none" lIns="91355" tIns="45678" rIns="91355" bIns="45678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224" y="1299155"/>
            <a:ext cx="11786975" cy="646331"/>
          </a:xfrm>
          <a:prstGeom prst="rect">
            <a:avLst/>
          </a:prstGeom>
        </p:spPr>
        <p:txBody>
          <a:bodyPr wrap="square" lIns="91355" tIns="45678" rIns="91355" bIns="45678">
            <a:spAutoFit/>
          </a:bodyPr>
          <a:lstStyle/>
          <a:p>
            <a:pPr algn="ctr" defTabSz="1081375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Bài 36. Nhân số có ba chữ só với số có một chữ số. (Tiết 2)</a:t>
            </a:r>
          </a:p>
        </p:txBody>
      </p:sp>
    </p:spTree>
    <p:extLst>
      <p:ext uri="{BB962C8B-B14F-4D97-AF65-F5344CB8AC3E}">
        <p14:creationId xmlns:p14="http://schemas.microsoft.com/office/powerpoint/2010/main" val="1055058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453</Words>
  <Application>Microsoft Office PowerPoint</Application>
  <PresentationFormat>Widescreen</PresentationFormat>
  <Paragraphs>127</Paragraphs>
  <Slides>15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宋体</vt:lpstr>
      <vt:lpstr>Arial</vt:lpstr>
      <vt:lpstr>Arial Black</vt:lpstr>
      <vt:lpstr>Calibri</vt:lpstr>
      <vt:lpstr>Calibri Light</vt:lpstr>
      <vt:lpstr>Times New Roman</vt:lpstr>
      <vt:lpstr>包图主题2</vt:lpstr>
      <vt:lpstr>1_Toán 2 SHS</vt:lpstr>
      <vt:lpstr>4_Office Theme</vt:lpstr>
      <vt:lpstr>6_Office Theme</vt:lpstr>
      <vt:lpstr>7_Office Theme</vt:lpstr>
      <vt:lpstr>8_Office Theme</vt:lpstr>
      <vt:lpstr>9_Office Theme</vt:lpstr>
      <vt:lpstr>Office Theme</vt:lpstr>
      <vt:lpstr>2_Office Theme</vt:lpstr>
      <vt:lpstr>1_Office Theme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81</cp:revision>
  <dcterms:created xsi:type="dcterms:W3CDTF">2022-09-06T00:47:11Z</dcterms:created>
  <dcterms:modified xsi:type="dcterms:W3CDTF">2024-12-20T13:47:42Z</dcterms:modified>
</cp:coreProperties>
</file>