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6" r:id="rId2"/>
  </p:sldMasterIdLst>
  <p:notesMasterIdLst>
    <p:notesMasterId r:id="rId9"/>
  </p:notesMasterIdLst>
  <p:sldIdLst>
    <p:sldId id="269" r:id="rId3"/>
    <p:sldId id="272" r:id="rId4"/>
    <p:sldId id="275" r:id="rId5"/>
    <p:sldId id="279" r:id="rId6"/>
    <p:sldId id="277" r:id="rId7"/>
    <p:sldId id="273" r:id="rId8"/>
  </p:sldIdLst>
  <p:sldSz cx="16276638" cy="9144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725546" algn="l" rtl="0" fontAlgn="base">
      <a:spcBef>
        <a:spcPct val="0"/>
      </a:spcBef>
      <a:spcAft>
        <a:spcPct val="0"/>
      </a:spcAft>
      <a:defRPr kern="1200">
        <a:solidFill>
          <a:schemeClr val="tx1"/>
        </a:solidFill>
        <a:latin typeface="Arial" charset="0"/>
        <a:ea typeface="+mn-ea"/>
        <a:cs typeface="+mn-cs"/>
      </a:defRPr>
    </a:lvl2pPr>
    <a:lvl3pPr marL="1451087" algn="l" rtl="0" fontAlgn="base">
      <a:spcBef>
        <a:spcPct val="0"/>
      </a:spcBef>
      <a:spcAft>
        <a:spcPct val="0"/>
      </a:spcAft>
      <a:defRPr kern="1200">
        <a:solidFill>
          <a:schemeClr val="tx1"/>
        </a:solidFill>
        <a:latin typeface="Arial" charset="0"/>
        <a:ea typeface="+mn-ea"/>
        <a:cs typeface="+mn-cs"/>
      </a:defRPr>
    </a:lvl3pPr>
    <a:lvl4pPr marL="2176629" algn="l" rtl="0" fontAlgn="base">
      <a:spcBef>
        <a:spcPct val="0"/>
      </a:spcBef>
      <a:spcAft>
        <a:spcPct val="0"/>
      </a:spcAft>
      <a:defRPr kern="1200">
        <a:solidFill>
          <a:schemeClr val="tx1"/>
        </a:solidFill>
        <a:latin typeface="Arial" charset="0"/>
        <a:ea typeface="+mn-ea"/>
        <a:cs typeface="+mn-cs"/>
      </a:defRPr>
    </a:lvl4pPr>
    <a:lvl5pPr marL="2902174" algn="l" rtl="0" fontAlgn="base">
      <a:spcBef>
        <a:spcPct val="0"/>
      </a:spcBef>
      <a:spcAft>
        <a:spcPct val="0"/>
      </a:spcAft>
      <a:defRPr kern="1200">
        <a:solidFill>
          <a:schemeClr val="tx1"/>
        </a:solidFill>
        <a:latin typeface="Arial" charset="0"/>
        <a:ea typeface="+mn-ea"/>
        <a:cs typeface="+mn-cs"/>
      </a:defRPr>
    </a:lvl5pPr>
    <a:lvl6pPr marL="3627715" algn="l" defTabSz="1451087" rtl="0" eaLnBrk="1" latinLnBrk="0" hangingPunct="1">
      <a:defRPr kern="1200">
        <a:solidFill>
          <a:schemeClr val="tx1"/>
        </a:solidFill>
        <a:latin typeface="Arial" charset="0"/>
        <a:ea typeface="+mn-ea"/>
        <a:cs typeface="+mn-cs"/>
      </a:defRPr>
    </a:lvl6pPr>
    <a:lvl7pPr marL="4353259" algn="l" defTabSz="1451087" rtl="0" eaLnBrk="1" latinLnBrk="0" hangingPunct="1">
      <a:defRPr kern="1200">
        <a:solidFill>
          <a:schemeClr val="tx1"/>
        </a:solidFill>
        <a:latin typeface="Arial" charset="0"/>
        <a:ea typeface="+mn-ea"/>
        <a:cs typeface="+mn-cs"/>
      </a:defRPr>
    </a:lvl7pPr>
    <a:lvl8pPr marL="5078801" algn="l" defTabSz="1451087" rtl="0" eaLnBrk="1" latinLnBrk="0" hangingPunct="1">
      <a:defRPr kern="1200">
        <a:solidFill>
          <a:schemeClr val="tx1"/>
        </a:solidFill>
        <a:latin typeface="Arial" charset="0"/>
        <a:ea typeface="+mn-ea"/>
        <a:cs typeface="+mn-cs"/>
      </a:defRPr>
    </a:lvl8pPr>
    <a:lvl9pPr marL="5804346" algn="l" defTabSz="145108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80"/>
    <a:srgbClr val="CC00FF"/>
    <a:srgbClr val="FF0000"/>
    <a:srgbClr val="3333FF"/>
    <a:srgbClr val="FF6699"/>
    <a:srgbClr val="99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89" autoAdjust="0"/>
  </p:normalViewPr>
  <p:slideViewPr>
    <p:cSldViewPr>
      <p:cViewPr varScale="1">
        <p:scale>
          <a:sx n="51" d="100"/>
          <a:sy n="51" d="100"/>
        </p:scale>
        <p:origin x="83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84078-C073-4474-8B8A-8ACDDB29D3B0}" type="datetimeFigureOut">
              <a:rPr lang="en-US" smtClean="0"/>
              <a:t>12/20/2024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41E18-5CA8-4D3F-A809-798A92CA194D}" type="slidenum">
              <a:rPr lang="en-US" smtClean="0"/>
              <a:t>‹#›</a:t>
            </a:fld>
            <a:endParaRPr lang="en-US"/>
          </a:p>
        </p:txBody>
      </p:sp>
    </p:spTree>
    <p:extLst>
      <p:ext uri="{BB962C8B-B14F-4D97-AF65-F5344CB8AC3E}">
        <p14:creationId xmlns:p14="http://schemas.microsoft.com/office/powerpoint/2010/main" val="422098600"/>
      </p:ext>
    </p:extLst>
  </p:cSld>
  <p:clrMap bg1="lt1" tx1="dk1" bg2="lt2" tx2="dk2" accent1="accent1" accent2="accent2" accent3="accent3" accent4="accent4" accent5="accent5" accent6="accent6" hlink="hlink" folHlink="folHlink"/>
  <p:notesStyle>
    <a:lvl1pPr marL="0" algn="l" defTabSz="1451662" rtl="0" eaLnBrk="1" latinLnBrk="0" hangingPunct="1">
      <a:defRPr sz="1900" kern="1200">
        <a:solidFill>
          <a:schemeClr val="tx1"/>
        </a:solidFill>
        <a:latin typeface="+mn-lt"/>
        <a:ea typeface="+mn-ea"/>
        <a:cs typeface="+mn-cs"/>
      </a:defRPr>
    </a:lvl1pPr>
    <a:lvl2pPr marL="725832" algn="l" defTabSz="1451662" rtl="0" eaLnBrk="1" latinLnBrk="0" hangingPunct="1">
      <a:defRPr sz="1900" kern="1200">
        <a:solidFill>
          <a:schemeClr val="tx1"/>
        </a:solidFill>
        <a:latin typeface="+mn-lt"/>
        <a:ea typeface="+mn-ea"/>
        <a:cs typeface="+mn-cs"/>
      </a:defRPr>
    </a:lvl2pPr>
    <a:lvl3pPr marL="1451662" algn="l" defTabSz="1451662" rtl="0" eaLnBrk="1" latinLnBrk="0" hangingPunct="1">
      <a:defRPr sz="1900" kern="1200">
        <a:solidFill>
          <a:schemeClr val="tx1"/>
        </a:solidFill>
        <a:latin typeface="+mn-lt"/>
        <a:ea typeface="+mn-ea"/>
        <a:cs typeface="+mn-cs"/>
      </a:defRPr>
    </a:lvl3pPr>
    <a:lvl4pPr marL="2177492" algn="l" defTabSz="1451662" rtl="0" eaLnBrk="1" latinLnBrk="0" hangingPunct="1">
      <a:defRPr sz="1900" kern="1200">
        <a:solidFill>
          <a:schemeClr val="tx1"/>
        </a:solidFill>
        <a:latin typeface="+mn-lt"/>
        <a:ea typeface="+mn-ea"/>
        <a:cs typeface="+mn-cs"/>
      </a:defRPr>
    </a:lvl4pPr>
    <a:lvl5pPr marL="2903324" algn="l" defTabSz="1451662" rtl="0" eaLnBrk="1" latinLnBrk="0" hangingPunct="1">
      <a:defRPr sz="1900" kern="1200">
        <a:solidFill>
          <a:schemeClr val="tx1"/>
        </a:solidFill>
        <a:latin typeface="+mn-lt"/>
        <a:ea typeface="+mn-ea"/>
        <a:cs typeface="+mn-cs"/>
      </a:defRPr>
    </a:lvl5pPr>
    <a:lvl6pPr marL="3629152" algn="l" defTabSz="1451662" rtl="0" eaLnBrk="1" latinLnBrk="0" hangingPunct="1">
      <a:defRPr sz="1900" kern="1200">
        <a:solidFill>
          <a:schemeClr val="tx1"/>
        </a:solidFill>
        <a:latin typeface="+mn-lt"/>
        <a:ea typeface="+mn-ea"/>
        <a:cs typeface="+mn-cs"/>
      </a:defRPr>
    </a:lvl6pPr>
    <a:lvl7pPr marL="4354984" algn="l" defTabSz="1451662" rtl="0" eaLnBrk="1" latinLnBrk="0" hangingPunct="1">
      <a:defRPr sz="1900" kern="1200">
        <a:solidFill>
          <a:schemeClr val="tx1"/>
        </a:solidFill>
        <a:latin typeface="+mn-lt"/>
        <a:ea typeface="+mn-ea"/>
        <a:cs typeface="+mn-cs"/>
      </a:defRPr>
    </a:lvl7pPr>
    <a:lvl8pPr marL="5080814" algn="l" defTabSz="1451662" rtl="0" eaLnBrk="1" latinLnBrk="0" hangingPunct="1">
      <a:defRPr sz="1900" kern="1200">
        <a:solidFill>
          <a:schemeClr val="tx1"/>
        </a:solidFill>
        <a:latin typeface="+mn-lt"/>
        <a:ea typeface="+mn-ea"/>
        <a:cs typeface="+mn-cs"/>
      </a:defRPr>
    </a:lvl8pPr>
    <a:lvl9pPr marL="5806646" algn="l" defTabSz="1451662"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6"/>
            <a:ext cx="13835142" cy="1960033"/>
          </a:xfrm>
        </p:spPr>
        <p:txBody>
          <a:bodyPr/>
          <a:lstStyle/>
          <a:p>
            <a:r>
              <a:rPr lang="en-US"/>
              <a:t>Click to edit Master title style</a:t>
            </a:r>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5403" indent="0" algn="ctr">
              <a:buNone/>
              <a:defRPr>
                <a:solidFill>
                  <a:schemeClr val="tx1">
                    <a:tint val="75000"/>
                  </a:schemeClr>
                </a:solidFill>
              </a:defRPr>
            </a:lvl2pPr>
            <a:lvl3pPr marL="1450799" indent="0" algn="ctr">
              <a:buNone/>
              <a:defRPr>
                <a:solidFill>
                  <a:schemeClr val="tx1">
                    <a:tint val="75000"/>
                  </a:schemeClr>
                </a:solidFill>
              </a:defRPr>
            </a:lvl3pPr>
            <a:lvl4pPr marL="2176197" indent="0" algn="ctr">
              <a:buNone/>
              <a:defRPr>
                <a:solidFill>
                  <a:schemeClr val="tx1">
                    <a:tint val="75000"/>
                  </a:schemeClr>
                </a:solidFill>
              </a:defRPr>
            </a:lvl4pPr>
            <a:lvl5pPr marL="2901599" indent="0" algn="ctr">
              <a:buNone/>
              <a:defRPr>
                <a:solidFill>
                  <a:schemeClr val="tx1">
                    <a:tint val="75000"/>
                  </a:schemeClr>
                </a:solidFill>
              </a:defRPr>
            </a:lvl5pPr>
            <a:lvl6pPr marL="3626997" indent="0" algn="ctr">
              <a:buNone/>
              <a:defRPr>
                <a:solidFill>
                  <a:schemeClr val="tx1">
                    <a:tint val="75000"/>
                  </a:schemeClr>
                </a:solidFill>
              </a:defRPr>
            </a:lvl6pPr>
            <a:lvl7pPr marL="4352396" indent="0" algn="ctr">
              <a:buNone/>
              <a:defRPr>
                <a:solidFill>
                  <a:schemeClr val="tx1">
                    <a:tint val="75000"/>
                  </a:schemeClr>
                </a:solidFill>
              </a:defRPr>
            </a:lvl7pPr>
            <a:lvl8pPr marL="5077794" indent="0" algn="ctr">
              <a:buNone/>
              <a:defRPr>
                <a:solidFill>
                  <a:schemeClr val="tx1">
                    <a:tint val="75000"/>
                  </a:schemeClr>
                </a:solidFill>
              </a:defRPr>
            </a:lvl8pPr>
            <a:lvl9pPr marL="58031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3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90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4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975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6118" indent="0" algn="ctr">
              <a:buNone/>
              <a:defRPr>
                <a:solidFill>
                  <a:schemeClr val="tx1">
                    <a:tint val="75000"/>
                  </a:schemeClr>
                </a:solidFill>
              </a:defRPr>
            </a:lvl2pPr>
            <a:lvl3pPr marL="1452237" indent="0" algn="ctr">
              <a:buNone/>
              <a:defRPr>
                <a:solidFill>
                  <a:schemeClr val="tx1">
                    <a:tint val="75000"/>
                  </a:schemeClr>
                </a:solidFill>
              </a:defRPr>
            </a:lvl3pPr>
            <a:lvl4pPr marL="2178356" indent="0" algn="ctr">
              <a:buNone/>
              <a:defRPr>
                <a:solidFill>
                  <a:schemeClr val="tx1">
                    <a:tint val="75000"/>
                  </a:schemeClr>
                </a:solidFill>
              </a:defRPr>
            </a:lvl4pPr>
            <a:lvl5pPr marL="2904474" indent="0" algn="ctr">
              <a:buNone/>
              <a:defRPr>
                <a:solidFill>
                  <a:schemeClr val="tx1">
                    <a:tint val="75000"/>
                  </a:schemeClr>
                </a:solidFill>
              </a:defRPr>
            </a:lvl5pPr>
            <a:lvl6pPr marL="3630591" indent="0" algn="ctr">
              <a:buNone/>
              <a:defRPr>
                <a:solidFill>
                  <a:schemeClr val="tx1">
                    <a:tint val="75000"/>
                  </a:schemeClr>
                </a:solidFill>
              </a:defRPr>
            </a:lvl6pPr>
            <a:lvl7pPr marL="4356709" indent="0" algn="ctr">
              <a:buNone/>
              <a:defRPr>
                <a:solidFill>
                  <a:schemeClr val="tx1">
                    <a:tint val="75000"/>
                  </a:schemeClr>
                </a:solidFill>
              </a:defRPr>
            </a:lvl7pPr>
            <a:lvl8pPr marL="5082828" indent="0" algn="ctr">
              <a:buNone/>
              <a:defRPr>
                <a:solidFill>
                  <a:schemeClr val="tx1">
                    <a:tint val="75000"/>
                  </a:schemeClr>
                </a:solidFill>
              </a:defRPr>
            </a:lvl8pPr>
            <a:lvl9pPr marL="58089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677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7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20"/>
            <a:ext cx="13835142" cy="2000249"/>
          </a:xfrm>
        </p:spPr>
        <p:txBody>
          <a:bodyPr anchor="b"/>
          <a:lstStyle>
            <a:lvl1pPr marL="0" indent="0">
              <a:buNone/>
              <a:defRPr sz="3200">
                <a:solidFill>
                  <a:schemeClr val="tx1">
                    <a:tint val="75000"/>
                  </a:schemeClr>
                </a:solidFill>
              </a:defRPr>
            </a:lvl1pPr>
            <a:lvl2pPr marL="726118" indent="0">
              <a:buNone/>
              <a:defRPr sz="2900">
                <a:solidFill>
                  <a:schemeClr val="tx1">
                    <a:tint val="75000"/>
                  </a:schemeClr>
                </a:solidFill>
              </a:defRPr>
            </a:lvl2pPr>
            <a:lvl3pPr marL="1452237" indent="0">
              <a:buNone/>
              <a:defRPr sz="2500">
                <a:solidFill>
                  <a:schemeClr val="tx1">
                    <a:tint val="75000"/>
                  </a:schemeClr>
                </a:solidFill>
              </a:defRPr>
            </a:lvl3pPr>
            <a:lvl4pPr marL="2178356" indent="0">
              <a:buNone/>
              <a:defRPr sz="2200">
                <a:solidFill>
                  <a:schemeClr val="tx1">
                    <a:tint val="75000"/>
                  </a:schemeClr>
                </a:solidFill>
              </a:defRPr>
            </a:lvl4pPr>
            <a:lvl5pPr marL="2904474" indent="0">
              <a:buNone/>
              <a:defRPr sz="2200">
                <a:solidFill>
                  <a:schemeClr val="tx1">
                    <a:tint val="75000"/>
                  </a:schemeClr>
                </a:solidFill>
              </a:defRPr>
            </a:lvl5pPr>
            <a:lvl6pPr marL="3630591" indent="0">
              <a:buNone/>
              <a:defRPr sz="2200">
                <a:solidFill>
                  <a:schemeClr val="tx1">
                    <a:tint val="75000"/>
                  </a:schemeClr>
                </a:solidFill>
              </a:defRPr>
            </a:lvl6pPr>
            <a:lvl7pPr marL="4356709" indent="0">
              <a:buNone/>
              <a:defRPr sz="2200">
                <a:solidFill>
                  <a:schemeClr val="tx1">
                    <a:tint val="75000"/>
                  </a:schemeClr>
                </a:solidFill>
              </a:defRPr>
            </a:lvl7pPr>
            <a:lvl8pPr marL="5082828" indent="0">
              <a:buNone/>
              <a:defRPr sz="2200">
                <a:solidFill>
                  <a:schemeClr val="tx1">
                    <a:tint val="75000"/>
                  </a:schemeClr>
                </a:solidFill>
              </a:defRPr>
            </a:lvl8pPr>
            <a:lvl9pPr marL="580894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1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2"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9"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6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9" y="2046817"/>
            <a:ext cx="7194500"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9"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3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69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508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9"/>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4" y="1913469"/>
            <a:ext cx="5354902" cy="6254751"/>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30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11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458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024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8"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82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26"/>
            <a:ext cx="13835142" cy="2000249"/>
          </a:xfrm>
        </p:spPr>
        <p:txBody>
          <a:bodyPr anchor="b"/>
          <a:lstStyle>
            <a:lvl1pPr marL="0" indent="0">
              <a:buNone/>
              <a:defRPr sz="3200">
                <a:solidFill>
                  <a:schemeClr val="tx1">
                    <a:tint val="75000"/>
                  </a:schemeClr>
                </a:solidFill>
              </a:defRPr>
            </a:lvl1pPr>
            <a:lvl2pPr marL="725403" indent="0">
              <a:buNone/>
              <a:defRPr sz="2900">
                <a:solidFill>
                  <a:schemeClr val="tx1">
                    <a:tint val="75000"/>
                  </a:schemeClr>
                </a:solidFill>
              </a:defRPr>
            </a:lvl2pPr>
            <a:lvl3pPr marL="1450799" indent="0">
              <a:buNone/>
              <a:defRPr sz="2500">
                <a:solidFill>
                  <a:schemeClr val="tx1">
                    <a:tint val="75000"/>
                  </a:schemeClr>
                </a:solidFill>
              </a:defRPr>
            </a:lvl3pPr>
            <a:lvl4pPr marL="2176197" indent="0">
              <a:buNone/>
              <a:defRPr sz="2200">
                <a:solidFill>
                  <a:schemeClr val="tx1">
                    <a:tint val="75000"/>
                  </a:schemeClr>
                </a:solidFill>
              </a:defRPr>
            </a:lvl4pPr>
            <a:lvl5pPr marL="2901599" indent="0">
              <a:buNone/>
              <a:defRPr sz="2200">
                <a:solidFill>
                  <a:schemeClr val="tx1">
                    <a:tint val="75000"/>
                  </a:schemeClr>
                </a:solidFill>
              </a:defRPr>
            </a:lvl5pPr>
            <a:lvl6pPr marL="3626997" indent="0">
              <a:buNone/>
              <a:defRPr sz="2200">
                <a:solidFill>
                  <a:schemeClr val="tx1">
                    <a:tint val="75000"/>
                  </a:schemeClr>
                </a:solidFill>
              </a:defRPr>
            </a:lvl6pPr>
            <a:lvl7pPr marL="4352396" indent="0">
              <a:buNone/>
              <a:defRPr sz="2200">
                <a:solidFill>
                  <a:schemeClr val="tx1">
                    <a:tint val="75000"/>
                  </a:schemeClr>
                </a:solidFill>
              </a:defRPr>
            </a:lvl7pPr>
            <a:lvl8pPr marL="5077794" indent="0">
              <a:buNone/>
              <a:defRPr sz="2200">
                <a:solidFill>
                  <a:schemeClr val="tx1">
                    <a:tint val="75000"/>
                  </a:schemeClr>
                </a:solidFill>
              </a:defRPr>
            </a:lvl8pPr>
            <a:lvl9pPr marL="5803196"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78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3"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28"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31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5403" indent="0">
              <a:buNone/>
              <a:defRPr sz="3200" b="1"/>
            </a:lvl2pPr>
            <a:lvl3pPr marL="1450799" indent="0">
              <a:buNone/>
              <a:defRPr sz="2900" b="1"/>
            </a:lvl3pPr>
            <a:lvl4pPr marL="2176197" indent="0">
              <a:buNone/>
              <a:defRPr sz="2500" b="1"/>
            </a:lvl4pPr>
            <a:lvl5pPr marL="2901599" indent="0">
              <a:buNone/>
              <a:defRPr sz="2500" b="1"/>
            </a:lvl5pPr>
            <a:lvl6pPr marL="3626997" indent="0">
              <a:buNone/>
              <a:defRPr sz="2500" b="1"/>
            </a:lvl6pPr>
            <a:lvl7pPr marL="4352396" indent="0">
              <a:buNone/>
              <a:defRPr sz="2500" b="1"/>
            </a:lvl7pPr>
            <a:lvl8pPr marL="5077794" indent="0">
              <a:buNone/>
              <a:defRPr sz="2500" b="1"/>
            </a:lvl8pPr>
            <a:lvl9pPr marL="5803196"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12" y="2046817"/>
            <a:ext cx="7194500" cy="853016"/>
          </a:xfrm>
        </p:spPr>
        <p:txBody>
          <a:bodyPr anchor="b"/>
          <a:lstStyle>
            <a:lvl1pPr marL="0" indent="0">
              <a:buNone/>
              <a:defRPr sz="3800" b="1"/>
            </a:lvl1pPr>
            <a:lvl2pPr marL="725403" indent="0">
              <a:buNone/>
              <a:defRPr sz="3200" b="1"/>
            </a:lvl2pPr>
            <a:lvl3pPr marL="1450799" indent="0">
              <a:buNone/>
              <a:defRPr sz="2900" b="1"/>
            </a:lvl3pPr>
            <a:lvl4pPr marL="2176197" indent="0">
              <a:buNone/>
              <a:defRPr sz="2500" b="1"/>
            </a:lvl4pPr>
            <a:lvl5pPr marL="2901599" indent="0">
              <a:buNone/>
              <a:defRPr sz="2500" b="1"/>
            </a:lvl5pPr>
            <a:lvl6pPr marL="3626997" indent="0">
              <a:buNone/>
              <a:defRPr sz="2500" b="1"/>
            </a:lvl6pPr>
            <a:lvl7pPr marL="4352396" indent="0">
              <a:buNone/>
              <a:defRPr sz="2500" b="1"/>
            </a:lvl7pPr>
            <a:lvl8pPr marL="5077794" indent="0">
              <a:buNone/>
              <a:defRPr sz="2500" b="1"/>
            </a:lvl8pPr>
            <a:lvl9pPr marL="5803196"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12"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1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5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54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75"/>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4" y="1913475"/>
            <a:ext cx="5354902" cy="6254751"/>
          </a:xfrm>
        </p:spPr>
        <p:txBody>
          <a:bodyPr/>
          <a:lstStyle>
            <a:lvl1pPr marL="0" indent="0">
              <a:buNone/>
              <a:defRPr sz="2200"/>
            </a:lvl1pPr>
            <a:lvl2pPr marL="725403" indent="0">
              <a:buNone/>
              <a:defRPr sz="1900"/>
            </a:lvl2pPr>
            <a:lvl3pPr marL="1450799" indent="0">
              <a:buNone/>
              <a:defRPr sz="1600"/>
            </a:lvl3pPr>
            <a:lvl4pPr marL="2176197" indent="0">
              <a:buNone/>
              <a:defRPr sz="1400"/>
            </a:lvl4pPr>
            <a:lvl5pPr marL="2901599" indent="0">
              <a:buNone/>
              <a:defRPr sz="1400"/>
            </a:lvl5pPr>
            <a:lvl6pPr marL="3626997" indent="0">
              <a:buNone/>
              <a:defRPr sz="1400"/>
            </a:lvl6pPr>
            <a:lvl7pPr marL="4352396" indent="0">
              <a:buNone/>
              <a:defRPr sz="1400"/>
            </a:lvl7pPr>
            <a:lvl8pPr marL="5077794" indent="0">
              <a:buNone/>
              <a:defRPr sz="1400"/>
            </a:lvl8pPr>
            <a:lvl9pPr marL="5803196"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1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5403" indent="0">
              <a:buNone/>
              <a:defRPr sz="4400"/>
            </a:lvl2pPr>
            <a:lvl3pPr marL="1450799" indent="0">
              <a:buNone/>
              <a:defRPr sz="3800"/>
            </a:lvl3pPr>
            <a:lvl4pPr marL="2176197" indent="0">
              <a:buNone/>
              <a:defRPr sz="3200"/>
            </a:lvl4pPr>
            <a:lvl5pPr marL="2901599" indent="0">
              <a:buNone/>
              <a:defRPr sz="3200"/>
            </a:lvl5pPr>
            <a:lvl6pPr marL="3626997" indent="0">
              <a:buNone/>
              <a:defRPr sz="3200"/>
            </a:lvl6pPr>
            <a:lvl7pPr marL="4352396" indent="0">
              <a:buNone/>
              <a:defRPr sz="3200"/>
            </a:lvl7pPr>
            <a:lvl8pPr marL="5077794" indent="0">
              <a:buNone/>
              <a:defRPr sz="3200"/>
            </a:lvl8pPr>
            <a:lvl9pPr marL="5803196"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5403" indent="0">
              <a:buNone/>
              <a:defRPr sz="1900"/>
            </a:lvl2pPr>
            <a:lvl3pPr marL="1450799" indent="0">
              <a:buNone/>
              <a:defRPr sz="1600"/>
            </a:lvl3pPr>
            <a:lvl4pPr marL="2176197" indent="0">
              <a:buNone/>
              <a:defRPr sz="1400"/>
            </a:lvl4pPr>
            <a:lvl5pPr marL="2901599" indent="0">
              <a:buNone/>
              <a:defRPr sz="1400"/>
            </a:lvl5pPr>
            <a:lvl6pPr marL="3626997" indent="0">
              <a:buNone/>
              <a:defRPr sz="1400"/>
            </a:lvl6pPr>
            <a:lvl7pPr marL="4352396" indent="0">
              <a:buNone/>
              <a:defRPr sz="1400"/>
            </a:lvl7pPr>
            <a:lvl8pPr marL="5077794" indent="0">
              <a:buNone/>
              <a:defRPr sz="1400"/>
            </a:lvl8pPr>
            <a:lvl9pPr marL="5803196"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20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081" tIns="72540" rIns="145081" bIns="72540" rtlCol="0" anchor="ctr">
            <a:normAutofit/>
          </a:bodyPr>
          <a:lstStyle/>
          <a:p>
            <a:r>
              <a:rPr lang="en-US"/>
              <a:t>Click to edit Master title style</a:t>
            </a:r>
          </a:p>
        </p:txBody>
      </p:sp>
      <p:sp>
        <p:nvSpPr>
          <p:cNvPr id="3" name="Text Placeholder 2"/>
          <p:cNvSpPr>
            <a:spLocks noGrp="1"/>
          </p:cNvSpPr>
          <p:nvPr>
            <p:ph type="body" idx="1"/>
          </p:nvPr>
        </p:nvSpPr>
        <p:spPr>
          <a:xfrm>
            <a:off x="813832" y="2133609"/>
            <a:ext cx="14648974" cy="6034617"/>
          </a:xfrm>
          <a:prstGeom prst="rect">
            <a:avLst/>
          </a:prstGeom>
        </p:spPr>
        <p:txBody>
          <a:bodyPr vert="horz" lIns="145081" tIns="72540" rIns="145081" bIns="725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42"/>
            <a:ext cx="3797882" cy="486833"/>
          </a:xfrm>
          <a:prstGeom prst="rect">
            <a:avLst/>
          </a:prstGeom>
        </p:spPr>
        <p:txBody>
          <a:bodyPr vert="horz" lIns="145081" tIns="72540" rIns="145081" bIns="72540" rtlCol="0" anchor="ctr"/>
          <a:lstStyle>
            <a:lvl1pPr algn="l">
              <a:defRPr sz="1900">
                <a:solidFill>
                  <a:schemeClr val="tx1">
                    <a:tint val="75000"/>
                  </a:schemeClr>
                </a:solidFill>
              </a:defRPr>
            </a:lvl1pPr>
          </a:lstStyle>
          <a:p>
            <a:pPr defTabSz="1450799" fontAlgn="auto">
              <a:spcBef>
                <a:spcPts val="0"/>
              </a:spcBef>
              <a:spcAft>
                <a:spcPts val="0"/>
              </a:spcAft>
            </a:pPr>
            <a:fld id="{774B3276-3901-471F-8285-C92A8E75787C}" type="datetimeFigureOut">
              <a:rPr lang="en-US" smtClean="0">
                <a:solidFill>
                  <a:prstClr val="black">
                    <a:tint val="75000"/>
                  </a:prstClr>
                </a:solidFill>
                <a:latin typeface="Calibri"/>
              </a:rPr>
              <a:pPr defTabSz="1450799" fontAlgn="auto">
                <a:spcBef>
                  <a:spcPts val="0"/>
                </a:spcBef>
                <a:spcAft>
                  <a:spcPts val="0"/>
                </a:spcAft>
              </a:pPr>
              <a:t>12/20/2024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561186" y="8475142"/>
            <a:ext cx="5154269" cy="486833"/>
          </a:xfrm>
          <a:prstGeom prst="rect">
            <a:avLst/>
          </a:prstGeom>
        </p:spPr>
        <p:txBody>
          <a:bodyPr vert="horz" lIns="145081" tIns="72540" rIns="145081" bIns="72540" rtlCol="0" anchor="ctr"/>
          <a:lstStyle>
            <a:lvl1pPr algn="ctr">
              <a:defRPr sz="1900">
                <a:solidFill>
                  <a:schemeClr val="tx1">
                    <a:tint val="75000"/>
                  </a:schemeClr>
                </a:solidFill>
              </a:defRPr>
            </a:lvl1pPr>
          </a:lstStyle>
          <a:p>
            <a:pPr defTabSz="1450799"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664924" y="8475142"/>
            <a:ext cx="3797882" cy="486833"/>
          </a:xfrm>
          <a:prstGeom prst="rect">
            <a:avLst/>
          </a:prstGeom>
        </p:spPr>
        <p:txBody>
          <a:bodyPr vert="horz" lIns="145081" tIns="72540" rIns="145081" bIns="72540" rtlCol="0" anchor="ctr"/>
          <a:lstStyle>
            <a:lvl1pPr algn="r">
              <a:defRPr sz="1900">
                <a:solidFill>
                  <a:schemeClr val="tx1">
                    <a:tint val="75000"/>
                  </a:schemeClr>
                </a:solidFill>
              </a:defRPr>
            </a:lvl1pPr>
          </a:lstStyle>
          <a:p>
            <a:pPr defTabSz="1450799" fontAlgn="auto">
              <a:spcBef>
                <a:spcPts val="0"/>
              </a:spcBef>
              <a:spcAft>
                <a:spcPts val="0"/>
              </a:spcAft>
            </a:pPr>
            <a:fld id="{4356E0E0-0191-4DF9-B347-48BEABCB12B3}" type="slidenum">
              <a:rPr lang="en-US" smtClean="0">
                <a:solidFill>
                  <a:prstClr val="black">
                    <a:tint val="75000"/>
                  </a:prstClr>
                </a:solidFill>
                <a:latin typeface="Calibri"/>
              </a:rPr>
              <a:pPr defTabSz="1450799"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35681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1450799" rtl="0" eaLnBrk="1" latinLnBrk="0" hangingPunct="1">
        <a:spcBef>
          <a:spcPct val="0"/>
        </a:spcBef>
        <a:buNone/>
        <a:defRPr sz="7000" kern="1200">
          <a:solidFill>
            <a:schemeClr val="tx1"/>
          </a:solidFill>
          <a:latin typeface="+mj-lt"/>
          <a:ea typeface="+mj-ea"/>
          <a:cs typeface="+mj-cs"/>
        </a:defRPr>
      </a:lvl1pPr>
    </p:titleStyle>
    <p:bodyStyle>
      <a:lvl1pPr marL="544049" indent="-544049" algn="l" defTabSz="1450799"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8775" indent="-453377" algn="l" defTabSz="1450799"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3500" indent="-362702" algn="l" defTabSz="1450799"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8896"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4298"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89697"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5098"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0497"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5896"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0799" rtl="0" eaLnBrk="1" latinLnBrk="0" hangingPunct="1">
        <a:defRPr sz="2900" kern="1200">
          <a:solidFill>
            <a:schemeClr val="tx1"/>
          </a:solidFill>
          <a:latin typeface="+mn-lt"/>
          <a:ea typeface="+mn-ea"/>
          <a:cs typeface="+mn-cs"/>
        </a:defRPr>
      </a:lvl1pPr>
      <a:lvl2pPr marL="725403" algn="l" defTabSz="1450799" rtl="0" eaLnBrk="1" latinLnBrk="0" hangingPunct="1">
        <a:defRPr sz="2900" kern="1200">
          <a:solidFill>
            <a:schemeClr val="tx1"/>
          </a:solidFill>
          <a:latin typeface="+mn-lt"/>
          <a:ea typeface="+mn-ea"/>
          <a:cs typeface="+mn-cs"/>
        </a:defRPr>
      </a:lvl2pPr>
      <a:lvl3pPr marL="1450799" algn="l" defTabSz="1450799" rtl="0" eaLnBrk="1" latinLnBrk="0" hangingPunct="1">
        <a:defRPr sz="2900" kern="1200">
          <a:solidFill>
            <a:schemeClr val="tx1"/>
          </a:solidFill>
          <a:latin typeface="+mn-lt"/>
          <a:ea typeface="+mn-ea"/>
          <a:cs typeface="+mn-cs"/>
        </a:defRPr>
      </a:lvl3pPr>
      <a:lvl4pPr marL="2176197" algn="l" defTabSz="1450799" rtl="0" eaLnBrk="1" latinLnBrk="0" hangingPunct="1">
        <a:defRPr sz="2900" kern="1200">
          <a:solidFill>
            <a:schemeClr val="tx1"/>
          </a:solidFill>
          <a:latin typeface="+mn-lt"/>
          <a:ea typeface="+mn-ea"/>
          <a:cs typeface="+mn-cs"/>
        </a:defRPr>
      </a:lvl4pPr>
      <a:lvl5pPr marL="2901599" algn="l" defTabSz="1450799" rtl="0" eaLnBrk="1" latinLnBrk="0" hangingPunct="1">
        <a:defRPr sz="2900" kern="1200">
          <a:solidFill>
            <a:schemeClr val="tx1"/>
          </a:solidFill>
          <a:latin typeface="+mn-lt"/>
          <a:ea typeface="+mn-ea"/>
          <a:cs typeface="+mn-cs"/>
        </a:defRPr>
      </a:lvl5pPr>
      <a:lvl6pPr marL="3626997" algn="l" defTabSz="1450799" rtl="0" eaLnBrk="1" latinLnBrk="0" hangingPunct="1">
        <a:defRPr sz="2900" kern="1200">
          <a:solidFill>
            <a:schemeClr val="tx1"/>
          </a:solidFill>
          <a:latin typeface="+mn-lt"/>
          <a:ea typeface="+mn-ea"/>
          <a:cs typeface="+mn-cs"/>
        </a:defRPr>
      </a:lvl6pPr>
      <a:lvl7pPr marL="4352396" algn="l" defTabSz="1450799" rtl="0" eaLnBrk="1" latinLnBrk="0" hangingPunct="1">
        <a:defRPr sz="2900" kern="1200">
          <a:solidFill>
            <a:schemeClr val="tx1"/>
          </a:solidFill>
          <a:latin typeface="+mn-lt"/>
          <a:ea typeface="+mn-ea"/>
          <a:cs typeface="+mn-cs"/>
        </a:defRPr>
      </a:lvl7pPr>
      <a:lvl8pPr marL="5077794" algn="l" defTabSz="1450799" rtl="0" eaLnBrk="1" latinLnBrk="0" hangingPunct="1">
        <a:defRPr sz="2900" kern="1200">
          <a:solidFill>
            <a:schemeClr val="tx1"/>
          </a:solidFill>
          <a:latin typeface="+mn-lt"/>
          <a:ea typeface="+mn-ea"/>
          <a:cs typeface="+mn-cs"/>
        </a:defRPr>
      </a:lvl8pPr>
      <a:lvl9pPr marL="5803196" algn="l" defTabSz="1450799"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24" tIns="72612" rIns="145224" bIns="72612" rtlCol="0" anchor="ctr">
            <a:normAutofit/>
          </a:bodyPr>
          <a:lstStyle/>
          <a:p>
            <a:r>
              <a:rPr lang="en-US"/>
              <a:t>Click to edit Master title style</a:t>
            </a:r>
          </a:p>
        </p:txBody>
      </p:sp>
      <p:sp>
        <p:nvSpPr>
          <p:cNvPr id="3" name="Text Placeholder 2"/>
          <p:cNvSpPr>
            <a:spLocks noGrp="1"/>
          </p:cNvSpPr>
          <p:nvPr>
            <p:ph type="body" idx="1"/>
          </p:nvPr>
        </p:nvSpPr>
        <p:spPr>
          <a:xfrm>
            <a:off x="813832" y="2133602"/>
            <a:ext cx="14648974" cy="6034617"/>
          </a:xfrm>
          <a:prstGeom prst="rect">
            <a:avLst/>
          </a:prstGeom>
        </p:spPr>
        <p:txBody>
          <a:bodyPr vert="horz" lIns="145224" tIns="72612" rIns="145224" bIns="726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6"/>
            <a:ext cx="3797882"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pPr defTabSz="1452237" fontAlgn="auto">
              <a:spcBef>
                <a:spcPts val="0"/>
              </a:spcBef>
              <a:spcAft>
                <a:spcPts val="0"/>
              </a:spcAft>
            </a:pPr>
            <a:fld id="{774B3276-3901-471F-8285-C92A8E75787C}" type="datetimeFigureOut">
              <a:rPr lang="en-US" smtClean="0">
                <a:solidFill>
                  <a:prstClr val="black">
                    <a:tint val="75000"/>
                  </a:prstClr>
                </a:solidFill>
                <a:latin typeface="Calibri"/>
              </a:rPr>
              <a:pPr defTabSz="1452237" fontAlgn="auto">
                <a:spcBef>
                  <a:spcPts val="0"/>
                </a:spcBef>
                <a:spcAft>
                  <a:spcPts val="0"/>
                </a:spcAft>
              </a:pPr>
              <a:t>12/20/2024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561186" y="8475136"/>
            <a:ext cx="5154269"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pPr defTabSz="1452237"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664924" y="8475136"/>
            <a:ext cx="3797882"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pPr defTabSz="1452237" fontAlgn="auto">
              <a:spcBef>
                <a:spcPts val="0"/>
              </a:spcBef>
              <a:spcAft>
                <a:spcPts val="0"/>
              </a:spcAft>
            </a:pPr>
            <a:fld id="{4356E0E0-0191-4DF9-B347-48BEABCB12B3}" type="slidenum">
              <a:rPr lang="en-US" smtClean="0">
                <a:solidFill>
                  <a:prstClr val="black">
                    <a:tint val="75000"/>
                  </a:prstClr>
                </a:solidFill>
                <a:latin typeface="Calibri"/>
              </a:rPr>
              <a:pPr defTabSz="1452237"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34649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452237" rtl="0" eaLnBrk="1" latinLnBrk="0" hangingPunct="1">
        <a:spcBef>
          <a:spcPct val="0"/>
        </a:spcBef>
        <a:buNone/>
        <a:defRPr sz="7000" kern="1200">
          <a:solidFill>
            <a:schemeClr val="tx1"/>
          </a:solidFill>
          <a:latin typeface="+mj-lt"/>
          <a:ea typeface="+mj-ea"/>
          <a:cs typeface="+mj-cs"/>
        </a:defRPr>
      </a:lvl1pPr>
    </p:titleStyle>
    <p:bodyStyle>
      <a:lvl1pPr marL="544589" indent="-544589" algn="l" defTabSz="1452237"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943" indent="-453823" algn="l" defTabSz="1452237"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296" indent="-363060" algn="l" defTabSz="1452237"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414"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7532"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3651"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9769"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5888"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2006"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22"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1275822" y="3975023"/>
            <a:ext cx="13944600" cy="194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489" tIns="71745" rIns="143489" bIns="7174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1450512" eaLnBrk="1" fontAlgn="auto" hangingPunct="1">
              <a:spcBef>
                <a:spcPts val="1800"/>
              </a:spcBef>
              <a:spcAft>
                <a:spcPts val="0"/>
              </a:spcAft>
              <a:defRPr/>
            </a:pPr>
            <a:r>
              <a:rPr lang="en-US" sz="48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32  : MI – LI - LÍT</a:t>
            </a:r>
            <a:endPar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70" y="6753282"/>
            <a:ext cx="1162751" cy="15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7"/>
            <a:ext cx="1069335"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5" y="-109902"/>
            <a:ext cx="1382715"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214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520437" y="567664"/>
            <a:ext cx="1215333" cy="523220"/>
            <a:chOff x="7009979" y="628622"/>
            <a:chExt cx="1194826" cy="523219"/>
          </a:xfrm>
        </p:grpSpPr>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92" t="27653" r="39876" b="62383"/>
          <a:stretch/>
        </p:blipFill>
        <p:spPr bwMode="auto">
          <a:xfrm>
            <a:off x="1051719" y="1336639"/>
            <a:ext cx="2232394" cy="100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885" t="22582" r="5724" b="38800"/>
          <a:stretch/>
        </p:blipFill>
        <p:spPr bwMode="auto">
          <a:xfrm>
            <a:off x="3566319" y="2057400"/>
            <a:ext cx="9829800" cy="481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556" t="62130" r="16364" b="23522"/>
          <a:stretch/>
        </p:blipFill>
        <p:spPr bwMode="auto">
          <a:xfrm>
            <a:off x="5486400" y="7010400"/>
            <a:ext cx="5553636" cy="178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1689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92" t="33850" r="38872" b="56257"/>
          <a:stretch/>
        </p:blipFill>
        <p:spPr bwMode="auto">
          <a:xfrm>
            <a:off x="1204119" y="1178475"/>
            <a:ext cx="2627346" cy="108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07" t="28404" r="89137" b="65948"/>
          <a:stretch/>
        </p:blipFill>
        <p:spPr bwMode="auto">
          <a:xfrm>
            <a:off x="1585119" y="2289219"/>
            <a:ext cx="1698994" cy="77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56" t="35833" r="52730" b="60710"/>
          <a:stretch/>
        </p:blipFill>
        <p:spPr bwMode="auto">
          <a:xfrm>
            <a:off x="3398838" y="2417868"/>
            <a:ext cx="12435681" cy="59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24" t="42038" r="62841" b="36117"/>
          <a:stretch/>
        </p:blipFill>
        <p:spPr bwMode="auto">
          <a:xfrm>
            <a:off x="3852235" y="3083417"/>
            <a:ext cx="7806627" cy="386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56" t="65706" r="59978" b="24272"/>
          <a:stretch/>
        </p:blipFill>
        <p:spPr bwMode="auto">
          <a:xfrm>
            <a:off x="2978067" y="6957851"/>
            <a:ext cx="8643610" cy="145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080310" y="6953336"/>
            <a:ext cx="755334" cy="625084"/>
            <a:chOff x="737847" y="4216442"/>
            <a:chExt cx="598487" cy="495283"/>
          </a:xfrm>
        </p:grpSpPr>
        <p:sp>
          <p:nvSpPr>
            <p:cNvPr id="16" name="Rounded Rectangle 15"/>
            <p:cNvSpPr/>
            <p:nvPr/>
          </p:nvSpPr>
          <p:spPr>
            <a:xfrm>
              <a:off x="778667" y="4216442"/>
              <a:ext cx="507038" cy="49528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Box 16"/>
            <p:cNvSpPr txBox="1"/>
            <p:nvPr/>
          </p:nvSpPr>
          <p:spPr>
            <a:xfrm>
              <a:off x="737847" y="4330019"/>
              <a:ext cx="598487" cy="317026"/>
            </a:xfrm>
            <a:prstGeom prst="rect">
              <a:avLst/>
            </a:prstGeom>
            <a:noFill/>
          </p:spPr>
          <p:txBody>
            <a:bodyPr wrap="none" rtlCol="0">
              <a:spAutoFit/>
            </a:bodyPr>
            <a:lstStyle/>
            <a:p>
              <a:r>
                <a:rPr lang="en-US" sz="2000" b="1" dirty="0"/>
                <a:t>1000</a:t>
              </a:r>
            </a:p>
          </p:txBody>
        </p:sp>
      </p:grpSp>
      <p:grpSp>
        <p:nvGrpSpPr>
          <p:cNvPr id="18" name="Group 17"/>
          <p:cNvGrpSpPr/>
          <p:nvPr/>
        </p:nvGrpSpPr>
        <p:grpSpPr>
          <a:xfrm>
            <a:off x="10450079" y="7685830"/>
            <a:ext cx="639920" cy="625084"/>
            <a:chOff x="778667" y="4216442"/>
            <a:chExt cx="507038" cy="495283"/>
          </a:xfrm>
        </p:grpSpPr>
        <p:sp>
          <p:nvSpPr>
            <p:cNvPr id="19" name="Rounded Rectangle 18"/>
            <p:cNvSpPr/>
            <p:nvPr/>
          </p:nvSpPr>
          <p:spPr>
            <a:xfrm>
              <a:off x="778667" y="4216442"/>
              <a:ext cx="507038" cy="49528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p:cNvSpPr txBox="1"/>
            <p:nvPr/>
          </p:nvSpPr>
          <p:spPr>
            <a:xfrm>
              <a:off x="788872" y="4330019"/>
              <a:ext cx="485446" cy="317026"/>
            </a:xfrm>
            <a:prstGeom prst="rect">
              <a:avLst/>
            </a:prstGeom>
            <a:noFill/>
          </p:spPr>
          <p:txBody>
            <a:bodyPr wrap="none" rtlCol="0">
              <a:spAutoFit/>
            </a:bodyPr>
            <a:lstStyle/>
            <a:p>
              <a:r>
                <a:rPr lang="en-US" sz="2000" b="1" dirty="0"/>
                <a:t>500</a:t>
              </a:r>
            </a:p>
          </p:txBody>
        </p:sp>
      </p:grpSp>
    </p:spTree>
    <p:extLst>
      <p:ext uri="{BB962C8B-B14F-4D97-AF65-F5344CB8AC3E}">
        <p14:creationId xmlns:p14="http://schemas.microsoft.com/office/powerpoint/2010/main" val="260147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32" y="990600"/>
            <a:ext cx="14648974" cy="1524000"/>
          </a:xfrm>
        </p:spPr>
        <p:txBody>
          <a:bodyPr>
            <a:normAutofit fontScale="90000"/>
          </a:bodyPr>
          <a:lstStyle/>
          <a:p>
            <a:pPr lvl="0" defTabSz="914400" fontAlgn="base">
              <a:spcAft>
                <a:spcPct val="0"/>
              </a:spcAft>
            </a:pPr>
            <a:br>
              <a:rPr lang="en-US" sz="3600" b="1" dirty="0">
                <a:solidFill>
                  <a:srgbClr val="FF0000"/>
                </a:solidFill>
                <a:latin typeface="Times New Roman" pitchFamily="18" charset="0"/>
                <a:ea typeface="+mn-ea"/>
                <a:cs typeface="Times New Roman" pitchFamily="18" charset="0"/>
              </a:rPr>
            </a:br>
            <a:r>
              <a:rPr lang="en-US" sz="3600" b="1" dirty="0">
                <a:latin typeface="Times New Roman" pitchFamily="18" charset="0"/>
                <a:ea typeface="+mn-ea"/>
                <a:cs typeface="Times New Roman" pitchFamily="18" charset="0"/>
              </a:rPr>
              <a:t>2)</a:t>
            </a:r>
            <a:r>
              <a:rPr lang="en-US" sz="3600" b="1" dirty="0">
                <a:solidFill>
                  <a:srgbClr val="FF0000"/>
                </a:solidFill>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Một</a:t>
            </a:r>
            <a:r>
              <a:rPr lang="en-US" sz="3600" b="1" dirty="0">
                <a:latin typeface="Times New Roman" pitchFamily="18" charset="0"/>
                <a:ea typeface="+mn-ea"/>
                <a:cs typeface="Times New Roman" pitchFamily="18" charset="0"/>
              </a:rPr>
              <a:t> chai </a:t>
            </a:r>
            <a:r>
              <a:rPr lang="en-US" sz="3600" b="1" dirty="0" err="1">
                <a:latin typeface="Times New Roman" pitchFamily="18" charset="0"/>
                <a:ea typeface="+mn-ea"/>
                <a:cs typeface="Times New Roman" pitchFamily="18" charset="0"/>
              </a:rPr>
              <a:t>dầu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ăn</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có</a:t>
            </a:r>
            <a:r>
              <a:rPr lang="en-US" sz="3600" b="1" dirty="0">
                <a:latin typeface="Times New Roman" pitchFamily="18" charset="0"/>
                <a:ea typeface="+mn-ea"/>
                <a:cs typeface="Times New Roman" pitchFamily="18" charset="0"/>
              </a:rPr>
              <a:t> 750 ml </a:t>
            </a:r>
            <a:r>
              <a:rPr lang="en-US" sz="3600" b="1" dirty="0" err="1">
                <a:latin typeface="Times New Roman" pitchFamily="18" charset="0"/>
                <a:ea typeface="+mn-ea"/>
                <a:cs typeface="Times New Roman" pitchFamily="18" charset="0"/>
              </a:rPr>
              <a:t>dầu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Sau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khi</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mẹ</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đã</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dùng</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để</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nấu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ăn</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thì</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trong</a:t>
            </a:r>
            <a:r>
              <a:rPr lang="en-US" sz="3600" b="1" dirty="0">
                <a:latin typeface="Times New Roman" pitchFamily="18" charset="0"/>
                <a:ea typeface="+mn-ea"/>
                <a:cs typeface="Times New Roman" pitchFamily="18" charset="0"/>
              </a:rPr>
              <a:t> chai </a:t>
            </a:r>
            <a:r>
              <a:rPr lang="en-US" sz="3600" b="1" dirty="0" err="1">
                <a:latin typeface="Times New Roman" pitchFamily="18" charset="0"/>
                <a:ea typeface="+mn-ea"/>
                <a:cs typeface="Times New Roman" pitchFamily="18" charset="0"/>
              </a:rPr>
              <a:t>còn</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lại</a:t>
            </a:r>
            <a:r>
              <a:rPr lang="en-US" sz="3600" b="1" dirty="0">
                <a:latin typeface="Times New Roman" pitchFamily="18" charset="0"/>
                <a:ea typeface="+mn-ea"/>
                <a:cs typeface="Times New Roman" pitchFamily="18" charset="0"/>
              </a:rPr>
              <a:t> 350 ml </a:t>
            </a:r>
            <a:r>
              <a:rPr lang="en-US" sz="3600" b="1" dirty="0" err="1">
                <a:latin typeface="Times New Roman" pitchFamily="18" charset="0"/>
                <a:ea typeface="+mn-ea"/>
                <a:cs typeface="Times New Roman" pitchFamily="18" charset="0"/>
              </a:rPr>
              <a:t>dầu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Hỏi</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mẹ</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đã</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dùng</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bao</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nhiêu</a:t>
            </a:r>
            <a:r>
              <a:rPr lang="en-US" sz="3600" b="1" dirty="0">
                <a:latin typeface="Times New Roman" pitchFamily="18" charset="0"/>
                <a:ea typeface="+mn-ea"/>
                <a:cs typeface="Times New Roman" pitchFamily="18" charset="0"/>
              </a:rPr>
              <a:t> mi-li-</a:t>
            </a:r>
            <a:r>
              <a:rPr lang="en-US" sz="3600" b="1" dirty="0" err="1">
                <a:latin typeface="Times New Roman" pitchFamily="18" charset="0"/>
                <a:ea typeface="+mn-ea"/>
                <a:cs typeface="Times New Roman" pitchFamily="18" charset="0"/>
              </a:rPr>
              <a:t>lít</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dầu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để</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nấ</a:t>
            </a:r>
            <a:r>
              <a:rPr lang="en-US" sz="3600" dirty="0" err="1">
                <a:latin typeface="Times New Roman" pitchFamily="18" charset="0"/>
                <a:ea typeface="+mn-ea"/>
                <a:cs typeface="Times New Roman" pitchFamily="18" charset="0"/>
              </a:rPr>
              <a:t>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ăn</a:t>
            </a:r>
            <a:r>
              <a:rPr lang="en-US" sz="3600" b="1" dirty="0">
                <a:latin typeface="Times New Roman" pitchFamily="18" charset="0"/>
                <a:ea typeface="+mn-ea"/>
                <a:cs typeface="Times New Roman" pitchFamily="18" charset="0"/>
              </a:rPr>
              <a:t>?</a:t>
            </a:r>
            <a:br>
              <a:rPr lang="en-US" sz="3600" b="1" dirty="0">
                <a:solidFill>
                  <a:srgbClr val="FF0000"/>
                </a:solidFill>
                <a:latin typeface="Times New Roman" pitchFamily="18" charset="0"/>
                <a:ea typeface="+mn-ea"/>
                <a:cs typeface="Times New Roman" pitchFamily="18" charset="0"/>
              </a:rPr>
            </a:b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7" t="18638" r="84589" b="72148"/>
          <a:stretch/>
        </p:blipFill>
        <p:spPr bwMode="auto">
          <a:xfrm>
            <a:off x="823119" y="6927"/>
            <a:ext cx="2298165" cy="10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2211185"/>
            <a:ext cx="16276638"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5166519" y="1447800"/>
            <a:ext cx="18288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2194719" y="1981200"/>
            <a:ext cx="2971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6233319" y="1981200"/>
            <a:ext cx="7772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345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7" t="18638" r="84589" b="72148"/>
          <a:stretch/>
        </p:blipFill>
        <p:spPr bwMode="auto">
          <a:xfrm>
            <a:off x="1269282" y="1363318"/>
            <a:ext cx="2298165" cy="10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269282" y="2368576"/>
            <a:ext cx="14110182" cy="1754326"/>
          </a:xfrm>
          <a:prstGeom prst="rect">
            <a:avLst/>
          </a:prstGeom>
          <a:noFill/>
        </p:spPr>
        <p:txBody>
          <a:bodyPr wrap="square" rtlCol="0">
            <a:spAutoFit/>
          </a:bodyPr>
          <a:lstStyle/>
          <a:p>
            <a:pPr algn="just"/>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chai </a:t>
            </a:r>
            <a:r>
              <a:rPr lang="en-US" sz="3600" b="1" dirty="0" err="1">
                <a:solidFill>
                  <a:srgbClr val="FF0000"/>
                </a:solidFill>
                <a:latin typeface="Times New Roman" pitchFamily="18" charset="0"/>
                <a:cs typeface="Times New Roman" pitchFamily="18" charset="0"/>
              </a:rPr>
              <a:t>dầu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750 ml </a:t>
            </a:r>
            <a:r>
              <a:rPr lang="en-US" sz="3600" b="1" dirty="0" err="1">
                <a:solidFill>
                  <a:srgbClr val="FF0000"/>
                </a:solidFill>
                <a:latin typeface="Times New Roman" pitchFamily="18" charset="0"/>
                <a:cs typeface="Times New Roman" pitchFamily="18" charset="0"/>
              </a:rPr>
              <a:t>dầu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mẹ</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dùng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chai </a:t>
            </a:r>
            <a:r>
              <a:rPr lang="en-US" sz="3600" b="1" dirty="0" err="1">
                <a:solidFill>
                  <a:srgbClr val="FF0000"/>
                </a:solidFill>
                <a:latin typeface="Times New Roman" pitchFamily="18" charset="0"/>
                <a:cs typeface="Times New Roman" pitchFamily="18" charset="0"/>
              </a:rPr>
              <a:t>còn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lại</a:t>
            </a:r>
            <a:r>
              <a:rPr lang="en-US" sz="3600" b="1" dirty="0">
                <a:solidFill>
                  <a:srgbClr val="FF0000"/>
                </a:solidFill>
                <a:latin typeface="Times New Roman" pitchFamily="18" charset="0"/>
                <a:cs typeface="Times New Roman" pitchFamily="18" charset="0"/>
              </a:rPr>
              <a:t> 350 ml </a:t>
            </a:r>
            <a:r>
              <a:rPr lang="en-US" sz="3600" b="1" dirty="0" err="1">
                <a:solidFill>
                  <a:srgbClr val="FF0000"/>
                </a:solidFill>
                <a:latin typeface="Times New Roman" pitchFamily="18" charset="0"/>
                <a:cs typeface="Times New Roman" pitchFamily="18" charset="0"/>
              </a:rPr>
              <a:t>dầu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mẹ</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dùng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bao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nhiêu</a:t>
            </a:r>
            <a:r>
              <a:rPr lang="en-US" sz="3600" b="1" dirty="0">
                <a:solidFill>
                  <a:srgbClr val="FF0000"/>
                </a:solidFill>
                <a:latin typeface="Times New Roman" pitchFamily="18" charset="0"/>
                <a:cs typeface="Times New Roman" pitchFamily="18" charset="0"/>
              </a:rPr>
              <a:t> mi-li-</a:t>
            </a:r>
            <a:r>
              <a:rPr lang="en-US" sz="3600" b="1" dirty="0" err="1">
                <a:solidFill>
                  <a:srgbClr val="FF0000"/>
                </a:solidFill>
                <a:latin typeface="Times New Roman" pitchFamily="18" charset="0"/>
                <a:cs typeface="Times New Roman" pitchFamily="18" charset="0"/>
              </a:rPr>
              <a:t>lít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dầu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a:t>
            </a:r>
          </a:p>
        </p:txBody>
      </p:sp>
      <p:grpSp>
        <p:nvGrpSpPr>
          <p:cNvPr id="2" name="Group 1"/>
          <p:cNvGrpSpPr/>
          <p:nvPr/>
        </p:nvGrpSpPr>
        <p:grpSpPr>
          <a:xfrm>
            <a:off x="12253118" y="3413611"/>
            <a:ext cx="3919237" cy="2735436"/>
            <a:chOff x="9453282" y="3904445"/>
            <a:chExt cx="5947373" cy="4063377"/>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268" t="34976" r="44174" b="25211"/>
            <a:stretch/>
          </p:blipFill>
          <p:spPr bwMode="auto">
            <a:xfrm>
              <a:off x="10219054" y="3904445"/>
              <a:ext cx="5181601" cy="40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048" t="56010" r="72732" b="25211"/>
            <a:stretch/>
          </p:blipFill>
          <p:spPr bwMode="auto">
            <a:xfrm>
              <a:off x="9453282" y="6051176"/>
              <a:ext cx="765772" cy="191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Rectangle 18">
            <a:extLst>
              <a:ext uri="{FF2B5EF4-FFF2-40B4-BE49-F238E27FC236}">
                <a16:creationId xmlns:a16="http://schemas.microsoft.com/office/drawing/2014/main" id="{C4B80E2E-EDBA-AC1C-3C3B-C82BFC800802}"/>
              </a:ext>
            </a:extLst>
          </p:cNvPr>
          <p:cNvSpPr>
            <a:spLocks noChangeArrowheads="1"/>
          </p:cNvSpPr>
          <p:nvPr/>
        </p:nvSpPr>
        <p:spPr bwMode="auto">
          <a:xfrm>
            <a:off x="7300119" y="4122902"/>
            <a:ext cx="3352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3600" b="1" u="sng" kern="1200" dirty="0" err="1">
                <a:solidFill>
                  <a:srgbClr val="0000FF"/>
                </a:solidFill>
                <a:latin typeface="Times New Roman" pitchFamily="18" charset="0"/>
                <a:cs typeface="Times New Roman" pitchFamily="18" charset="0"/>
              </a:rPr>
              <a:t>Bài</a:t>
            </a:r>
            <a:r>
              <a:rPr lang="en-US" altLang="en-US" sz="3600" b="1" u="sng" kern="1200" dirty="0">
                <a:solidFill>
                  <a:srgbClr val="0000FF"/>
                </a:solidFill>
                <a:latin typeface="Times New Roman" pitchFamily="18" charset="0"/>
                <a:cs typeface="Times New Roman" pitchFamily="18" charset="0"/>
              </a:rPr>
              <a:t> </a:t>
            </a:r>
            <a:r>
              <a:rPr lang="en-US" altLang="en-US" sz="3600" b="1" u="sng" kern="1200" dirty="0" err="1">
                <a:solidFill>
                  <a:srgbClr val="0000FF"/>
                </a:solidFill>
                <a:latin typeface="Times New Roman" pitchFamily="18" charset="0"/>
                <a:cs typeface="Times New Roman" pitchFamily="18" charset="0"/>
              </a:rPr>
              <a:t>giải</a:t>
            </a:r>
            <a:r>
              <a:rPr lang="en-US" altLang="en-US" sz="3600" b="1" kern="1200" dirty="0">
                <a:solidFill>
                  <a:srgbClr val="0000FF"/>
                </a:solidFill>
                <a:latin typeface="Times New Roman" pitchFamily="18" charset="0"/>
                <a:cs typeface="Times New Roman" pitchFamily="18" charset="0"/>
              </a:rPr>
              <a:t>:</a:t>
            </a:r>
          </a:p>
        </p:txBody>
      </p:sp>
      <p:sp>
        <p:nvSpPr>
          <p:cNvPr id="20" name="Rectangle 19">
            <a:extLst>
              <a:ext uri="{FF2B5EF4-FFF2-40B4-BE49-F238E27FC236}">
                <a16:creationId xmlns:a16="http://schemas.microsoft.com/office/drawing/2014/main" id="{9BC6D533-398B-46EF-B8B9-ABC73981582A}"/>
              </a:ext>
            </a:extLst>
          </p:cNvPr>
          <p:cNvSpPr>
            <a:spLocks noChangeArrowheads="1"/>
          </p:cNvSpPr>
          <p:nvPr/>
        </p:nvSpPr>
        <p:spPr bwMode="auto">
          <a:xfrm>
            <a:off x="5471319" y="4800600"/>
            <a:ext cx="6754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600" b="1" kern="1200">
                <a:solidFill>
                  <a:srgbClr val="0000FF"/>
                </a:solidFill>
                <a:latin typeface="Times New Roman" pitchFamily="18" charset="0"/>
                <a:cs typeface="Times New Roman" pitchFamily="18" charset="0"/>
              </a:rPr>
              <a:t>Mẹ đã dùng số mi-li-lit dầu ăn là:</a:t>
            </a:r>
            <a:endParaRPr lang="en-US" altLang="en-US" sz="3600" b="1" kern="1200" dirty="0">
              <a:solidFill>
                <a:srgbClr val="0000FF"/>
              </a:solidFill>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id="{66173C59-A82B-C04D-BC8A-FDA048BDD8B9}"/>
              </a:ext>
            </a:extLst>
          </p:cNvPr>
          <p:cNvSpPr>
            <a:spLocks noChangeArrowheads="1"/>
          </p:cNvSpPr>
          <p:nvPr/>
        </p:nvSpPr>
        <p:spPr bwMode="auto">
          <a:xfrm>
            <a:off x="6878016" y="5715000"/>
            <a:ext cx="41537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3600" b="1" kern="1200">
                <a:solidFill>
                  <a:srgbClr val="0000FF"/>
                </a:solidFill>
                <a:latin typeface="Times New Roman" pitchFamily="18" charset="0"/>
                <a:cs typeface="Times New Roman" pitchFamily="18" charset="0"/>
              </a:rPr>
              <a:t>750 – 350 = 400 (</a:t>
            </a:r>
            <a:r>
              <a:rPr lang="en-US" altLang="en-US" sz="3600" b="1">
                <a:solidFill>
                  <a:srgbClr val="0000FF"/>
                </a:solidFill>
                <a:latin typeface="Times New Roman" pitchFamily="18" charset="0"/>
                <a:cs typeface="Times New Roman" pitchFamily="18" charset="0"/>
              </a:rPr>
              <a:t>ml</a:t>
            </a:r>
            <a:r>
              <a:rPr lang="en-US" altLang="en-US" sz="3600" b="1" kern="1200">
                <a:solidFill>
                  <a:srgbClr val="0000FF"/>
                </a:solidFill>
                <a:latin typeface="Times New Roman" pitchFamily="18" charset="0"/>
                <a:cs typeface="Times New Roman" pitchFamily="18" charset="0"/>
              </a:rPr>
              <a:t>)</a:t>
            </a:r>
            <a:endParaRPr lang="en-US" altLang="en-US" sz="3600" b="1" kern="1200" dirty="0">
              <a:solidFill>
                <a:srgbClr val="0000FF"/>
              </a:solidFill>
              <a:latin typeface="Times New Roman" pitchFamily="18" charset="0"/>
              <a:cs typeface="Times New Roman" pitchFamily="18" charset="0"/>
            </a:endParaRPr>
          </a:p>
        </p:txBody>
      </p:sp>
      <p:cxnSp>
        <p:nvCxnSpPr>
          <p:cNvPr id="27" name="Straight Connector 26"/>
          <p:cNvCxnSpPr/>
          <p:nvPr/>
        </p:nvCxnSpPr>
        <p:spPr>
          <a:xfrm>
            <a:off x="5395119" y="4363442"/>
            <a:ext cx="0" cy="439000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id="{C4B80E2E-EDBA-AC1C-3C3B-C82BFC800802}"/>
              </a:ext>
            </a:extLst>
          </p:cNvPr>
          <p:cNvSpPr>
            <a:spLocks noChangeArrowheads="1"/>
          </p:cNvSpPr>
          <p:nvPr/>
        </p:nvSpPr>
        <p:spPr bwMode="auto">
          <a:xfrm>
            <a:off x="1103759" y="3956630"/>
            <a:ext cx="3352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3600" b="1" u="sng" kern="1200">
                <a:solidFill>
                  <a:srgbClr val="FF3399"/>
                </a:solidFill>
                <a:latin typeface="Times New Roman" pitchFamily="18" charset="0"/>
                <a:cs typeface="Times New Roman" pitchFamily="18" charset="0"/>
              </a:rPr>
              <a:t>Tóm tắt</a:t>
            </a:r>
            <a:endParaRPr lang="en-US" altLang="en-US" sz="3600" b="1" kern="1200" dirty="0">
              <a:solidFill>
                <a:srgbClr val="FF3399"/>
              </a:solidFill>
              <a:latin typeface="Times New Roman" pitchFamily="18" charset="0"/>
              <a:cs typeface="Times New Roman" pitchFamily="18" charset="0"/>
            </a:endParaRPr>
          </a:p>
        </p:txBody>
      </p:sp>
      <p:sp>
        <p:nvSpPr>
          <p:cNvPr id="29" name="Rectangle 28">
            <a:extLst>
              <a:ext uri="{FF2B5EF4-FFF2-40B4-BE49-F238E27FC236}">
                <a16:creationId xmlns:a16="http://schemas.microsoft.com/office/drawing/2014/main" id="{66173C59-A82B-C04D-BC8A-FDA048BDD8B9}"/>
              </a:ext>
            </a:extLst>
          </p:cNvPr>
          <p:cNvSpPr>
            <a:spLocks noChangeArrowheads="1"/>
          </p:cNvSpPr>
          <p:nvPr/>
        </p:nvSpPr>
        <p:spPr bwMode="auto">
          <a:xfrm>
            <a:off x="8062119" y="6629400"/>
            <a:ext cx="31213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3600" b="1">
                <a:solidFill>
                  <a:srgbClr val="0000FF"/>
                </a:solidFill>
                <a:latin typeface="Times New Roman" pitchFamily="18" charset="0"/>
                <a:cs typeface="Times New Roman" pitchFamily="18" charset="0"/>
              </a:rPr>
              <a:t>Đáp số: </a:t>
            </a:r>
            <a:r>
              <a:rPr lang="en-US" altLang="en-US" sz="3600" b="1" kern="1200">
                <a:solidFill>
                  <a:srgbClr val="0000FF"/>
                </a:solidFill>
                <a:latin typeface="Times New Roman" pitchFamily="18" charset="0"/>
                <a:cs typeface="Times New Roman" pitchFamily="18" charset="0"/>
              </a:rPr>
              <a:t>400 ml</a:t>
            </a:r>
            <a:endParaRPr lang="en-US" altLang="en-US" sz="3600" b="1" kern="1200" dirty="0">
              <a:solidFill>
                <a:srgbClr val="0000FF"/>
              </a:solidFill>
              <a:latin typeface="Times New Roman" pitchFamily="18" charset="0"/>
              <a:cs typeface="Times New Roman" pitchFamily="18" charset="0"/>
            </a:endParaRPr>
          </a:p>
        </p:txBody>
      </p:sp>
      <p:sp>
        <p:nvSpPr>
          <p:cNvPr id="30" name="Rectangle 29">
            <a:extLst>
              <a:ext uri="{FF2B5EF4-FFF2-40B4-BE49-F238E27FC236}">
                <a16:creationId xmlns:a16="http://schemas.microsoft.com/office/drawing/2014/main" id="{9BC6D533-398B-46EF-B8B9-ABC73981582A}"/>
              </a:ext>
            </a:extLst>
          </p:cNvPr>
          <p:cNvSpPr>
            <a:spLocks noChangeArrowheads="1"/>
          </p:cNvSpPr>
          <p:nvPr/>
        </p:nvSpPr>
        <p:spPr bwMode="auto">
          <a:xfrm>
            <a:off x="676720" y="4788498"/>
            <a:ext cx="52959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400" b="1" dirty="0">
                <a:solidFill>
                  <a:srgbClr val="FF3399"/>
                </a:solidFill>
                <a:latin typeface="Times New Roman" pitchFamily="18" charset="0"/>
                <a:cs typeface="Times New Roman" pitchFamily="18" charset="0"/>
              </a:rPr>
              <a:t> Chai </a:t>
            </a:r>
            <a:r>
              <a:rPr lang="en-US" altLang="en-US" sz="3400" b="1" dirty="0" err="1">
                <a:solidFill>
                  <a:srgbClr val="FF3399"/>
                </a:solidFill>
                <a:latin typeface="Times New Roman" pitchFamily="18" charset="0"/>
                <a:cs typeface="Times New Roman" pitchFamily="18" charset="0"/>
              </a:rPr>
              <a:t>dầu</a:t>
            </a:r>
            <a:r>
              <a:rPr lang="en-US" altLang="en-US" sz="3400" b="1" dirty="0">
                <a:solidFill>
                  <a:srgbClr val="FF3399"/>
                </a:solidFill>
                <a:latin typeface="Times New Roman" pitchFamily="18" charset="0"/>
                <a:cs typeface="Times New Roman" pitchFamily="18" charset="0"/>
              </a:rPr>
              <a:t> </a:t>
            </a:r>
            <a:r>
              <a:rPr lang="en-US" altLang="en-US" sz="3400" b="1" dirty="0" err="1">
                <a:solidFill>
                  <a:srgbClr val="FF3399"/>
                </a:solidFill>
                <a:latin typeface="Times New Roman" pitchFamily="18" charset="0"/>
                <a:cs typeface="Times New Roman" pitchFamily="18" charset="0"/>
              </a:rPr>
              <a:t>ăn</a:t>
            </a:r>
            <a:r>
              <a:rPr lang="en-US" altLang="en-US" sz="3400" b="1" dirty="0">
                <a:solidFill>
                  <a:srgbClr val="FF3399"/>
                </a:solidFill>
                <a:latin typeface="Times New Roman" pitchFamily="18" charset="0"/>
                <a:cs typeface="Times New Roman" pitchFamily="18" charset="0"/>
              </a:rPr>
              <a:t>: 750 ml</a:t>
            </a:r>
            <a:endParaRPr lang="en-US" altLang="en-US" sz="3400" b="1" kern="1200" dirty="0">
              <a:solidFill>
                <a:srgbClr val="FF3399"/>
              </a:solidFill>
              <a:latin typeface="Times New Roman" pitchFamily="18" charset="0"/>
              <a:cs typeface="Times New Roman" pitchFamily="18" charset="0"/>
            </a:endParaRPr>
          </a:p>
        </p:txBody>
      </p:sp>
      <p:sp>
        <p:nvSpPr>
          <p:cNvPr id="31" name="Rectangle 30">
            <a:extLst>
              <a:ext uri="{FF2B5EF4-FFF2-40B4-BE49-F238E27FC236}">
                <a16:creationId xmlns:a16="http://schemas.microsoft.com/office/drawing/2014/main" id="{9BC6D533-398B-46EF-B8B9-ABC73981582A}"/>
              </a:ext>
            </a:extLst>
          </p:cNvPr>
          <p:cNvSpPr>
            <a:spLocks noChangeArrowheads="1"/>
          </p:cNvSpPr>
          <p:nvPr/>
        </p:nvSpPr>
        <p:spPr bwMode="auto">
          <a:xfrm>
            <a:off x="676720" y="5580797"/>
            <a:ext cx="502319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400" b="1" dirty="0">
                <a:solidFill>
                  <a:srgbClr val="FF3399"/>
                </a:solidFill>
                <a:latin typeface="Times New Roman" pitchFamily="18" charset="0"/>
                <a:cs typeface="Times New Roman" pitchFamily="18" charset="0"/>
              </a:rPr>
              <a:t> </a:t>
            </a:r>
            <a:r>
              <a:rPr lang="en-US" altLang="en-US" sz="3400" b="1" kern="1200" dirty="0" err="1">
                <a:solidFill>
                  <a:srgbClr val="FF3399"/>
                </a:solidFill>
                <a:latin typeface="Times New Roman" pitchFamily="18" charset="0"/>
                <a:cs typeface="Times New Roman" pitchFamily="18" charset="0"/>
              </a:rPr>
              <a:t>Trong</a:t>
            </a:r>
            <a:r>
              <a:rPr lang="en-US" altLang="en-US" sz="3400" b="1" kern="1200" dirty="0">
                <a:solidFill>
                  <a:srgbClr val="FF3399"/>
                </a:solidFill>
                <a:latin typeface="Times New Roman" pitchFamily="18" charset="0"/>
                <a:cs typeface="Times New Roman" pitchFamily="18" charset="0"/>
              </a:rPr>
              <a:t> chai </a:t>
            </a:r>
            <a:r>
              <a:rPr lang="en-US" altLang="en-US" sz="3400" b="1" kern="1200" dirty="0" err="1">
                <a:solidFill>
                  <a:srgbClr val="FF3399"/>
                </a:solidFill>
                <a:latin typeface="Times New Roman" pitchFamily="18" charset="0"/>
                <a:cs typeface="Times New Roman" pitchFamily="18" charset="0"/>
              </a:rPr>
              <a:t>còn</a:t>
            </a:r>
            <a:r>
              <a:rPr lang="en-US" altLang="en-US" sz="3400" b="1" kern="1200" dirty="0">
                <a:solidFill>
                  <a:srgbClr val="FF3399"/>
                </a:solidFill>
                <a:latin typeface="Times New Roman" pitchFamily="18" charset="0"/>
                <a:cs typeface="Times New Roman" pitchFamily="18" charset="0"/>
              </a:rPr>
              <a:t>: 350 ml</a:t>
            </a:r>
          </a:p>
        </p:txBody>
      </p:sp>
      <p:sp>
        <p:nvSpPr>
          <p:cNvPr id="32" name="Rectangle 31">
            <a:extLst>
              <a:ext uri="{FF2B5EF4-FFF2-40B4-BE49-F238E27FC236}">
                <a16:creationId xmlns:a16="http://schemas.microsoft.com/office/drawing/2014/main" id="{9BC6D533-398B-46EF-B8B9-ABC73981582A}"/>
              </a:ext>
            </a:extLst>
          </p:cNvPr>
          <p:cNvSpPr>
            <a:spLocks noChangeArrowheads="1"/>
          </p:cNvSpPr>
          <p:nvPr/>
        </p:nvSpPr>
        <p:spPr bwMode="auto">
          <a:xfrm>
            <a:off x="686323" y="6327941"/>
            <a:ext cx="4327796" cy="615553"/>
          </a:xfrm>
          <a:prstGeom prst="rect">
            <a:avLst/>
          </a:prstGeom>
          <a:solidFill>
            <a:schemeClr val="bg1"/>
          </a:solidFill>
          <a:ln>
            <a:noFill/>
          </a:ln>
        </p:spPr>
        <p:txBody>
          <a:bodyPr wrap="square">
            <a:spAutoFit/>
          </a:bodyPr>
          <a:lstStyle/>
          <a:p>
            <a:pPr algn="just" defTabSz="457200" fontAlgn="base">
              <a:spcBef>
                <a:spcPct val="0"/>
              </a:spcBef>
              <a:spcAft>
                <a:spcPct val="0"/>
              </a:spcAft>
              <a:buClrTx/>
              <a:buFontTx/>
              <a:buNone/>
            </a:pPr>
            <a:r>
              <a:rPr lang="en-US" altLang="en-US" sz="3400" b="1" dirty="0">
                <a:solidFill>
                  <a:srgbClr val="FF3399"/>
                </a:solidFill>
                <a:latin typeface="Times New Roman" pitchFamily="18" charset="0"/>
                <a:cs typeface="Times New Roman" pitchFamily="18" charset="0"/>
              </a:rPr>
              <a:t> </a:t>
            </a:r>
            <a:r>
              <a:rPr lang="en-US" altLang="en-US" sz="3400" b="1" kern="1200" dirty="0" err="1">
                <a:solidFill>
                  <a:srgbClr val="FF3399"/>
                </a:solidFill>
                <a:latin typeface="Times New Roman" pitchFamily="18" charset="0"/>
                <a:cs typeface="Times New Roman" pitchFamily="18" charset="0"/>
              </a:rPr>
              <a:t>Mẹ</a:t>
            </a:r>
            <a:r>
              <a:rPr lang="en-US" altLang="en-US" sz="3400" b="1" kern="1200" dirty="0">
                <a:solidFill>
                  <a:srgbClr val="FF3399"/>
                </a:solidFill>
                <a:latin typeface="Times New Roman" pitchFamily="18" charset="0"/>
                <a:cs typeface="Times New Roman" pitchFamily="18" charset="0"/>
              </a:rPr>
              <a:t> </a:t>
            </a:r>
            <a:r>
              <a:rPr lang="en-US" altLang="en-US" sz="3400" b="1" kern="1200" dirty="0" err="1">
                <a:solidFill>
                  <a:srgbClr val="FF3399"/>
                </a:solidFill>
                <a:latin typeface="Times New Roman" pitchFamily="18" charset="0"/>
                <a:cs typeface="Times New Roman" pitchFamily="18" charset="0"/>
              </a:rPr>
              <a:t>đã</a:t>
            </a:r>
            <a:r>
              <a:rPr lang="en-US" altLang="en-US" sz="3400" b="1" kern="1200" dirty="0">
                <a:solidFill>
                  <a:srgbClr val="FF3399"/>
                </a:solidFill>
                <a:latin typeface="Times New Roman" pitchFamily="18" charset="0"/>
                <a:cs typeface="Times New Roman" pitchFamily="18" charset="0"/>
              </a:rPr>
              <a:t> </a:t>
            </a:r>
            <a:r>
              <a:rPr lang="en-US" altLang="en-US" sz="3400" b="1" kern="1200" dirty="0" err="1">
                <a:solidFill>
                  <a:srgbClr val="FF3399"/>
                </a:solidFill>
                <a:latin typeface="Times New Roman" pitchFamily="18" charset="0"/>
                <a:cs typeface="Times New Roman" pitchFamily="18" charset="0"/>
              </a:rPr>
              <a:t>dùng</a:t>
            </a:r>
            <a:r>
              <a:rPr lang="en-US" altLang="en-US" sz="3400" b="1" kern="1200" dirty="0">
                <a:solidFill>
                  <a:srgbClr val="FF3399"/>
                </a:solidFill>
                <a:latin typeface="Times New Roman" pitchFamily="18" charset="0"/>
                <a:cs typeface="Times New Roman" pitchFamily="18" charset="0"/>
              </a:rPr>
              <a:t>:…ml?</a:t>
            </a:r>
          </a:p>
        </p:txBody>
      </p:sp>
    </p:spTree>
    <p:extLst>
      <p:ext uri="{BB962C8B-B14F-4D97-AF65-F5344CB8AC3E}">
        <p14:creationId xmlns:p14="http://schemas.microsoft.com/office/powerpoint/2010/main" val="697602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8" grpId="0"/>
      <p:bldP spid="29" grpId="0"/>
      <p:bldP spid="30" grpId="0"/>
      <p:bldP spid="31"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11257662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0" fill="hold"/>
                                        <p:tgtEl>
                                          <p:spTgt spid="55"/>
                                        </p:tgtEl>
                                        <p:attrNameLst>
                                          <p:attrName>ppt_w</p:attrName>
                                        </p:attrNameLst>
                                      </p:cBhvr>
                                      <p:tavLst>
                                        <p:tav tm="0">
                                          <p:val>
                                            <p:fltVal val="0"/>
                                          </p:val>
                                        </p:tav>
                                        <p:tav tm="100000">
                                          <p:val>
                                            <p:strVal val="#ppt_w"/>
                                          </p:val>
                                        </p:tav>
                                      </p:tavLst>
                                    </p:anim>
                                    <p:anim calcmode="lin" valueType="num">
                                      <p:cBhvr>
                                        <p:cTn id="8" dur="5000" fill="hold"/>
                                        <p:tgtEl>
                                          <p:spTgt spid="55"/>
                                        </p:tgtEl>
                                        <p:attrNameLst>
                                          <p:attrName>ppt_h</p:attrName>
                                        </p:attrNameLst>
                                      </p:cBhvr>
                                      <p:tavLst>
                                        <p:tav tm="0">
                                          <p:val>
                                            <p:fltVal val="0"/>
                                          </p:val>
                                        </p:tav>
                                        <p:tav tm="100000">
                                          <p:val>
                                            <p:strVal val="#ppt_h"/>
                                          </p:val>
                                        </p:tav>
                                      </p:tavLst>
                                    </p:anim>
                                    <p:animEffect transition="in" filter="fade">
                                      <p:cBhvr>
                                        <p:cTn id="9"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2715</TotalTime>
  <Words>166</Words>
  <Application>Microsoft Office PowerPoint</Application>
  <PresentationFormat>Custom</PresentationFormat>
  <Paragraphs>22</Paragraphs>
  <Slides>6</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Times New Roman</vt:lpstr>
      <vt:lpstr>Office Theme</vt:lpstr>
      <vt:lpstr>2_Office Theme</vt:lpstr>
      <vt:lpstr>PowerPoint Presentation</vt:lpstr>
      <vt:lpstr>PowerPoint Presentation</vt:lpstr>
      <vt:lpstr>PowerPoint Presentation</vt:lpstr>
      <vt:lpstr> 2) Một chai dầu ăn có 750 ml dầu. Sau khi mẹ đã dùng để nấu ăn thì trong chai còn lại 350 ml dầu. Hỏi mẹ đã dùng bao nhiêu mi-li-lít dầu để nấu ăn?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dc:creator>
  <cp:lastModifiedBy>Admin</cp:lastModifiedBy>
  <cp:revision>217</cp:revision>
  <dcterms:created xsi:type="dcterms:W3CDTF">2006-10-26T15:18:53Z</dcterms:created>
  <dcterms:modified xsi:type="dcterms:W3CDTF">2024-12-20T13:36:37Z</dcterms:modified>
</cp:coreProperties>
</file>