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1" r:id="rId5"/>
    <p:sldId id="285" r:id="rId6"/>
    <p:sldId id="286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1" d="100"/>
          <a:sy n="51" d="100"/>
        </p:scale>
        <p:origin x="83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12/20/2024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12/20/2024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12/20/2024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XUÂN YÊN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ĐẾN VỚI TIẾT HỌC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594791" cy="930735"/>
            <a:chOff x="4539228" y="172432"/>
            <a:chExt cx="3534133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534133" cy="930734"/>
              <a:chOff x="4539228" y="172432"/>
              <a:chExt cx="3534133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1661319" y="1516152"/>
            <a:ext cx="2201270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576718" y="2520212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065545" y="2520212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270918" y="5474828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594791" cy="930735"/>
            <a:chOff x="4539228" y="172432"/>
            <a:chExt cx="3534133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534133" cy="930734"/>
              <a:chOff x="4539228" y="172432"/>
              <a:chExt cx="3534133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44104" r="6885" b="40679"/>
          <a:stretch/>
        </p:blipFill>
        <p:spPr bwMode="auto">
          <a:xfrm>
            <a:off x="1362825" y="2819400"/>
            <a:ext cx="13409737" cy="25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60175" r="6885" b="26150"/>
          <a:stretch/>
        </p:blipFill>
        <p:spPr bwMode="auto">
          <a:xfrm>
            <a:off x="1362826" y="5653825"/>
            <a:ext cx="13409737" cy="22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07281" y="3276600"/>
            <a:ext cx="609600" cy="609600"/>
            <a:chOff x="753226" y="4191000"/>
            <a:chExt cx="609600" cy="609600"/>
          </a:xfrm>
        </p:grpSpPr>
        <p:sp>
          <p:nvSpPr>
            <p:cNvPr id="9" name="Rounded Rectangle 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14919" y="3325156"/>
            <a:ext cx="609600" cy="609600"/>
            <a:chOff x="753226" y="4191000"/>
            <a:chExt cx="6096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30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3366" y="6439437"/>
            <a:ext cx="609600" cy="609600"/>
            <a:chOff x="753226" y="4191000"/>
            <a:chExt cx="609600" cy="609600"/>
          </a:xfrm>
        </p:grpSpPr>
        <p:sp>
          <p:nvSpPr>
            <p:cNvPr id="24" name="Rounded Rectangle 2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7725" y="7131416"/>
            <a:ext cx="899483" cy="609600"/>
            <a:chOff x="637315" y="4191000"/>
            <a:chExt cx="899483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688830" y="4191000"/>
              <a:ext cx="759389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315" y="4234190"/>
              <a:ext cx="8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1000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96855" y="6426558"/>
            <a:ext cx="609600" cy="609600"/>
            <a:chOff x="753226" y="4191000"/>
            <a:chExt cx="6096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7848" y="42341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52719" y="7048777"/>
            <a:ext cx="609600" cy="609600"/>
            <a:chOff x="753226" y="4191000"/>
            <a:chExt cx="609600" cy="609600"/>
          </a:xfrm>
        </p:grpSpPr>
        <p:sp>
          <p:nvSpPr>
            <p:cNvPr id="33" name="Rounded Rectangle 3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786" y="42288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205082" y="6426558"/>
            <a:ext cx="609600" cy="609600"/>
            <a:chOff x="753226" y="4191000"/>
            <a:chExt cx="609600" cy="609600"/>
          </a:xfrm>
        </p:grpSpPr>
        <p:sp>
          <p:nvSpPr>
            <p:cNvPr id="36" name="Rounded Rectangle 3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60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07827" y="7100553"/>
            <a:ext cx="609600" cy="609600"/>
            <a:chOff x="753226" y="4191000"/>
            <a:chExt cx="6096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226" y="423419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3594791" cy="930735"/>
            <a:chOff x="4539228" y="172432"/>
            <a:chExt cx="3534133" cy="930734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534133" cy="930734"/>
              <a:chOff x="4539228" y="172432"/>
              <a:chExt cx="3534133" cy="93073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41501"/>
                <a:ext cx="105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28519" y="1045942"/>
            <a:ext cx="46481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474" r="39981" b="56177"/>
          <a:stretch/>
        </p:blipFill>
        <p:spPr bwMode="auto">
          <a:xfrm>
            <a:off x="1585119" y="1524000"/>
            <a:ext cx="20977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866542" y="2544651"/>
            <a:ext cx="11599627" cy="5423202"/>
            <a:chOff x="1567891" y="2743200"/>
            <a:chExt cx="11599627" cy="54232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27653" r="55899" b="38545"/>
            <a:stretch/>
          </p:blipFill>
          <p:spPr bwMode="auto">
            <a:xfrm>
              <a:off x="1567891" y="2743200"/>
              <a:ext cx="11599627" cy="542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623756" y="6705600"/>
              <a:ext cx="3276600" cy="146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56719" y="75438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 cm = 30 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0678" y="7554532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bạn ve sầu dài hơn bạn kiến</a:t>
            </a:r>
          </a:p>
        </p:txBody>
      </p:sp>
    </p:spTree>
    <p:extLst>
      <p:ext uri="{BB962C8B-B14F-4D97-AF65-F5344CB8AC3E}">
        <p14:creationId xmlns:p14="http://schemas.microsoft.com/office/powerpoint/2010/main" val="4349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71</Words>
  <Application>Microsoft Office PowerPoint</Application>
  <PresentationFormat>Custom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142</cp:revision>
  <dcterms:created xsi:type="dcterms:W3CDTF">2006-10-26T15:18:53Z</dcterms:created>
  <dcterms:modified xsi:type="dcterms:W3CDTF">2024-12-20T13:14:22Z</dcterms:modified>
</cp:coreProperties>
</file>