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7"/>
  </p:notesMasterIdLst>
  <p:sldIdLst>
    <p:sldId id="256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302" r:id="rId19"/>
    <p:sldId id="299" r:id="rId20"/>
    <p:sldId id="301" r:id="rId21"/>
    <p:sldId id="303" r:id="rId22"/>
    <p:sldId id="300" r:id="rId23"/>
    <p:sldId id="305" r:id="rId24"/>
    <p:sldId id="304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270" r:id="rId34"/>
    <p:sldId id="280" r:id="rId35"/>
    <p:sldId id="281" r:id="rId36"/>
    <p:sldId id="282" r:id="rId37"/>
    <p:sldId id="283" r:id="rId38"/>
    <p:sldId id="275" r:id="rId39"/>
    <p:sldId id="276" r:id="rId40"/>
    <p:sldId id="277" r:id="rId41"/>
    <p:sldId id="266" r:id="rId42"/>
    <p:sldId id="278" r:id="rId43"/>
    <p:sldId id="268" r:id="rId44"/>
    <p:sldId id="279" r:id="rId45"/>
    <p:sldId id="257" r:id="rId46"/>
    <p:sldId id="258" r:id="rId47"/>
    <p:sldId id="259" r:id="rId48"/>
    <p:sldId id="260" r:id="rId49"/>
    <p:sldId id="262" r:id="rId50"/>
    <p:sldId id="263" r:id="rId51"/>
    <p:sldId id="264" r:id="rId52"/>
    <p:sldId id="265" r:id="rId53"/>
    <p:sldId id="269" r:id="rId54"/>
    <p:sldId id="261" r:id="rId55"/>
    <p:sldId id="267" r:id="rId56"/>
  </p:sldIdLst>
  <p:sldSz cx="18288000" cy="10287000"/>
  <p:notesSz cx="6858000" cy="9144000"/>
  <p:embeddedFontLs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Cambria Math" panose="02040503050406030204" pitchFamily="18" charset="0"/>
      <p:regular r:id="rId64"/>
    </p:embeddedFont>
    <p:embeddedFont>
      <p:font typeface="Lazydog" panose="020B0604020202020204" charset="0"/>
      <p:regular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E5FA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6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1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7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2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AC9D0-B1D7-4D58-AD91-D25EC9BBACF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DC189-6F60-47B6-B8F0-3D387BA70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BẮT ĐẦU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8C2AA-6CA6-44AE-882C-CAC76544F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004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3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8C2AA-6CA6-44AE-882C-CAC76544F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822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CD21A-353F-81CA-C7A6-78EFB2E4D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A95D07-54D6-634C-DCD9-CE58D2DAA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EFB40-1D45-DE67-2B70-FC8E32C99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F606-C94B-4B0F-AA67-9CC14F5DCA5B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25A4D-91FD-2E3E-1199-67B01A12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2D8FD-B4DE-A3C0-C1FA-4F22EACA2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4CA-10BD-4F8C-B33C-E72CCE3F4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29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E2AD5-9C6B-86C8-5A49-3F723A1B8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A0CC7-3B25-55DD-139B-0A6276E4A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EBDC8-CB71-8299-7803-54B98B208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F606-C94B-4B0F-AA67-9CC14F5DCA5B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92E7F-C931-1CFA-BFAA-102E332DE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8D9CA-C32A-513C-234A-40B00D45F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4CA-10BD-4F8C-B33C-E72CCE3F4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86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0FAD9-D5AE-D08D-047B-DA1800EEE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2A199-7974-B4BB-D181-D74A6518D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4023F-0765-05B2-6632-A71806B18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F606-C94B-4B0F-AA67-9CC14F5DCA5B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33F5E-6E46-BA9D-ED5C-2C8E134FB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29EF6-D24B-E3D2-EB49-EC4AC551E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4CA-10BD-4F8C-B33C-E72CCE3F4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41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0344-D101-7F83-5643-FEDCE250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5E692-3EB5-8226-640B-B9FBE0A6FC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56D0FA-14F7-A1BA-B74D-FFBAC86ECF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30795-79FE-2819-48F9-033D1FA9A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F606-C94B-4B0F-AA67-9CC14F5DCA5B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FFC5C-8D70-8301-11F2-A0F0E9B23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D82C-C8D7-3616-B267-5B216409E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4CA-10BD-4F8C-B33C-E72CCE3F4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59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CC231-8F12-4ADC-DB7C-5F84FD16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96105-7988-60D3-A4A5-6E8B3D77A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061CD7-ED86-79D8-1B74-C84C3021F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D4557-640D-F845-88A6-0392CBB93D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DFCED3-F6E6-2554-14B3-7A223A677D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84A877-A861-53DA-1665-605D17926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F606-C94B-4B0F-AA67-9CC14F5DCA5B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B0D6BE-EEE8-7BF3-10A8-349869BD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B61442-00F3-E1C2-3392-4B611970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4CA-10BD-4F8C-B33C-E72CCE3F4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4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E585-F586-6341-B9C3-DC5EDFAC1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D8281A-F24F-B187-596A-C2C0F002A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F606-C94B-4B0F-AA67-9CC14F5DCA5B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37473-B312-F576-AF8F-536475157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887DE-BEEA-934F-DAA8-4F1C3B77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4CA-10BD-4F8C-B33C-E72CCE3F4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13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ECC1-351A-1426-AD0A-3A7EF4C76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F606-C94B-4B0F-AA67-9CC14F5DCA5B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7039E-710F-8E72-5DB7-396449C97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B101B-264F-B6D5-B568-D52077809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4CA-10BD-4F8C-B33C-E72CCE3F4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89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5E405-0B1A-41A2-575E-C7A8EE55E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B0A30-DCB6-35DF-3DAF-E7142566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90E05-F03C-77A0-F27E-07FC56924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9B489-9FEA-992E-B6C2-52D9296F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F606-C94B-4B0F-AA67-9CC14F5DCA5B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38AA1-AD8A-1E33-B591-4F264EC1F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9E075-37CB-C436-AEFD-D2DD620A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4CA-10BD-4F8C-B33C-E72CCE3F4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14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60E45-AF10-FD7C-1F55-935166D80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0EFF93-FF72-0E51-A337-4F0358531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6952B-D99D-D944-F114-B2DA8B87E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77574-8A99-3CAC-A98B-9415E1D50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F606-C94B-4B0F-AA67-9CC14F5DCA5B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9251FE-1E22-AB6C-5F6D-0077600D1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2DBFF-33C0-9244-6917-E9F254440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4CA-10BD-4F8C-B33C-E72CCE3F4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46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C3888-E133-823C-EB2D-20F8B42F4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FE86AE-73B9-C584-7A77-B5BD6222B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80B4D-B0C3-829D-F89F-06B24158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F606-C94B-4B0F-AA67-9CC14F5DCA5B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5AE6F-1A90-DD28-03F5-99ED1EDAA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08B22-F817-E124-C1B6-3D01A19CA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4CA-10BD-4F8C-B33C-E72CCE3F4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69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EED031-34BB-1C17-C627-D426EBB1E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988438-ADF8-933F-8844-6A82C9F9EE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44420-6F48-AAFB-2117-65F502B3B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F606-C94B-4B0F-AA67-9CC14F5DCA5B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98B3D-B940-A4BC-54F7-E3E783FD0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C5AC0-3026-F074-3D05-00A5718FB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4CA-10BD-4F8C-B33C-E72CCE3F4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15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C21DE8-FBEA-42A2-6686-75BF8FC2C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4548C-5F9B-B62B-F100-1840A87A4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B1DB2-4038-3E66-B08C-01AA5AE2AA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8F606-C94B-4B0F-AA67-9CC14F5DCA5B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D15E6-2AE8-C965-C150-5A80E4A0F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D66ED-DD2B-BDAC-7276-638D97C6F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54CA-10BD-4F8C-B33C-E72CCE3F4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36.png"/><Relationship Id="rId7" Type="http://schemas.openxmlformats.org/officeDocument/2006/relationships/image" Target="../media/image1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svg"/><Relationship Id="rId7" Type="http://schemas.openxmlformats.org/officeDocument/2006/relationships/image" Target="../media/image15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svg"/><Relationship Id="rId3" Type="http://schemas.openxmlformats.org/officeDocument/2006/relationships/image" Target="../media/image3.svg"/><Relationship Id="rId7" Type="http://schemas.openxmlformats.org/officeDocument/2006/relationships/image" Target="../media/image9.svg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3.png"/><Relationship Id="rId3" Type="http://schemas.openxmlformats.org/officeDocument/2006/relationships/image" Target="../media/image3.svg"/><Relationship Id="rId7" Type="http://schemas.openxmlformats.org/officeDocument/2006/relationships/image" Target="../media/image9.svg"/><Relationship Id="rId12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6.svg"/><Relationship Id="rId5" Type="http://schemas.openxmlformats.org/officeDocument/2006/relationships/image" Target="../media/image7.svg"/><Relationship Id="rId15" Type="http://schemas.openxmlformats.org/officeDocument/2006/relationships/image" Target="../media/image45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7.svg"/><Relationship Id="rId7" Type="http://schemas.openxmlformats.org/officeDocument/2006/relationships/image" Target="../media/image15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4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svg"/><Relationship Id="rId3" Type="http://schemas.openxmlformats.org/officeDocument/2006/relationships/image" Target="../media/image3.svg"/><Relationship Id="rId7" Type="http://schemas.openxmlformats.org/officeDocument/2006/relationships/image" Target="../media/image9.svg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6" Type="http://schemas.openxmlformats.org/officeDocument/2006/relationships/slide" Target="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svg"/><Relationship Id="rId11" Type="http://schemas.openxmlformats.org/officeDocument/2006/relationships/image" Target="../media/image60.svg"/><Relationship Id="rId5" Type="http://schemas.openxmlformats.org/officeDocument/2006/relationships/image" Target="../media/image54.pn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4" Type="http://schemas.openxmlformats.org/officeDocument/2006/relationships/image" Target="../media/image53.svg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svg"/><Relationship Id="rId18" Type="http://schemas.openxmlformats.org/officeDocument/2006/relationships/image" Target="../media/image66.png"/><Relationship Id="rId3" Type="http://schemas.openxmlformats.org/officeDocument/2006/relationships/audio" Target="../media/audio1.wav"/><Relationship Id="rId21" Type="http://schemas.openxmlformats.org/officeDocument/2006/relationships/image" Target="../media/image69.png"/><Relationship Id="rId7" Type="http://schemas.openxmlformats.org/officeDocument/2006/relationships/image" Target="../media/image55.svg"/><Relationship Id="rId12" Type="http://schemas.openxmlformats.org/officeDocument/2006/relationships/image" Target="../media/image59.png"/><Relationship Id="rId17" Type="http://schemas.openxmlformats.org/officeDocument/2006/relationships/image" Target="../media/image6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3.pn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65.png"/><Relationship Id="rId5" Type="http://schemas.openxmlformats.org/officeDocument/2006/relationships/image" Target="../media/image53.svg"/><Relationship Id="rId15" Type="http://schemas.openxmlformats.org/officeDocument/2006/relationships/image" Target="../media/image62.png"/><Relationship Id="rId10" Type="http://schemas.openxmlformats.org/officeDocument/2006/relationships/image" Target="../media/image58.sv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1.png"/><Relationship Id="rId22" Type="http://schemas.openxmlformats.org/officeDocument/2006/relationships/image" Target="../media/image7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8.svg"/><Relationship Id="rId3" Type="http://schemas.openxmlformats.org/officeDocument/2006/relationships/image" Target="../media/image71.png"/><Relationship Id="rId7" Type="http://schemas.openxmlformats.org/officeDocument/2006/relationships/image" Target="../media/image55.svg"/><Relationship Id="rId12" Type="http://schemas.openxmlformats.org/officeDocument/2006/relationships/image" Target="../media/image60.svg"/><Relationship Id="rId17" Type="http://schemas.openxmlformats.org/officeDocument/2006/relationships/image" Target="../media/image67.png"/><Relationship Id="rId2" Type="http://schemas.openxmlformats.org/officeDocument/2006/relationships/audio" Target="../media/audio1.wav"/><Relationship Id="rId16" Type="http://schemas.openxmlformats.org/officeDocument/2006/relationships/image" Target="../media/image64.svg"/><Relationship Id="rId20" Type="http://schemas.openxmlformats.org/officeDocument/2006/relationships/image" Target="../media/image70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svg"/><Relationship Id="rId15" Type="http://schemas.openxmlformats.org/officeDocument/2006/relationships/image" Target="../media/image63.png"/><Relationship Id="rId10" Type="http://schemas.openxmlformats.org/officeDocument/2006/relationships/image" Target="../media/image58.svg"/><Relationship Id="rId19" Type="http://schemas.openxmlformats.org/officeDocument/2006/relationships/image" Target="../media/image69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2.png"/><Relationship Id="rId18" Type="http://schemas.openxmlformats.org/officeDocument/2006/relationships/image" Target="../media/image69.png"/><Relationship Id="rId3" Type="http://schemas.openxmlformats.org/officeDocument/2006/relationships/image" Target="../media/image53.sv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17" Type="http://schemas.openxmlformats.org/officeDocument/2006/relationships/image" Target="../media/image68.svg"/><Relationship Id="rId2" Type="http://schemas.openxmlformats.org/officeDocument/2006/relationships/image" Target="../media/image52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60.svg"/><Relationship Id="rId5" Type="http://schemas.openxmlformats.org/officeDocument/2006/relationships/image" Target="../media/image55.sv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19" Type="http://schemas.openxmlformats.org/officeDocument/2006/relationships/image" Target="../media/image70.svg"/><Relationship Id="rId4" Type="http://schemas.openxmlformats.org/officeDocument/2006/relationships/image" Target="../media/image54.png"/><Relationship Id="rId9" Type="http://schemas.openxmlformats.org/officeDocument/2006/relationships/image" Target="../media/image72.png"/><Relationship Id="rId1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2.png"/><Relationship Id="rId18" Type="http://schemas.openxmlformats.org/officeDocument/2006/relationships/image" Target="../media/image69.png"/><Relationship Id="rId3" Type="http://schemas.openxmlformats.org/officeDocument/2006/relationships/image" Target="../media/image53.sv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17" Type="http://schemas.openxmlformats.org/officeDocument/2006/relationships/image" Target="../media/image68.svg"/><Relationship Id="rId2" Type="http://schemas.openxmlformats.org/officeDocument/2006/relationships/image" Target="../media/image52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60.svg"/><Relationship Id="rId5" Type="http://schemas.openxmlformats.org/officeDocument/2006/relationships/image" Target="../media/image55.sv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19" Type="http://schemas.openxmlformats.org/officeDocument/2006/relationships/image" Target="../media/image70.svg"/><Relationship Id="rId4" Type="http://schemas.openxmlformats.org/officeDocument/2006/relationships/image" Target="../media/image54.png"/><Relationship Id="rId9" Type="http://schemas.openxmlformats.org/officeDocument/2006/relationships/image" Target="../media/image73.png"/><Relationship Id="rId1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2.png"/><Relationship Id="rId18" Type="http://schemas.openxmlformats.org/officeDocument/2006/relationships/image" Target="../media/image69.png"/><Relationship Id="rId3" Type="http://schemas.openxmlformats.org/officeDocument/2006/relationships/image" Target="../media/image53.sv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17" Type="http://schemas.openxmlformats.org/officeDocument/2006/relationships/image" Target="../media/image68.svg"/><Relationship Id="rId2" Type="http://schemas.openxmlformats.org/officeDocument/2006/relationships/image" Target="../media/image52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60.svg"/><Relationship Id="rId5" Type="http://schemas.openxmlformats.org/officeDocument/2006/relationships/image" Target="../media/image55.sv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19" Type="http://schemas.openxmlformats.org/officeDocument/2006/relationships/image" Target="../media/image70.svg"/><Relationship Id="rId4" Type="http://schemas.openxmlformats.org/officeDocument/2006/relationships/image" Target="../media/image54.png"/><Relationship Id="rId9" Type="http://schemas.openxmlformats.org/officeDocument/2006/relationships/image" Target="../media/image74.png"/><Relationship Id="rId1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7.svg"/><Relationship Id="rId7" Type="http://schemas.openxmlformats.org/officeDocument/2006/relationships/image" Target="../media/image15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4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24.svg"/><Relationship Id="rId7" Type="http://schemas.openxmlformats.org/officeDocument/2006/relationships/image" Target="../media/image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3" Type="http://schemas.openxmlformats.org/officeDocument/2006/relationships/image" Target="../media/image77.svg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0.svg"/><Relationship Id="rId7" Type="http://schemas.openxmlformats.org/officeDocument/2006/relationships/image" Target="../media/image92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Relationship Id="rId9" Type="http://schemas.openxmlformats.org/officeDocument/2006/relationships/image" Target="../media/image88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4.svg"/><Relationship Id="rId7" Type="http://schemas.openxmlformats.org/officeDocument/2006/relationships/image" Target="../media/image82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8.svg"/><Relationship Id="rId5" Type="http://schemas.openxmlformats.org/officeDocument/2006/relationships/image" Target="../media/image96.svg"/><Relationship Id="rId10" Type="http://schemas.openxmlformats.org/officeDocument/2006/relationships/image" Target="../media/image87.png"/><Relationship Id="rId4" Type="http://schemas.openxmlformats.org/officeDocument/2006/relationships/image" Target="../media/image95.png"/><Relationship Id="rId9" Type="http://schemas.openxmlformats.org/officeDocument/2006/relationships/image" Target="../media/image92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84.sv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83.png"/><Relationship Id="rId17" Type="http://schemas.openxmlformats.org/officeDocument/2006/relationships/image" Target="../media/image77.svg"/><Relationship Id="rId2" Type="http://schemas.openxmlformats.org/officeDocument/2006/relationships/image" Target="../media/image97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4.svg"/><Relationship Id="rId5" Type="http://schemas.openxmlformats.org/officeDocument/2006/relationships/image" Target="../media/image100.svg"/><Relationship Id="rId15" Type="http://schemas.openxmlformats.org/officeDocument/2006/relationships/image" Target="../media/image88.svg"/><Relationship Id="rId10" Type="http://schemas.openxmlformats.org/officeDocument/2006/relationships/image" Target="../media/image103.png"/><Relationship Id="rId4" Type="http://schemas.openxmlformats.org/officeDocument/2006/relationships/image" Target="../media/image99.png"/><Relationship Id="rId9" Type="http://schemas.openxmlformats.org/officeDocument/2006/relationships/image" Target="../media/image90.svg"/><Relationship Id="rId1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4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88.svg"/><Relationship Id="rId3" Type="http://schemas.openxmlformats.org/officeDocument/2006/relationships/image" Target="../media/image100.svg"/><Relationship Id="rId7" Type="http://schemas.openxmlformats.org/officeDocument/2006/relationships/image" Target="../media/image90.svg"/><Relationship Id="rId12" Type="http://schemas.openxmlformats.org/officeDocument/2006/relationships/image" Target="../media/image8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84.svg"/><Relationship Id="rId5" Type="http://schemas.openxmlformats.org/officeDocument/2006/relationships/image" Target="../media/image102.svg"/><Relationship Id="rId10" Type="http://schemas.openxmlformats.org/officeDocument/2006/relationships/image" Target="../media/image83.png"/><Relationship Id="rId4" Type="http://schemas.openxmlformats.org/officeDocument/2006/relationships/image" Target="../media/image101.png"/><Relationship Id="rId9" Type="http://schemas.openxmlformats.org/officeDocument/2006/relationships/image" Target="../media/image104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86.svg"/><Relationship Id="rId3" Type="http://schemas.openxmlformats.org/officeDocument/2006/relationships/image" Target="../media/image77.svg"/><Relationship Id="rId7" Type="http://schemas.openxmlformats.org/officeDocument/2006/relationships/image" Target="../media/image106.svg"/><Relationship Id="rId12" Type="http://schemas.openxmlformats.org/officeDocument/2006/relationships/image" Target="../media/image85.png"/><Relationship Id="rId17" Type="http://schemas.openxmlformats.org/officeDocument/2006/relationships/image" Target="../media/image108.jpg"/><Relationship Id="rId2" Type="http://schemas.openxmlformats.org/officeDocument/2006/relationships/image" Target="../media/image76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84.svg"/><Relationship Id="rId5" Type="http://schemas.openxmlformats.org/officeDocument/2006/relationships/image" Target="../media/image82.svg"/><Relationship Id="rId15" Type="http://schemas.openxmlformats.org/officeDocument/2006/relationships/image" Target="../media/image88.svg"/><Relationship Id="rId10" Type="http://schemas.openxmlformats.org/officeDocument/2006/relationships/image" Target="../media/image83.png"/><Relationship Id="rId4" Type="http://schemas.openxmlformats.org/officeDocument/2006/relationships/image" Target="../media/image81.png"/><Relationship Id="rId9" Type="http://schemas.openxmlformats.org/officeDocument/2006/relationships/image" Target="../media/image92.svg"/><Relationship Id="rId1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92.svg"/><Relationship Id="rId3" Type="http://schemas.openxmlformats.org/officeDocument/2006/relationships/image" Target="../media/image110.svg"/><Relationship Id="rId7" Type="http://schemas.openxmlformats.org/officeDocument/2006/relationships/image" Target="../media/image82.svg"/><Relationship Id="rId12" Type="http://schemas.openxmlformats.org/officeDocument/2006/relationships/image" Target="../media/image9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8.svg"/><Relationship Id="rId5" Type="http://schemas.openxmlformats.org/officeDocument/2006/relationships/image" Target="../media/image106.svg"/><Relationship Id="rId10" Type="http://schemas.openxmlformats.org/officeDocument/2006/relationships/image" Target="../media/image87.png"/><Relationship Id="rId4" Type="http://schemas.openxmlformats.org/officeDocument/2006/relationships/image" Target="../media/image105.png"/><Relationship Id="rId9" Type="http://schemas.openxmlformats.org/officeDocument/2006/relationships/image" Target="../media/image77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04.svg"/><Relationship Id="rId18" Type="http://schemas.openxmlformats.org/officeDocument/2006/relationships/image" Target="../media/image115.png"/><Relationship Id="rId3" Type="http://schemas.openxmlformats.org/officeDocument/2006/relationships/image" Target="../media/image102.svg"/><Relationship Id="rId21" Type="http://schemas.openxmlformats.org/officeDocument/2006/relationships/image" Target="../media/image118.svg"/><Relationship Id="rId7" Type="http://schemas.openxmlformats.org/officeDocument/2006/relationships/image" Target="../media/image90.svg"/><Relationship Id="rId12" Type="http://schemas.openxmlformats.org/officeDocument/2006/relationships/image" Target="../media/image103.png"/><Relationship Id="rId17" Type="http://schemas.openxmlformats.org/officeDocument/2006/relationships/image" Target="../media/image88.svg"/><Relationship Id="rId2" Type="http://schemas.openxmlformats.org/officeDocument/2006/relationships/image" Target="../media/image101.png"/><Relationship Id="rId16" Type="http://schemas.openxmlformats.org/officeDocument/2006/relationships/image" Target="../media/image87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82.svg"/><Relationship Id="rId5" Type="http://schemas.openxmlformats.org/officeDocument/2006/relationships/image" Target="../media/image112.svg"/><Relationship Id="rId15" Type="http://schemas.openxmlformats.org/officeDocument/2006/relationships/image" Target="../media/image92.svg"/><Relationship Id="rId10" Type="http://schemas.openxmlformats.org/officeDocument/2006/relationships/image" Target="../media/image81.png"/><Relationship Id="rId19" Type="http://schemas.openxmlformats.org/officeDocument/2006/relationships/image" Target="../media/image116.svg"/><Relationship Id="rId4" Type="http://schemas.openxmlformats.org/officeDocument/2006/relationships/image" Target="../media/image111.png"/><Relationship Id="rId9" Type="http://schemas.openxmlformats.org/officeDocument/2006/relationships/image" Target="../media/image114.svg"/><Relationship Id="rId1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4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svg"/><Relationship Id="rId7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svg"/><Relationship Id="rId10" Type="http://schemas.openxmlformats.org/officeDocument/2006/relationships/image" Target="../media/image120.jpg"/><Relationship Id="rId4" Type="http://schemas.openxmlformats.org/officeDocument/2006/relationships/image" Target="../media/image14.png"/><Relationship Id="rId9" Type="http://schemas.openxmlformats.org/officeDocument/2006/relationships/image" Target="../media/image17.sv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svg"/><Relationship Id="rId3" Type="http://schemas.openxmlformats.org/officeDocument/2006/relationships/image" Target="../media/image3.svg"/><Relationship Id="rId7" Type="http://schemas.openxmlformats.org/officeDocument/2006/relationships/image" Target="../media/image9.svg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svg"/><Relationship Id="rId3" Type="http://schemas.openxmlformats.org/officeDocument/2006/relationships/image" Target="../media/image3.svg"/><Relationship Id="rId7" Type="http://schemas.openxmlformats.org/officeDocument/2006/relationships/image" Target="../media/image9.svg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7.svg"/><Relationship Id="rId7" Type="http://schemas.openxmlformats.org/officeDocument/2006/relationships/image" Target="../media/image15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9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svg"/><Relationship Id="rId7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svg"/><Relationship Id="rId5" Type="http://schemas.openxmlformats.org/officeDocument/2006/relationships/image" Target="../media/image37.svg"/><Relationship Id="rId10" Type="http://schemas.openxmlformats.org/officeDocument/2006/relationships/image" Target="../media/image16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svg"/><Relationship Id="rId7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svg"/><Relationship Id="rId10" Type="http://schemas.openxmlformats.org/officeDocument/2006/relationships/image" Target="../media/image34.png"/><Relationship Id="rId4" Type="http://schemas.openxmlformats.org/officeDocument/2006/relationships/image" Target="../media/image14.png"/><Relationship Id="rId9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81274" y="1211088"/>
            <a:ext cx="3314284" cy="4114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50692" y="1806059"/>
            <a:ext cx="11430582" cy="67314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5520" y="1547376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27814" y="6710711"/>
            <a:ext cx="1567745" cy="21829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81843" y="7134035"/>
            <a:ext cx="2372026" cy="17596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223068" y="-333161"/>
            <a:ext cx="1841864" cy="18519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359307" y="7787718"/>
            <a:ext cx="4776015" cy="68764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9133" y="4531516"/>
            <a:ext cx="4870936" cy="99963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014FE91-50AF-8753-4D7D-5D4F0466EBA3}"/>
              </a:ext>
            </a:extLst>
          </p:cNvPr>
          <p:cNvSpPr txBox="1"/>
          <p:nvPr/>
        </p:nvSpPr>
        <p:spPr>
          <a:xfrm>
            <a:off x="3989397" y="3105378"/>
            <a:ext cx="11292162" cy="407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  <a:b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 NAY!</a:t>
            </a:r>
            <a:endParaRPr lang="en-US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B50D2326-870B-427C-9D78-ACB86E2E814D}"/>
              </a:ext>
            </a:extLst>
          </p:cNvPr>
          <p:cNvSpPr/>
          <p:nvPr/>
        </p:nvSpPr>
        <p:spPr>
          <a:xfrm>
            <a:off x="1030525" y="342900"/>
            <a:ext cx="9131968" cy="4800600"/>
          </a:xfrm>
          <a:prstGeom prst="cloudCallout">
            <a:avLst>
              <a:gd name="adj1" fmla="val 78652"/>
              <a:gd name="adj2" fmla="val 6851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 muốn tìm giá trị của một biểu thức, ta làm như thế nào?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86AD0-4C15-429E-8767-D60AD24670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8F5"/>
              </a:clrFrom>
              <a:clrTo>
                <a:srgbClr val="FFF8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745" y="3390900"/>
            <a:ext cx="4800600" cy="4497113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DE5546BF-4238-4C5E-B76E-AEC7D5BAC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80680" y="7720572"/>
            <a:ext cx="1903635" cy="2650631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794E087A-26BD-4320-B088-C427F5C76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27640" y="8276114"/>
            <a:ext cx="4014979" cy="2095089"/>
          </a:xfrm>
          <a:prstGeom prst="rect">
            <a:avLst/>
          </a:prstGeom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C145A1A9-3899-40AB-80A2-68277A556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93710" y="7720572"/>
            <a:ext cx="1903635" cy="2650631"/>
          </a:xfrm>
          <a:prstGeom prst="rect">
            <a:avLst/>
          </a:prstGeom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B70155A8-543B-4072-A929-4C74F92ED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22376" y="8234593"/>
            <a:ext cx="2880234" cy="2136610"/>
          </a:xfrm>
          <a:prstGeom prst="rect">
            <a:avLst/>
          </a:prstGeom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76E39405-5653-48F4-BA09-C93A2BFF14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740670" y="8276114"/>
            <a:ext cx="4014979" cy="2095089"/>
          </a:xfrm>
          <a:prstGeom prst="rect">
            <a:avLst/>
          </a:prstGeom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C2FB6326-2E02-42C5-B7D0-91EEDBB59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0655" y="7720572"/>
            <a:ext cx="1903635" cy="265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74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>
            <a:extLst>
              <a:ext uri="{FF2B5EF4-FFF2-40B4-BE49-F238E27FC236}">
                <a16:creationId xmlns:a16="http://schemas.microsoft.com/office/drawing/2014/main" id="{DE5546BF-4238-4C5E-B76E-AEC7D5BAC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80680" y="7720572"/>
            <a:ext cx="1903635" cy="2650631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794E087A-26BD-4320-B088-C427F5C76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27640" y="8276114"/>
            <a:ext cx="4014979" cy="2095089"/>
          </a:xfrm>
          <a:prstGeom prst="rect">
            <a:avLst/>
          </a:prstGeom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C145A1A9-3899-40AB-80A2-68277A556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93710" y="7720572"/>
            <a:ext cx="1903635" cy="2650631"/>
          </a:xfrm>
          <a:prstGeom prst="rect">
            <a:avLst/>
          </a:prstGeom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B70155A8-543B-4072-A929-4C74F92ED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22376" y="8234593"/>
            <a:ext cx="2880234" cy="2136610"/>
          </a:xfrm>
          <a:prstGeom prst="rect">
            <a:avLst/>
          </a:prstGeom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76E39405-5653-48F4-BA09-C93A2BFF1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40670" y="8276114"/>
            <a:ext cx="4014979" cy="2095089"/>
          </a:xfrm>
          <a:prstGeom prst="rect">
            <a:avLst/>
          </a:prstGeom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C2FB6326-2E02-42C5-B7D0-91EEDBB59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0655" y="7720572"/>
            <a:ext cx="1903635" cy="26506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6B4AB8F-BE8B-4729-A946-5A030CEAA092}"/>
              </a:ext>
            </a:extLst>
          </p:cNvPr>
          <p:cNvSpPr txBox="1"/>
          <p:nvPr/>
        </p:nvSpPr>
        <p:spPr>
          <a:xfrm>
            <a:off x="6874079" y="495300"/>
            <a:ext cx="4539841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35 + 8 -10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A00D0C-048B-47A1-9496-A88B9FC0179E}"/>
              </a:ext>
            </a:extLst>
          </p:cNvPr>
          <p:cNvSpPr txBox="1"/>
          <p:nvPr/>
        </p:nvSpPr>
        <p:spPr>
          <a:xfrm>
            <a:off x="7482822" y="1641781"/>
            <a:ext cx="45398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= 43 - 10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6A1BAA-5A9B-4E10-94EF-3F6F729BDB74}"/>
              </a:ext>
            </a:extLst>
          </p:cNvPr>
          <p:cNvSpPr txBox="1"/>
          <p:nvPr/>
        </p:nvSpPr>
        <p:spPr>
          <a:xfrm>
            <a:off x="7482822" y="2756266"/>
            <a:ext cx="45398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= 33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9BEF3EB-BA95-474C-85AE-F261C95948C4}"/>
              </a:ext>
            </a:extLst>
          </p:cNvPr>
          <p:cNvSpPr/>
          <p:nvPr/>
        </p:nvSpPr>
        <p:spPr>
          <a:xfrm>
            <a:off x="2874642" y="4140463"/>
            <a:ext cx="914400" cy="6858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F19C77-4CF9-4C0A-80D4-B18700BFBCF9}"/>
              </a:ext>
            </a:extLst>
          </p:cNvPr>
          <p:cNvSpPr txBox="1"/>
          <p:nvPr/>
        </p:nvSpPr>
        <p:spPr>
          <a:xfrm>
            <a:off x="4247568" y="4107936"/>
            <a:ext cx="9792863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35 + 8 – 10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D6003E0-6CDC-4F34-A717-AB8759466EB3}"/>
              </a:ext>
            </a:extLst>
          </p:cNvPr>
          <p:cNvCxnSpPr/>
          <p:nvPr/>
        </p:nvCxnSpPr>
        <p:spPr>
          <a:xfrm>
            <a:off x="8722376" y="4877377"/>
            <a:ext cx="0" cy="1028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5E3EB5-996E-40ED-A9E7-D6D9F8642A9A}"/>
                  </a:ext>
                </a:extLst>
              </p:cNvPr>
              <p:cNvSpPr txBox="1"/>
              <p:nvPr/>
            </p:nvSpPr>
            <p:spPr>
              <a:xfrm>
                <a:off x="3962399" y="6283344"/>
                <a:ext cx="10078032" cy="783193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Cá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đôi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5E3EB5-996E-40ED-A9E7-D6D9F8642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399" y="6283344"/>
                <a:ext cx="10078032" cy="783193"/>
              </a:xfrm>
              <a:prstGeom prst="roundRect">
                <a:avLst/>
              </a:prstGeom>
              <a:blipFill>
                <a:blip r:embed="rId8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236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416" y="3761005"/>
            <a:ext cx="3314284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99719" y="4103401"/>
            <a:ext cx="3423447" cy="344222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4621" y="-604505"/>
            <a:ext cx="2363195" cy="23761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9639300"/>
            <a:ext cx="8580377" cy="46646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65567" y="2804969"/>
            <a:ext cx="3657600" cy="7913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B4518F-3D84-4A7B-A3DF-E1DABF271C35}"/>
              </a:ext>
            </a:extLst>
          </p:cNvPr>
          <p:cNvSpPr txBox="1"/>
          <p:nvPr/>
        </p:nvSpPr>
        <p:spPr>
          <a:xfrm>
            <a:off x="6921483" y="830879"/>
            <a:ext cx="5410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29645B-75E4-46AD-8D0A-06E88302C3D9}"/>
              </a:ext>
            </a:extLst>
          </p:cNvPr>
          <p:cNvGrpSpPr/>
          <p:nvPr/>
        </p:nvGrpSpPr>
        <p:grpSpPr>
          <a:xfrm>
            <a:off x="1863359" y="2804969"/>
            <a:ext cx="14948978" cy="914400"/>
            <a:chOff x="863494" y="752421"/>
            <a:chExt cx="8858655" cy="914400"/>
          </a:xfrm>
        </p:grpSpPr>
        <p:grpSp>
          <p:nvGrpSpPr>
            <p:cNvPr id="22" name="组合 7">
              <a:extLst>
                <a:ext uri="{FF2B5EF4-FFF2-40B4-BE49-F238E27FC236}">
                  <a16:creationId xmlns:a16="http://schemas.microsoft.com/office/drawing/2014/main" id="{683ADF3C-676D-4FE5-83B5-EF8A85FBC3A4}"/>
                </a:ext>
              </a:extLst>
            </p:cNvPr>
            <p:cNvGrpSpPr/>
            <p:nvPr/>
          </p:nvGrpSpPr>
          <p:grpSpPr>
            <a:xfrm>
              <a:off x="863494" y="752421"/>
              <a:ext cx="557578" cy="914400"/>
              <a:chOff x="1733270" y="1148134"/>
              <a:chExt cx="510526" cy="911862"/>
            </a:xfrm>
          </p:grpSpPr>
          <p:sp>
            <p:nvSpPr>
              <p:cNvPr id="24" name="椭圆 8">
                <a:extLst>
                  <a:ext uri="{FF2B5EF4-FFF2-40B4-BE49-F238E27FC236}">
                    <a16:creationId xmlns:a16="http://schemas.microsoft.com/office/drawing/2014/main" id="{319B2927-7686-457E-882A-FDE101DD7E60}"/>
                  </a:ext>
                </a:extLst>
              </p:cNvPr>
              <p:cNvSpPr/>
              <p:nvPr/>
            </p:nvSpPr>
            <p:spPr>
              <a:xfrm>
                <a:off x="1747656" y="1148134"/>
                <a:ext cx="496140" cy="911862"/>
              </a:xfrm>
              <a:prstGeom prst="ellipse">
                <a:avLst/>
              </a:prstGeom>
              <a:solidFill>
                <a:srgbClr val="7030A0"/>
              </a:solidFill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18">
                <a:extLst>
                  <a:ext uri="{FF2B5EF4-FFF2-40B4-BE49-F238E27FC236}">
                    <a16:creationId xmlns:a16="http://schemas.microsoft.com/office/drawing/2014/main" id="{ED3F74C3-AD4E-450C-B1E7-BB2DEB18EE07}"/>
                  </a:ext>
                </a:extLst>
              </p:cNvPr>
              <p:cNvSpPr txBox="1"/>
              <p:nvPr/>
            </p:nvSpPr>
            <p:spPr>
              <a:xfrm flipH="1">
                <a:off x="1733270" y="1256268"/>
                <a:ext cx="496140" cy="58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421EC3-CE0C-416B-97E6-760B5EB19BB2}"/>
                </a:ext>
              </a:extLst>
            </p:cNvPr>
            <p:cNvSpPr txBox="1"/>
            <p:nvPr/>
          </p:nvSpPr>
          <p:spPr>
            <a:xfrm>
              <a:off x="1603241" y="846147"/>
              <a:ext cx="8118908" cy="8206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SGK – tr104).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trị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biểu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mẫu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 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63E3C4D-C208-4961-AD45-2E9D1D480B11}"/>
              </a:ext>
            </a:extLst>
          </p:cNvPr>
          <p:cNvSpPr/>
          <p:nvPr/>
        </p:nvSpPr>
        <p:spPr>
          <a:xfrm>
            <a:off x="3026223" y="4866806"/>
            <a:ext cx="3661611" cy="1060490"/>
          </a:xfrm>
          <a:custGeom>
            <a:avLst/>
            <a:gdLst>
              <a:gd name="connsiteX0" fmla="*/ 0 w 3661611"/>
              <a:gd name="connsiteY0" fmla="*/ 0 h 1060490"/>
              <a:gd name="connsiteX1" fmla="*/ 3661611 w 3661611"/>
              <a:gd name="connsiteY1" fmla="*/ 0 h 1060490"/>
              <a:gd name="connsiteX2" fmla="*/ 3661611 w 3661611"/>
              <a:gd name="connsiteY2" fmla="*/ 1060490 h 1060490"/>
              <a:gd name="connsiteX3" fmla="*/ 0 w 3661611"/>
              <a:gd name="connsiteY3" fmla="*/ 1060490 h 1060490"/>
              <a:gd name="connsiteX4" fmla="*/ 0 w 3661611"/>
              <a:gd name="connsiteY4" fmla="*/ 0 h 106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1611" h="1060490" fill="none" extrusionOk="0">
                <a:moveTo>
                  <a:pt x="0" y="0"/>
                </a:moveTo>
                <a:cubicBezTo>
                  <a:pt x="696817" y="-130955"/>
                  <a:pt x="2644472" y="60629"/>
                  <a:pt x="3661611" y="0"/>
                </a:cubicBezTo>
                <a:cubicBezTo>
                  <a:pt x="3643415" y="160461"/>
                  <a:pt x="3665132" y="828923"/>
                  <a:pt x="3661611" y="1060490"/>
                </a:cubicBezTo>
                <a:cubicBezTo>
                  <a:pt x="1913239" y="1027659"/>
                  <a:pt x="1395870" y="970846"/>
                  <a:pt x="0" y="1060490"/>
                </a:cubicBezTo>
                <a:cubicBezTo>
                  <a:pt x="-46872" y="651218"/>
                  <a:pt x="-25610" y="322280"/>
                  <a:pt x="0" y="0"/>
                </a:cubicBezTo>
                <a:close/>
              </a:path>
              <a:path w="3661611" h="1060490" stroke="0" extrusionOk="0">
                <a:moveTo>
                  <a:pt x="0" y="0"/>
                </a:moveTo>
                <a:cubicBezTo>
                  <a:pt x="916728" y="-145685"/>
                  <a:pt x="2463058" y="120332"/>
                  <a:pt x="3661611" y="0"/>
                </a:cubicBezTo>
                <a:cubicBezTo>
                  <a:pt x="3635781" y="288101"/>
                  <a:pt x="3654354" y="607691"/>
                  <a:pt x="3661611" y="1060490"/>
                </a:cubicBezTo>
                <a:cubicBezTo>
                  <a:pt x="2205921" y="917991"/>
                  <a:pt x="754504" y="1211468"/>
                  <a:pt x="0" y="1060490"/>
                </a:cubicBezTo>
                <a:cubicBezTo>
                  <a:pt x="-71716" y="951351"/>
                  <a:pt x="73453" y="237529"/>
                  <a:pt x="0" y="0"/>
                </a:cubicBezTo>
                <a:close/>
              </a:path>
            </a:pathLst>
          </a:custGeom>
          <a:solidFill>
            <a:srgbClr val="BEDD8E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3098176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a) 27 – 7 + 30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17A5A0-FC36-42BF-AD38-D336E89A4610}"/>
              </a:ext>
            </a:extLst>
          </p:cNvPr>
          <p:cNvSpPr/>
          <p:nvPr/>
        </p:nvSpPr>
        <p:spPr>
          <a:xfrm>
            <a:off x="7695894" y="4866806"/>
            <a:ext cx="3661611" cy="1060490"/>
          </a:xfrm>
          <a:custGeom>
            <a:avLst/>
            <a:gdLst>
              <a:gd name="connsiteX0" fmla="*/ 0 w 3661611"/>
              <a:gd name="connsiteY0" fmla="*/ 0 h 1060490"/>
              <a:gd name="connsiteX1" fmla="*/ 3661611 w 3661611"/>
              <a:gd name="connsiteY1" fmla="*/ 0 h 1060490"/>
              <a:gd name="connsiteX2" fmla="*/ 3661611 w 3661611"/>
              <a:gd name="connsiteY2" fmla="*/ 1060490 h 1060490"/>
              <a:gd name="connsiteX3" fmla="*/ 0 w 3661611"/>
              <a:gd name="connsiteY3" fmla="*/ 1060490 h 1060490"/>
              <a:gd name="connsiteX4" fmla="*/ 0 w 3661611"/>
              <a:gd name="connsiteY4" fmla="*/ 0 h 106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1611" h="1060490" fill="none" extrusionOk="0">
                <a:moveTo>
                  <a:pt x="0" y="0"/>
                </a:moveTo>
                <a:cubicBezTo>
                  <a:pt x="696817" y="-130955"/>
                  <a:pt x="2644472" y="60629"/>
                  <a:pt x="3661611" y="0"/>
                </a:cubicBezTo>
                <a:cubicBezTo>
                  <a:pt x="3643415" y="160461"/>
                  <a:pt x="3665132" y="828923"/>
                  <a:pt x="3661611" y="1060490"/>
                </a:cubicBezTo>
                <a:cubicBezTo>
                  <a:pt x="1913239" y="1027659"/>
                  <a:pt x="1395870" y="970846"/>
                  <a:pt x="0" y="1060490"/>
                </a:cubicBezTo>
                <a:cubicBezTo>
                  <a:pt x="-46872" y="651218"/>
                  <a:pt x="-25610" y="322280"/>
                  <a:pt x="0" y="0"/>
                </a:cubicBezTo>
                <a:close/>
              </a:path>
              <a:path w="3661611" h="1060490" stroke="0" extrusionOk="0">
                <a:moveTo>
                  <a:pt x="0" y="0"/>
                </a:moveTo>
                <a:cubicBezTo>
                  <a:pt x="916728" y="-145685"/>
                  <a:pt x="2463058" y="120332"/>
                  <a:pt x="3661611" y="0"/>
                </a:cubicBezTo>
                <a:cubicBezTo>
                  <a:pt x="3635781" y="288101"/>
                  <a:pt x="3654354" y="607691"/>
                  <a:pt x="3661611" y="1060490"/>
                </a:cubicBezTo>
                <a:cubicBezTo>
                  <a:pt x="2205921" y="917991"/>
                  <a:pt x="754504" y="1211468"/>
                  <a:pt x="0" y="1060490"/>
                </a:cubicBezTo>
                <a:cubicBezTo>
                  <a:pt x="-71716" y="951351"/>
                  <a:pt x="73453" y="237529"/>
                  <a:pt x="0" y="0"/>
                </a:cubicBezTo>
                <a:close/>
              </a:path>
            </a:pathLst>
          </a:custGeom>
          <a:solidFill>
            <a:srgbClr val="BEDD8E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3098176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b) 60 + 50 - 20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C7221E4-4A11-4982-8DC7-4BFCDA176FA8}"/>
                  </a:ext>
                </a:extLst>
              </p:cNvPr>
              <p:cNvSpPr/>
              <p:nvPr/>
            </p:nvSpPr>
            <p:spPr>
              <a:xfrm>
                <a:off x="12349524" y="4907205"/>
                <a:ext cx="3661611" cy="1060490"/>
              </a:xfrm>
              <a:custGeom>
                <a:avLst/>
                <a:gdLst>
                  <a:gd name="connsiteX0" fmla="*/ 0 w 3661611"/>
                  <a:gd name="connsiteY0" fmla="*/ 0 h 1060490"/>
                  <a:gd name="connsiteX1" fmla="*/ 3661611 w 3661611"/>
                  <a:gd name="connsiteY1" fmla="*/ 0 h 1060490"/>
                  <a:gd name="connsiteX2" fmla="*/ 3661611 w 3661611"/>
                  <a:gd name="connsiteY2" fmla="*/ 1060490 h 1060490"/>
                  <a:gd name="connsiteX3" fmla="*/ 0 w 3661611"/>
                  <a:gd name="connsiteY3" fmla="*/ 1060490 h 1060490"/>
                  <a:gd name="connsiteX4" fmla="*/ 0 w 3661611"/>
                  <a:gd name="connsiteY4" fmla="*/ 0 h 106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1611" h="1060490" fill="none" extrusionOk="0">
                    <a:moveTo>
                      <a:pt x="0" y="0"/>
                    </a:moveTo>
                    <a:cubicBezTo>
                      <a:pt x="696817" y="-130955"/>
                      <a:pt x="2644472" y="60629"/>
                      <a:pt x="3661611" y="0"/>
                    </a:cubicBezTo>
                    <a:cubicBezTo>
                      <a:pt x="3643415" y="160461"/>
                      <a:pt x="3665132" y="828923"/>
                      <a:pt x="3661611" y="1060490"/>
                    </a:cubicBezTo>
                    <a:cubicBezTo>
                      <a:pt x="1913239" y="1027659"/>
                      <a:pt x="1395870" y="970846"/>
                      <a:pt x="0" y="1060490"/>
                    </a:cubicBezTo>
                    <a:cubicBezTo>
                      <a:pt x="-46872" y="651218"/>
                      <a:pt x="-25610" y="322280"/>
                      <a:pt x="0" y="0"/>
                    </a:cubicBezTo>
                    <a:close/>
                  </a:path>
                  <a:path w="3661611" h="1060490" stroke="0" extrusionOk="0">
                    <a:moveTo>
                      <a:pt x="0" y="0"/>
                    </a:moveTo>
                    <a:cubicBezTo>
                      <a:pt x="916728" y="-145685"/>
                      <a:pt x="2463058" y="120332"/>
                      <a:pt x="3661611" y="0"/>
                    </a:cubicBezTo>
                    <a:cubicBezTo>
                      <a:pt x="3635781" y="288101"/>
                      <a:pt x="3654354" y="607691"/>
                      <a:pt x="3661611" y="1060490"/>
                    </a:cubicBezTo>
                    <a:cubicBezTo>
                      <a:pt x="2205921" y="917991"/>
                      <a:pt x="754504" y="1211468"/>
                      <a:pt x="0" y="1060490"/>
                    </a:cubicBezTo>
                    <a:cubicBezTo>
                      <a:pt x="-71716" y="951351"/>
                      <a:pt x="73453" y="237529"/>
                      <a:pt x="0" y="0"/>
                    </a:cubicBezTo>
                    <a:close/>
                  </a:path>
                </a:pathLst>
              </a:custGeom>
              <a:solidFill>
                <a:srgbClr val="BEDD8E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173098176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c) 9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C7221E4-4A11-4982-8DC7-4BFCDA176F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9524" y="4907205"/>
                <a:ext cx="3661611" cy="106049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730981762">
                      <a:custGeom>
                        <a:avLst/>
                        <a:gdLst>
                          <a:gd name="connsiteX0" fmla="*/ 0 w 3661611"/>
                          <a:gd name="connsiteY0" fmla="*/ 0 h 1060490"/>
                          <a:gd name="connsiteX1" fmla="*/ 3661611 w 3661611"/>
                          <a:gd name="connsiteY1" fmla="*/ 0 h 1060490"/>
                          <a:gd name="connsiteX2" fmla="*/ 3661611 w 3661611"/>
                          <a:gd name="connsiteY2" fmla="*/ 1060490 h 1060490"/>
                          <a:gd name="connsiteX3" fmla="*/ 0 w 3661611"/>
                          <a:gd name="connsiteY3" fmla="*/ 1060490 h 1060490"/>
                          <a:gd name="connsiteX4" fmla="*/ 0 w 3661611"/>
                          <a:gd name="connsiteY4" fmla="*/ 0 h 10604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61611" h="1060490" fill="none" extrusionOk="0">
                            <a:moveTo>
                              <a:pt x="0" y="0"/>
                            </a:moveTo>
                            <a:cubicBezTo>
                              <a:pt x="696817" y="-130955"/>
                              <a:pt x="2644472" y="60629"/>
                              <a:pt x="3661611" y="0"/>
                            </a:cubicBezTo>
                            <a:cubicBezTo>
                              <a:pt x="3643415" y="160461"/>
                              <a:pt x="3665132" y="828923"/>
                              <a:pt x="3661611" y="1060490"/>
                            </a:cubicBezTo>
                            <a:cubicBezTo>
                              <a:pt x="1913239" y="1027659"/>
                              <a:pt x="1395870" y="970846"/>
                              <a:pt x="0" y="1060490"/>
                            </a:cubicBezTo>
                            <a:cubicBezTo>
                              <a:pt x="-46872" y="651218"/>
                              <a:pt x="-25610" y="322280"/>
                              <a:pt x="0" y="0"/>
                            </a:cubicBezTo>
                            <a:close/>
                          </a:path>
                          <a:path w="3661611" h="1060490" stroke="0" extrusionOk="0">
                            <a:moveTo>
                              <a:pt x="0" y="0"/>
                            </a:moveTo>
                            <a:cubicBezTo>
                              <a:pt x="916728" y="-145685"/>
                              <a:pt x="2463058" y="120332"/>
                              <a:pt x="3661611" y="0"/>
                            </a:cubicBezTo>
                            <a:cubicBezTo>
                              <a:pt x="3635781" y="288101"/>
                              <a:pt x="3654354" y="607691"/>
                              <a:pt x="3661611" y="1060490"/>
                            </a:cubicBezTo>
                            <a:cubicBezTo>
                              <a:pt x="2205921" y="917991"/>
                              <a:pt x="754504" y="1211468"/>
                              <a:pt x="0" y="1060490"/>
                            </a:cubicBezTo>
                            <a:cubicBezTo>
                              <a:pt x="-71716" y="951351"/>
                              <a:pt x="73453" y="23752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A687374E-453E-4F56-8C62-279ACA99E572}"/>
              </a:ext>
            </a:extLst>
          </p:cNvPr>
          <p:cNvSpPr txBox="1"/>
          <p:nvPr/>
        </p:nvSpPr>
        <p:spPr>
          <a:xfrm>
            <a:off x="6474228" y="6940791"/>
            <a:ext cx="6304710" cy="1651671"/>
          </a:xfrm>
          <a:prstGeom prst="rect">
            <a:avLst/>
          </a:prstGeom>
          <a:solidFill>
            <a:srgbClr val="B8E5FA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i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Mẫu: </a:t>
            </a:r>
            <a:r>
              <a:rPr lang="nl-NL" sz="3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45 - 15 + 10 = 30 + 10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= 40.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6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31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416" y="3761005"/>
            <a:ext cx="3314284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99719" y="4103401"/>
            <a:ext cx="3423447" cy="344222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4621" y="-604505"/>
            <a:ext cx="2363195" cy="23761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65567" y="2804969"/>
            <a:ext cx="3657600" cy="7913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B4518F-3D84-4A7B-A3DF-E1DABF271C35}"/>
              </a:ext>
            </a:extLst>
          </p:cNvPr>
          <p:cNvSpPr txBox="1"/>
          <p:nvPr/>
        </p:nvSpPr>
        <p:spPr>
          <a:xfrm>
            <a:off x="7081724" y="328989"/>
            <a:ext cx="5410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29645B-75E4-46AD-8D0A-06E88302C3D9}"/>
              </a:ext>
            </a:extLst>
          </p:cNvPr>
          <p:cNvGrpSpPr/>
          <p:nvPr/>
        </p:nvGrpSpPr>
        <p:grpSpPr>
          <a:xfrm>
            <a:off x="1817139" y="1817524"/>
            <a:ext cx="14948978" cy="914400"/>
            <a:chOff x="863494" y="752421"/>
            <a:chExt cx="8858655" cy="914400"/>
          </a:xfrm>
        </p:grpSpPr>
        <p:grpSp>
          <p:nvGrpSpPr>
            <p:cNvPr id="22" name="组合 7">
              <a:extLst>
                <a:ext uri="{FF2B5EF4-FFF2-40B4-BE49-F238E27FC236}">
                  <a16:creationId xmlns:a16="http://schemas.microsoft.com/office/drawing/2014/main" id="{683ADF3C-676D-4FE5-83B5-EF8A85FBC3A4}"/>
                </a:ext>
              </a:extLst>
            </p:cNvPr>
            <p:cNvGrpSpPr/>
            <p:nvPr/>
          </p:nvGrpSpPr>
          <p:grpSpPr>
            <a:xfrm>
              <a:off x="863494" y="752421"/>
              <a:ext cx="557578" cy="914400"/>
              <a:chOff x="1733270" y="1148134"/>
              <a:chExt cx="510526" cy="911862"/>
            </a:xfrm>
          </p:grpSpPr>
          <p:sp>
            <p:nvSpPr>
              <p:cNvPr id="24" name="椭圆 8">
                <a:extLst>
                  <a:ext uri="{FF2B5EF4-FFF2-40B4-BE49-F238E27FC236}">
                    <a16:creationId xmlns:a16="http://schemas.microsoft.com/office/drawing/2014/main" id="{319B2927-7686-457E-882A-FDE101DD7E60}"/>
                  </a:ext>
                </a:extLst>
              </p:cNvPr>
              <p:cNvSpPr/>
              <p:nvPr/>
            </p:nvSpPr>
            <p:spPr>
              <a:xfrm>
                <a:off x="1747656" y="1148134"/>
                <a:ext cx="496140" cy="911862"/>
              </a:xfrm>
              <a:prstGeom prst="ellipse">
                <a:avLst/>
              </a:prstGeom>
              <a:solidFill>
                <a:srgbClr val="7030A0"/>
              </a:solidFill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18">
                <a:extLst>
                  <a:ext uri="{FF2B5EF4-FFF2-40B4-BE49-F238E27FC236}">
                    <a16:creationId xmlns:a16="http://schemas.microsoft.com/office/drawing/2014/main" id="{ED3F74C3-AD4E-450C-B1E7-BB2DEB18EE07}"/>
                  </a:ext>
                </a:extLst>
              </p:cNvPr>
              <p:cNvSpPr txBox="1"/>
              <p:nvPr/>
            </p:nvSpPr>
            <p:spPr>
              <a:xfrm flipH="1">
                <a:off x="1733270" y="1256268"/>
                <a:ext cx="496140" cy="58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421EC3-CE0C-416B-97E6-760B5EB19BB2}"/>
                </a:ext>
              </a:extLst>
            </p:cNvPr>
            <p:cNvSpPr txBox="1"/>
            <p:nvPr/>
          </p:nvSpPr>
          <p:spPr>
            <a:xfrm>
              <a:off x="1603241" y="846147"/>
              <a:ext cx="8118908" cy="8206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SGK – tr104).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trị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biểu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mẫu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 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63E3C4D-C208-4961-AD45-2E9D1D480B11}"/>
              </a:ext>
            </a:extLst>
          </p:cNvPr>
          <p:cNvSpPr/>
          <p:nvPr/>
        </p:nvSpPr>
        <p:spPr>
          <a:xfrm>
            <a:off x="4710655" y="3244874"/>
            <a:ext cx="3661611" cy="1060490"/>
          </a:xfrm>
          <a:custGeom>
            <a:avLst/>
            <a:gdLst>
              <a:gd name="connsiteX0" fmla="*/ 0 w 3661611"/>
              <a:gd name="connsiteY0" fmla="*/ 0 h 1060490"/>
              <a:gd name="connsiteX1" fmla="*/ 3661611 w 3661611"/>
              <a:gd name="connsiteY1" fmla="*/ 0 h 1060490"/>
              <a:gd name="connsiteX2" fmla="*/ 3661611 w 3661611"/>
              <a:gd name="connsiteY2" fmla="*/ 1060490 h 1060490"/>
              <a:gd name="connsiteX3" fmla="*/ 0 w 3661611"/>
              <a:gd name="connsiteY3" fmla="*/ 1060490 h 1060490"/>
              <a:gd name="connsiteX4" fmla="*/ 0 w 3661611"/>
              <a:gd name="connsiteY4" fmla="*/ 0 h 106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1611" h="1060490" fill="none" extrusionOk="0">
                <a:moveTo>
                  <a:pt x="0" y="0"/>
                </a:moveTo>
                <a:cubicBezTo>
                  <a:pt x="696817" y="-130955"/>
                  <a:pt x="2644472" y="60629"/>
                  <a:pt x="3661611" y="0"/>
                </a:cubicBezTo>
                <a:cubicBezTo>
                  <a:pt x="3643415" y="160461"/>
                  <a:pt x="3665132" y="828923"/>
                  <a:pt x="3661611" y="1060490"/>
                </a:cubicBezTo>
                <a:cubicBezTo>
                  <a:pt x="1913239" y="1027659"/>
                  <a:pt x="1395870" y="970846"/>
                  <a:pt x="0" y="1060490"/>
                </a:cubicBezTo>
                <a:cubicBezTo>
                  <a:pt x="-46872" y="651218"/>
                  <a:pt x="-25610" y="322280"/>
                  <a:pt x="0" y="0"/>
                </a:cubicBezTo>
                <a:close/>
              </a:path>
              <a:path w="3661611" h="1060490" stroke="0" extrusionOk="0">
                <a:moveTo>
                  <a:pt x="0" y="0"/>
                </a:moveTo>
                <a:cubicBezTo>
                  <a:pt x="916728" y="-145685"/>
                  <a:pt x="2463058" y="120332"/>
                  <a:pt x="3661611" y="0"/>
                </a:cubicBezTo>
                <a:cubicBezTo>
                  <a:pt x="3635781" y="288101"/>
                  <a:pt x="3654354" y="607691"/>
                  <a:pt x="3661611" y="1060490"/>
                </a:cubicBezTo>
                <a:cubicBezTo>
                  <a:pt x="2205921" y="917991"/>
                  <a:pt x="754504" y="1211468"/>
                  <a:pt x="0" y="1060490"/>
                </a:cubicBezTo>
                <a:cubicBezTo>
                  <a:pt x="-71716" y="951351"/>
                  <a:pt x="73453" y="237529"/>
                  <a:pt x="0" y="0"/>
                </a:cubicBezTo>
                <a:close/>
              </a:path>
            </a:pathLst>
          </a:custGeom>
          <a:solidFill>
            <a:srgbClr val="BEDD8E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3098176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a) 27 – 7 + 30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17A5A0-FC36-42BF-AD38-D336E89A4610}"/>
              </a:ext>
            </a:extLst>
          </p:cNvPr>
          <p:cNvSpPr/>
          <p:nvPr/>
        </p:nvSpPr>
        <p:spPr>
          <a:xfrm>
            <a:off x="4694612" y="5658471"/>
            <a:ext cx="3661611" cy="1060490"/>
          </a:xfrm>
          <a:custGeom>
            <a:avLst/>
            <a:gdLst>
              <a:gd name="connsiteX0" fmla="*/ 0 w 3661611"/>
              <a:gd name="connsiteY0" fmla="*/ 0 h 1060490"/>
              <a:gd name="connsiteX1" fmla="*/ 3661611 w 3661611"/>
              <a:gd name="connsiteY1" fmla="*/ 0 h 1060490"/>
              <a:gd name="connsiteX2" fmla="*/ 3661611 w 3661611"/>
              <a:gd name="connsiteY2" fmla="*/ 1060490 h 1060490"/>
              <a:gd name="connsiteX3" fmla="*/ 0 w 3661611"/>
              <a:gd name="connsiteY3" fmla="*/ 1060490 h 1060490"/>
              <a:gd name="connsiteX4" fmla="*/ 0 w 3661611"/>
              <a:gd name="connsiteY4" fmla="*/ 0 h 106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1611" h="1060490" fill="none" extrusionOk="0">
                <a:moveTo>
                  <a:pt x="0" y="0"/>
                </a:moveTo>
                <a:cubicBezTo>
                  <a:pt x="696817" y="-130955"/>
                  <a:pt x="2644472" y="60629"/>
                  <a:pt x="3661611" y="0"/>
                </a:cubicBezTo>
                <a:cubicBezTo>
                  <a:pt x="3643415" y="160461"/>
                  <a:pt x="3665132" y="828923"/>
                  <a:pt x="3661611" y="1060490"/>
                </a:cubicBezTo>
                <a:cubicBezTo>
                  <a:pt x="1913239" y="1027659"/>
                  <a:pt x="1395870" y="970846"/>
                  <a:pt x="0" y="1060490"/>
                </a:cubicBezTo>
                <a:cubicBezTo>
                  <a:pt x="-46872" y="651218"/>
                  <a:pt x="-25610" y="322280"/>
                  <a:pt x="0" y="0"/>
                </a:cubicBezTo>
                <a:close/>
              </a:path>
              <a:path w="3661611" h="1060490" stroke="0" extrusionOk="0">
                <a:moveTo>
                  <a:pt x="0" y="0"/>
                </a:moveTo>
                <a:cubicBezTo>
                  <a:pt x="916728" y="-145685"/>
                  <a:pt x="2463058" y="120332"/>
                  <a:pt x="3661611" y="0"/>
                </a:cubicBezTo>
                <a:cubicBezTo>
                  <a:pt x="3635781" y="288101"/>
                  <a:pt x="3654354" y="607691"/>
                  <a:pt x="3661611" y="1060490"/>
                </a:cubicBezTo>
                <a:cubicBezTo>
                  <a:pt x="2205921" y="917991"/>
                  <a:pt x="754504" y="1211468"/>
                  <a:pt x="0" y="1060490"/>
                </a:cubicBezTo>
                <a:cubicBezTo>
                  <a:pt x="-71716" y="951351"/>
                  <a:pt x="73453" y="237529"/>
                  <a:pt x="0" y="0"/>
                </a:cubicBezTo>
                <a:close/>
              </a:path>
            </a:pathLst>
          </a:custGeom>
          <a:solidFill>
            <a:srgbClr val="BEDD8E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3098176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b) 60 + 50 - 20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C7221E4-4A11-4982-8DC7-4BFCDA176FA8}"/>
                  </a:ext>
                </a:extLst>
              </p:cNvPr>
              <p:cNvSpPr/>
              <p:nvPr/>
            </p:nvSpPr>
            <p:spPr>
              <a:xfrm>
                <a:off x="4710655" y="8072068"/>
                <a:ext cx="3661611" cy="1060490"/>
              </a:xfrm>
              <a:custGeom>
                <a:avLst/>
                <a:gdLst>
                  <a:gd name="connsiteX0" fmla="*/ 0 w 3661611"/>
                  <a:gd name="connsiteY0" fmla="*/ 0 h 1060490"/>
                  <a:gd name="connsiteX1" fmla="*/ 3661611 w 3661611"/>
                  <a:gd name="connsiteY1" fmla="*/ 0 h 1060490"/>
                  <a:gd name="connsiteX2" fmla="*/ 3661611 w 3661611"/>
                  <a:gd name="connsiteY2" fmla="*/ 1060490 h 1060490"/>
                  <a:gd name="connsiteX3" fmla="*/ 0 w 3661611"/>
                  <a:gd name="connsiteY3" fmla="*/ 1060490 h 1060490"/>
                  <a:gd name="connsiteX4" fmla="*/ 0 w 3661611"/>
                  <a:gd name="connsiteY4" fmla="*/ 0 h 106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1611" h="1060490" fill="none" extrusionOk="0">
                    <a:moveTo>
                      <a:pt x="0" y="0"/>
                    </a:moveTo>
                    <a:cubicBezTo>
                      <a:pt x="696817" y="-130955"/>
                      <a:pt x="2644472" y="60629"/>
                      <a:pt x="3661611" y="0"/>
                    </a:cubicBezTo>
                    <a:cubicBezTo>
                      <a:pt x="3643415" y="160461"/>
                      <a:pt x="3665132" y="828923"/>
                      <a:pt x="3661611" y="1060490"/>
                    </a:cubicBezTo>
                    <a:cubicBezTo>
                      <a:pt x="1913239" y="1027659"/>
                      <a:pt x="1395870" y="970846"/>
                      <a:pt x="0" y="1060490"/>
                    </a:cubicBezTo>
                    <a:cubicBezTo>
                      <a:pt x="-46872" y="651218"/>
                      <a:pt x="-25610" y="322280"/>
                      <a:pt x="0" y="0"/>
                    </a:cubicBezTo>
                    <a:close/>
                  </a:path>
                  <a:path w="3661611" h="1060490" stroke="0" extrusionOk="0">
                    <a:moveTo>
                      <a:pt x="0" y="0"/>
                    </a:moveTo>
                    <a:cubicBezTo>
                      <a:pt x="916728" y="-145685"/>
                      <a:pt x="2463058" y="120332"/>
                      <a:pt x="3661611" y="0"/>
                    </a:cubicBezTo>
                    <a:cubicBezTo>
                      <a:pt x="3635781" y="288101"/>
                      <a:pt x="3654354" y="607691"/>
                      <a:pt x="3661611" y="1060490"/>
                    </a:cubicBezTo>
                    <a:cubicBezTo>
                      <a:pt x="2205921" y="917991"/>
                      <a:pt x="754504" y="1211468"/>
                      <a:pt x="0" y="1060490"/>
                    </a:cubicBezTo>
                    <a:cubicBezTo>
                      <a:pt x="-71716" y="951351"/>
                      <a:pt x="73453" y="237529"/>
                      <a:pt x="0" y="0"/>
                    </a:cubicBezTo>
                    <a:close/>
                  </a:path>
                </a:pathLst>
              </a:custGeom>
              <a:solidFill>
                <a:srgbClr val="BEDD8E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173098176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c) 9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C7221E4-4A11-4982-8DC7-4BFCDA176F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655" y="8072068"/>
                <a:ext cx="3661611" cy="106049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730981762">
                      <a:custGeom>
                        <a:avLst/>
                        <a:gdLst>
                          <a:gd name="connsiteX0" fmla="*/ 0 w 3661611"/>
                          <a:gd name="connsiteY0" fmla="*/ 0 h 1060490"/>
                          <a:gd name="connsiteX1" fmla="*/ 3661611 w 3661611"/>
                          <a:gd name="connsiteY1" fmla="*/ 0 h 1060490"/>
                          <a:gd name="connsiteX2" fmla="*/ 3661611 w 3661611"/>
                          <a:gd name="connsiteY2" fmla="*/ 1060490 h 1060490"/>
                          <a:gd name="connsiteX3" fmla="*/ 0 w 3661611"/>
                          <a:gd name="connsiteY3" fmla="*/ 1060490 h 1060490"/>
                          <a:gd name="connsiteX4" fmla="*/ 0 w 3661611"/>
                          <a:gd name="connsiteY4" fmla="*/ 0 h 10604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61611" h="1060490" fill="none" extrusionOk="0">
                            <a:moveTo>
                              <a:pt x="0" y="0"/>
                            </a:moveTo>
                            <a:cubicBezTo>
                              <a:pt x="696817" y="-130955"/>
                              <a:pt x="2644472" y="60629"/>
                              <a:pt x="3661611" y="0"/>
                            </a:cubicBezTo>
                            <a:cubicBezTo>
                              <a:pt x="3643415" y="160461"/>
                              <a:pt x="3665132" y="828923"/>
                              <a:pt x="3661611" y="1060490"/>
                            </a:cubicBezTo>
                            <a:cubicBezTo>
                              <a:pt x="1913239" y="1027659"/>
                              <a:pt x="1395870" y="970846"/>
                              <a:pt x="0" y="1060490"/>
                            </a:cubicBezTo>
                            <a:cubicBezTo>
                              <a:pt x="-46872" y="651218"/>
                              <a:pt x="-25610" y="322280"/>
                              <a:pt x="0" y="0"/>
                            </a:cubicBezTo>
                            <a:close/>
                          </a:path>
                          <a:path w="3661611" h="1060490" stroke="0" extrusionOk="0">
                            <a:moveTo>
                              <a:pt x="0" y="0"/>
                            </a:moveTo>
                            <a:cubicBezTo>
                              <a:pt x="916728" y="-145685"/>
                              <a:pt x="2463058" y="120332"/>
                              <a:pt x="3661611" y="0"/>
                            </a:cubicBezTo>
                            <a:cubicBezTo>
                              <a:pt x="3635781" y="288101"/>
                              <a:pt x="3654354" y="607691"/>
                              <a:pt x="3661611" y="1060490"/>
                            </a:cubicBezTo>
                            <a:cubicBezTo>
                              <a:pt x="2205921" y="917991"/>
                              <a:pt x="754504" y="1211468"/>
                              <a:pt x="0" y="1060490"/>
                            </a:cubicBezTo>
                            <a:cubicBezTo>
                              <a:pt x="-71716" y="951351"/>
                              <a:pt x="73453" y="23752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B6AC1C4-49F1-4CE1-9825-B3F9F560279F}"/>
              </a:ext>
            </a:extLst>
          </p:cNvPr>
          <p:cNvSpPr txBox="1"/>
          <p:nvPr/>
        </p:nvSpPr>
        <p:spPr>
          <a:xfrm>
            <a:off x="8656901" y="3469248"/>
            <a:ext cx="3661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= 20 + 30 =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DEFB9D-1FD1-4394-8D0D-713F31B70756}"/>
              </a:ext>
            </a:extLst>
          </p:cNvPr>
          <p:cNvSpPr txBox="1"/>
          <p:nvPr/>
        </p:nvSpPr>
        <p:spPr>
          <a:xfrm>
            <a:off x="8724381" y="5865550"/>
            <a:ext cx="3661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= 110 – 20 =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38DC48-1054-4F3F-86A3-A3B2E3B6A40B}"/>
              </a:ext>
            </a:extLst>
          </p:cNvPr>
          <p:cNvSpPr txBox="1"/>
          <p:nvPr/>
        </p:nvSpPr>
        <p:spPr>
          <a:xfrm>
            <a:off x="8829659" y="8279147"/>
            <a:ext cx="3661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= 36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C683EFB-8C6D-47A0-8145-9678D4DB981B}"/>
                  </a:ext>
                </a:extLst>
              </p:cNvPr>
              <p:cNvSpPr txBox="1"/>
              <p:nvPr/>
            </p:nvSpPr>
            <p:spPr>
              <a:xfrm>
                <a:off x="4710655" y="4655869"/>
                <a:ext cx="8893786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27 – 7 + 30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C683EFB-8C6D-47A0-8145-9678D4DB9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655" y="4655869"/>
                <a:ext cx="8893786" cy="646331"/>
              </a:xfrm>
              <a:prstGeom prst="rect">
                <a:avLst/>
              </a:prstGeom>
              <a:blipFill>
                <a:blip r:embed="rId13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8423B47-87CC-4C06-BBD7-9F9332DD2CDC}"/>
                  </a:ext>
                </a:extLst>
              </p:cNvPr>
              <p:cNvSpPr txBox="1"/>
              <p:nvPr/>
            </p:nvSpPr>
            <p:spPr>
              <a:xfrm>
                <a:off x="4635900" y="7100929"/>
                <a:ext cx="8893786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60 + 50 - 20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8423B47-87CC-4C06-BBD7-9F9332DD2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900" y="7100929"/>
                <a:ext cx="8893786" cy="646331"/>
              </a:xfrm>
              <a:prstGeom prst="rect">
                <a:avLst/>
              </a:prstGeom>
              <a:blipFill>
                <a:blip r:embed="rId14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7936CA2-927A-4A32-8E93-80DD20B01206}"/>
                  </a:ext>
                </a:extLst>
              </p:cNvPr>
              <p:cNvSpPr txBox="1"/>
              <p:nvPr/>
            </p:nvSpPr>
            <p:spPr>
              <a:xfrm>
                <a:off x="4710655" y="9348039"/>
                <a:ext cx="8893786" cy="64633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9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6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4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36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7936CA2-927A-4A32-8E93-80DD20B01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655" y="9348039"/>
                <a:ext cx="8893786" cy="646331"/>
              </a:xfrm>
              <a:prstGeom prst="rect">
                <a:avLst/>
              </a:prstGeom>
              <a:blipFill>
                <a:blip r:embed="rId15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8930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7" grpId="0"/>
      <p:bldP spid="28" grpId="0" animBg="1"/>
      <p:bldP spid="29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2025CE-4B04-44F6-A4AC-0EF0F4F0B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281" y="4000500"/>
            <a:ext cx="15337038" cy="5105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DFD040-E15E-4995-AB07-03002EB541AE}"/>
              </a:ext>
            </a:extLst>
          </p:cNvPr>
          <p:cNvGrpSpPr/>
          <p:nvPr/>
        </p:nvGrpSpPr>
        <p:grpSpPr>
          <a:xfrm>
            <a:off x="2168341" y="1866900"/>
            <a:ext cx="14948978" cy="914400"/>
            <a:chOff x="863494" y="752421"/>
            <a:chExt cx="8858655" cy="914400"/>
          </a:xfrm>
        </p:grpSpPr>
        <p:grpSp>
          <p:nvGrpSpPr>
            <p:cNvPr id="4" name="组合 7">
              <a:extLst>
                <a:ext uri="{FF2B5EF4-FFF2-40B4-BE49-F238E27FC236}">
                  <a16:creationId xmlns:a16="http://schemas.microsoft.com/office/drawing/2014/main" id="{99A31D12-482B-4022-B7D6-915F24B99440}"/>
                </a:ext>
              </a:extLst>
            </p:cNvPr>
            <p:cNvGrpSpPr/>
            <p:nvPr/>
          </p:nvGrpSpPr>
          <p:grpSpPr>
            <a:xfrm>
              <a:off x="863494" y="752421"/>
              <a:ext cx="557578" cy="914400"/>
              <a:chOff x="1733270" y="1148134"/>
              <a:chExt cx="510526" cy="911862"/>
            </a:xfrm>
          </p:grpSpPr>
          <p:sp>
            <p:nvSpPr>
              <p:cNvPr id="6" name="椭圆 8">
                <a:extLst>
                  <a:ext uri="{FF2B5EF4-FFF2-40B4-BE49-F238E27FC236}">
                    <a16:creationId xmlns:a16="http://schemas.microsoft.com/office/drawing/2014/main" id="{D786B7DA-6C2B-4331-93E9-45642EE90318}"/>
                  </a:ext>
                </a:extLst>
              </p:cNvPr>
              <p:cNvSpPr/>
              <p:nvPr/>
            </p:nvSpPr>
            <p:spPr>
              <a:xfrm>
                <a:off x="1747656" y="1148134"/>
                <a:ext cx="496140" cy="911862"/>
              </a:xfrm>
              <a:prstGeom prst="ellipse">
                <a:avLst/>
              </a:prstGeom>
              <a:solidFill>
                <a:srgbClr val="7030A0"/>
              </a:solidFill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18">
                <a:extLst>
                  <a:ext uri="{FF2B5EF4-FFF2-40B4-BE49-F238E27FC236}">
                    <a16:creationId xmlns:a16="http://schemas.microsoft.com/office/drawing/2014/main" id="{BA81AD77-21B8-4DE9-BAE4-D7DAAEA621B5}"/>
                  </a:ext>
                </a:extLst>
              </p:cNvPr>
              <p:cNvSpPr txBox="1"/>
              <p:nvPr/>
            </p:nvSpPr>
            <p:spPr>
              <a:xfrm flipH="1">
                <a:off x="1733270" y="1256268"/>
                <a:ext cx="496140" cy="58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897894-41D1-42E1-8CAF-6B67DEEE0340}"/>
                </a:ext>
              </a:extLst>
            </p:cNvPr>
            <p:cNvSpPr txBox="1"/>
            <p:nvPr/>
          </p:nvSpPr>
          <p:spPr>
            <a:xfrm>
              <a:off x="1603241" y="846147"/>
              <a:ext cx="8118908" cy="8206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SGK – tr105).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Chọn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trị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mỗi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biểu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9" name="Picture 9">
            <a:extLst>
              <a:ext uri="{FF2B5EF4-FFF2-40B4-BE49-F238E27FC236}">
                <a16:creationId xmlns:a16="http://schemas.microsoft.com/office/drawing/2014/main" id="{EE5EC6FC-FA09-426D-A367-AD4C5C9E4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620000" y="143231"/>
            <a:ext cx="3657600" cy="79137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8004890-FF98-46F0-8FBC-A6E687A26333}"/>
              </a:ext>
            </a:extLst>
          </p:cNvPr>
          <p:cNvCxnSpPr/>
          <p:nvPr/>
        </p:nvCxnSpPr>
        <p:spPr>
          <a:xfrm>
            <a:off x="5715000" y="5143500"/>
            <a:ext cx="4551991" cy="2362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96289C-5F1E-4AE9-B9A7-49E214A0BC8B}"/>
              </a:ext>
            </a:extLst>
          </p:cNvPr>
          <p:cNvCxnSpPr>
            <a:cxnSpLocks/>
          </p:cNvCxnSpPr>
          <p:nvPr/>
        </p:nvCxnSpPr>
        <p:spPr>
          <a:xfrm flipH="1">
            <a:off x="8839200" y="4914900"/>
            <a:ext cx="39624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5A860A-7E43-4FCA-924F-1EEFDAFA3388}"/>
              </a:ext>
            </a:extLst>
          </p:cNvPr>
          <p:cNvCxnSpPr>
            <a:cxnSpLocks/>
          </p:cNvCxnSpPr>
          <p:nvPr/>
        </p:nvCxnSpPr>
        <p:spPr>
          <a:xfrm flipV="1">
            <a:off x="5344004" y="6057900"/>
            <a:ext cx="4922987" cy="17236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D1D2C1-D437-40A5-8A64-E1C4A5809950}"/>
              </a:ext>
            </a:extLst>
          </p:cNvPr>
          <p:cNvCxnSpPr>
            <a:cxnSpLocks/>
          </p:cNvCxnSpPr>
          <p:nvPr/>
        </p:nvCxnSpPr>
        <p:spPr>
          <a:xfrm flipH="1">
            <a:off x="8534400" y="7058526"/>
            <a:ext cx="4572000" cy="2522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76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0388">
            <a:off x="-710965" y="733437"/>
            <a:ext cx="5765330" cy="1247408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96196">
            <a:off x="13189644" y="527450"/>
            <a:ext cx="5765330" cy="1247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4463D5-FA7E-4B63-BB46-6CAC09130CB6}"/>
              </a:ext>
            </a:extLst>
          </p:cNvPr>
          <p:cNvSpPr txBox="1"/>
          <p:nvPr/>
        </p:nvSpPr>
        <p:spPr>
          <a:xfrm>
            <a:off x="6503133" y="498026"/>
            <a:ext cx="5410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Line Callout 1 (Border and Accent Bar) 3">
            <a:extLst>
              <a:ext uri="{FF2B5EF4-FFF2-40B4-BE49-F238E27FC236}">
                <a16:creationId xmlns:a16="http://schemas.microsoft.com/office/drawing/2014/main" id="{08502408-B7E7-451B-9299-CF19A2ADC7B8}"/>
              </a:ext>
            </a:extLst>
          </p:cNvPr>
          <p:cNvSpPr/>
          <p:nvPr/>
        </p:nvSpPr>
        <p:spPr>
          <a:xfrm>
            <a:off x="1752600" y="2817415"/>
            <a:ext cx="8382000" cy="1094061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accent5"/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“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0CA136-889B-473C-9B12-6C953D4808BA}"/>
              </a:ext>
            </a:extLst>
          </p:cNvPr>
          <p:cNvSpPr txBox="1"/>
          <p:nvPr/>
        </p:nvSpPr>
        <p:spPr>
          <a:xfrm>
            <a:off x="1219200" y="4737588"/>
            <a:ext cx="154686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592AA3-2154-4D76-8F7C-7130948A0B4C}"/>
              </a:ext>
            </a:extLst>
          </p:cNvPr>
          <p:cNvSpPr txBox="1"/>
          <p:nvPr/>
        </p:nvSpPr>
        <p:spPr>
          <a:xfrm>
            <a:off x="2781300" y="7206218"/>
            <a:ext cx="12725400" cy="1901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dụ: </a:t>
            </a:r>
            <a:r>
              <a:rPr lang="nl-NL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370 + 30 – 400 = 0.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Ta nói: giá trị của biểu thức 370 + 30 – 400 là 0. 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660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0388">
            <a:off x="-710965" y="733437"/>
            <a:ext cx="5765330" cy="1247408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96196">
            <a:off x="13189644" y="527450"/>
            <a:ext cx="5765330" cy="1247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4463D5-FA7E-4B63-BB46-6CAC09130CB6}"/>
              </a:ext>
            </a:extLst>
          </p:cNvPr>
          <p:cNvSpPr txBox="1"/>
          <p:nvPr/>
        </p:nvSpPr>
        <p:spPr>
          <a:xfrm>
            <a:off x="6275053" y="89225"/>
            <a:ext cx="5410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E554321-9C3E-404B-AE1B-7F7FDA1CA555}"/>
              </a:ext>
            </a:extLst>
          </p:cNvPr>
          <p:cNvSpPr/>
          <p:nvPr/>
        </p:nvSpPr>
        <p:spPr>
          <a:xfrm>
            <a:off x="5542212" y="2498656"/>
            <a:ext cx="6565167" cy="161687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560 + 40 – 100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D6A38-DA85-4CFB-9AD8-EB79B4549CC2}"/>
              </a:ext>
            </a:extLst>
          </p:cNvPr>
          <p:cNvSpPr txBox="1"/>
          <p:nvPr/>
        </p:nvSpPr>
        <p:spPr>
          <a:xfrm>
            <a:off x="6057573" y="1572385"/>
            <a:ext cx="5845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CC83007-A25E-47FC-A2BB-EC7FE85594D7}"/>
              </a:ext>
            </a:extLst>
          </p:cNvPr>
          <p:cNvSpPr/>
          <p:nvPr/>
        </p:nvSpPr>
        <p:spPr>
          <a:xfrm>
            <a:off x="13260746" y="2579461"/>
            <a:ext cx="1645920" cy="164592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4F82CA6-EC51-4361-8AEE-48C4F5A0CFAE}"/>
              </a:ext>
            </a:extLst>
          </p:cNvPr>
          <p:cNvSpPr/>
          <p:nvPr/>
        </p:nvSpPr>
        <p:spPr>
          <a:xfrm>
            <a:off x="5542212" y="4387881"/>
            <a:ext cx="6565167" cy="161687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1000 - 400 + 200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CA94448-3D60-409A-898F-94036F3D9406}"/>
              </a:ext>
            </a:extLst>
          </p:cNvPr>
          <p:cNvSpPr/>
          <p:nvPr/>
        </p:nvSpPr>
        <p:spPr>
          <a:xfrm>
            <a:off x="13260746" y="4392548"/>
            <a:ext cx="1645920" cy="164592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57492B-A077-4BAA-A808-596FDF967689}"/>
              </a:ext>
            </a:extLst>
          </p:cNvPr>
          <p:cNvSpPr/>
          <p:nvPr/>
        </p:nvSpPr>
        <p:spPr>
          <a:xfrm>
            <a:off x="5542211" y="6371568"/>
            <a:ext cx="6565167" cy="161687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750 + 150 - 500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6683547-2FCE-46E9-ABF6-F13B874383B5}"/>
              </a:ext>
            </a:extLst>
          </p:cNvPr>
          <p:cNvSpPr/>
          <p:nvPr/>
        </p:nvSpPr>
        <p:spPr>
          <a:xfrm>
            <a:off x="13244704" y="6262945"/>
            <a:ext cx="1645920" cy="164592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E48C384-8410-48CC-B6FD-3D195261E28C}"/>
              </a:ext>
            </a:extLst>
          </p:cNvPr>
          <p:cNvSpPr/>
          <p:nvPr/>
        </p:nvSpPr>
        <p:spPr>
          <a:xfrm>
            <a:off x="5542211" y="8262754"/>
            <a:ext cx="6565167" cy="161687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100.5 + 450 + 50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D4B1004-3279-4F93-9CEF-3429CC385573}"/>
              </a:ext>
            </a:extLst>
          </p:cNvPr>
          <p:cNvSpPr/>
          <p:nvPr/>
        </p:nvSpPr>
        <p:spPr>
          <a:xfrm>
            <a:off x="13260746" y="8300509"/>
            <a:ext cx="1826854" cy="164592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1803647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56178" y="914637"/>
            <a:ext cx="8879949" cy="1079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73E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 DÒ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3034088" y="2868929"/>
            <a:ext cx="4893721" cy="4567964"/>
            <a:chOff x="-1463370" y="-4255"/>
            <a:chExt cx="16511286" cy="15449517"/>
          </a:xfrm>
        </p:grpSpPr>
        <p:sp>
          <p:nvSpPr>
            <p:cNvPr id="4" name="Freeform 4"/>
            <p:cNvSpPr/>
            <p:nvPr/>
          </p:nvSpPr>
          <p:spPr>
            <a:xfrm>
              <a:off x="-1463370" y="-4255"/>
              <a:ext cx="16511286" cy="15449517"/>
            </a:xfrm>
            <a:custGeom>
              <a:avLst/>
              <a:gdLst/>
              <a:ahLst/>
              <a:cxnLst/>
              <a:rect l="l" t="t" r="r" b="b"/>
              <a:pathLst>
                <a:path w="15047908" h="1592321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10360190" y="2868930"/>
            <a:ext cx="5846762" cy="4567963"/>
            <a:chOff x="0" y="463143"/>
            <a:chExt cx="15047907" cy="15455809"/>
          </a:xfrm>
        </p:grpSpPr>
        <p:sp>
          <p:nvSpPr>
            <p:cNvPr id="6" name="Freeform 6"/>
            <p:cNvSpPr/>
            <p:nvPr/>
          </p:nvSpPr>
          <p:spPr>
            <a:xfrm>
              <a:off x="0" y="463143"/>
              <a:ext cx="15047907" cy="15455809"/>
            </a:xfrm>
            <a:custGeom>
              <a:avLst/>
              <a:gdLst/>
              <a:ahLst/>
              <a:cxnLst/>
              <a:rect l="l" t="t" r="r" b="b"/>
              <a:pathLst>
                <a:path w="15047908" h="1592321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80680" y="7720572"/>
            <a:ext cx="1903635" cy="265063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27640" y="8276114"/>
            <a:ext cx="4014979" cy="20950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93710" y="7720572"/>
            <a:ext cx="1903635" cy="265063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22376" y="8234593"/>
            <a:ext cx="2880234" cy="213661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40670" y="8276114"/>
            <a:ext cx="4014979" cy="209508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0655" y="7720572"/>
            <a:ext cx="1903635" cy="2650631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A410062-FD14-DBC4-72E0-92798B4A15D1}"/>
              </a:ext>
            </a:extLst>
          </p:cNvPr>
          <p:cNvSpPr txBox="1"/>
          <p:nvPr/>
        </p:nvSpPr>
        <p:spPr>
          <a:xfrm>
            <a:off x="3570556" y="3858151"/>
            <a:ext cx="3820783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các bài tập trong SBT.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533C2C-7DA7-4511-6DDC-F76C6F688E9B}"/>
              </a:ext>
            </a:extLst>
          </p:cNvPr>
          <p:cNvSpPr txBox="1"/>
          <p:nvPr/>
        </p:nvSpPr>
        <p:spPr>
          <a:xfrm>
            <a:off x="10332116" y="3553745"/>
            <a:ext cx="5846762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Đọc và xem trước </a:t>
            </a:r>
          </a:p>
          <a:p>
            <a:pPr lvl="0" algn="ctr">
              <a:lnSpc>
                <a:spcPct val="150000"/>
              </a:lnSpc>
            </a:pPr>
            <a:r>
              <a:rPr lang="nl-NL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Tiết 2: Tính giá trị của biểu thức"</a:t>
            </a:r>
            <a:r>
              <a:rPr lang="nl-NL" sz="4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51248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81274" y="1211088"/>
            <a:ext cx="3314284" cy="4114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32119" y="1720820"/>
            <a:ext cx="10669502" cy="67314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5520" y="1547376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27814" y="6710711"/>
            <a:ext cx="1567745" cy="21829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81843" y="7134035"/>
            <a:ext cx="2372026" cy="17596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223068" y="-333161"/>
            <a:ext cx="1841864" cy="18519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359307" y="7787718"/>
            <a:ext cx="4776015" cy="687646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519518" y="2533529"/>
            <a:ext cx="9226585" cy="4124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2: </a:t>
            </a:r>
          </a:p>
          <a:p>
            <a:pPr marL="0" marR="0" lvl="0" indent="0" algn="ctr" defTabSz="914400" rtl="0" eaLnBrk="1" fontAlgn="auto" latinLnBrk="0" hangingPunct="1">
              <a:lnSpc>
                <a:spcPts val="111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QUEN VỚI </a:t>
            </a:r>
          </a:p>
          <a:p>
            <a:pPr marL="0" marR="0" lvl="0" indent="0" algn="ctr" defTabSz="914400" rtl="0" eaLnBrk="1" fontAlgn="auto" latinLnBrk="0" hangingPunct="1">
              <a:lnSpc>
                <a:spcPts val="111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 THỨC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1639589" y="6792690"/>
            <a:ext cx="1820144" cy="122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9345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0388">
            <a:off x="-710965" y="733437"/>
            <a:ext cx="5765330" cy="1247408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96196">
            <a:off x="13189644" y="527450"/>
            <a:ext cx="5765330" cy="1247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4463D5-FA7E-4B63-BB46-6CAC09130CB6}"/>
              </a:ext>
            </a:extLst>
          </p:cNvPr>
          <p:cNvSpPr txBox="1"/>
          <p:nvPr/>
        </p:nvSpPr>
        <p:spPr>
          <a:xfrm>
            <a:off x="6503133" y="360650"/>
            <a:ext cx="5410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08C0C-74A2-4601-AC45-2EF0D2E179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3" r="2254"/>
          <a:stretch/>
        </p:blipFill>
        <p:spPr>
          <a:xfrm>
            <a:off x="381000" y="2882074"/>
            <a:ext cx="10856144" cy="3471012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C32912-6CE0-4582-B2A4-B0B07CC0F193}"/>
              </a:ext>
            </a:extLst>
          </p:cNvPr>
          <p:cNvSpPr txBox="1"/>
          <p:nvPr/>
        </p:nvSpPr>
        <p:spPr>
          <a:xfrm>
            <a:off x="11506200" y="2324100"/>
            <a:ext cx="6400800" cy="45869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Lúc đầu trong hồ có 14 con vịt đang vui chơi.</a:t>
            </a: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 đó, có 5 con vịt lên bờ để rỉa lông.</a:t>
            </a: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nl-NL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 3 con vịt khác chạy tới, nhào xuống hồ. </a:t>
            </a: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C53B680-6C81-4E24-B504-03E13E3F9C74}"/>
              </a:ext>
            </a:extLst>
          </p:cNvPr>
          <p:cNvGrpSpPr/>
          <p:nvPr/>
        </p:nvGrpSpPr>
        <p:grpSpPr>
          <a:xfrm>
            <a:off x="3048000" y="6911061"/>
            <a:ext cx="10965576" cy="1720803"/>
            <a:chOff x="3048000" y="8356144"/>
            <a:chExt cx="10965576" cy="172080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C7BD586-C113-4275-B3FF-6AB15C640F24}"/>
                </a:ext>
              </a:extLst>
            </p:cNvPr>
            <p:cNvSpPr/>
            <p:nvPr/>
          </p:nvSpPr>
          <p:spPr>
            <a:xfrm>
              <a:off x="4524322" y="8648700"/>
              <a:ext cx="9489254" cy="1428247"/>
            </a:xfrm>
            <a:prstGeom prst="round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nl-NL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viết biểu thức biểu thị số con vịt trong hồ sau cùng vào bảng con.</a:t>
              </a:r>
              <a:endParaRPr lang="en-US" sz="4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7E17E3B-90CE-4DA3-8026-91B5AF611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8356144"/>
              <a:ext cx="1676400" cy="1676400"/>
            </a:xfrm>
            <a:prstGeom prst="rect">
              <a:avLst/>
            </a:prstGeom>
          </p:spPr>
        </p:pic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04F0285-7B12-4F98-BDE4-FF09638466AC}"/>
              </a:ext>
            </a:extLst>
          </p:cNvPr>
          <p:cNvSpPr/>
          <p:nvPr/>
        </p:nvSpPr>
        <p:spPr>
          <a:xfrm>
            <a:off x="7191290" y="8946092"/>
            <a:ext cx="4155318" cy="10726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14 - 5 + 3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57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81274" y="1211088"/>
            <a:ext cx="3314284" cy="4114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50692" y="1806059"/>
            <a:ext cx="11430582" cy="67314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5520" y="1547376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27814" y="6710711"/>
            <a:ext cx="1567745" cy="21829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81843" y="7134035"/>
            <a:ext cx="2372026" cy="17596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223068" y="-333161"/>
            <a:ext cx="1841864" cy="18519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359307" y="7787718"/>
            <a:ext cx="4776015" cy="68764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014FE91-50AF-8753-4D7D-5D4F0466EBA3}"/>
              </a:ext>
            </a:extLst>
          </p:cNvPr>
          <p:cNvSpPr txBox="1"/>
          <p:nvPr/>
        </p:nvSpPr>
        <p:spPr>
          <a:xfrm>
            <a:off x="3981028" y="1693531"/>
            <a:ext cx="11292162" cy="6534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38: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THỨC SỐ.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GIÁ TRỊ CỦA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THỨC SỐ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07229D-A16E-4546-A416-6D6CD258A9AF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8F5"/>
              </a:clrFrom>
              <a:clrTo>
                <a:srgbClr val="FFF8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49" y="4989599"/>
            <a:ext cx="6801247" cy="1018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0388">
            <a:off x="-710965" y="733437"/>
            <a:ext cx="5765330" cy="1247408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96196">
            <a:off x="13189644" y="527450"/>
            <a:ext cx="5765330" cy="1247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4463D5-FA7E-4B63-BB46-6CAC09130CB6}"/>
              </a:ext>
            </a:extLst>
          </p:cNvPr>
          <p:cNvSpPr txBox="1"/>
          <p:nvPr/>
        </p:nvSpPr>
        <p:spPr>
          <a:xfrm>
            <a:off x="6503133" y="360650"/>
            <a:ext cx="5410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C8F591-231E-493A-B211-AD32C40D1EC9}"/>
              </a:ext>
            </a:extLst>
          </p:cNvPr>
          <p:cNvSpPr txBox="1"/>
          <p:nvPr/>
        </p:nvSpPr>
        <p:spPr>
          <a:xfrm>
            <a:off x="2667000" y="2196152"/>
            <a:ext cx="13716000" cy="16630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 can nước có 10 lít. Rót nước từ can đó sáng 3 ca, mỗi ca 2 lít. Hỏi trong can còn lại bao nhiêu lít?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rrow: Curved Right 2">
            <a:extLst>
              <a:ext uri="{FF2B5EF4-FFF2-40B4-BE49-F238E27FC236}">
                <a16:creationId xmlns:a16="http://schemas.microsoft.com/office/drawing/2014/main" id="{0C791AAE-8253-468B-AD3D-B041005B1506}"/>
              </a:ext>
            </a:extLst>
          </p:cNvPr>
          <p:cNvSpPr/>
          <p:nvPr/>
        </p:nvSpPr>
        <p:spPr>
          <a:xfrm>
            <a:off x="4661295" y="6674743"/>
            <a:ext cx="723900" cy="1524000"/>
          </a:xfrm>
          <a:prstGeom prst="curved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5D5A6C-33CD-403D-9E33-7A914B60A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17" b="92308" l="1266" r="93671">
                        <a14:foregroundMark x1="9177" y1="80473" x2="9177" y2="80473"/>
                        <a14:foregroundMark x1="12025" y1="74556" x2="12025" y2="74556"/>
                        <a14:foregroundMark x1="3797" y1="71006" x2="3797" y2="71006"/>
                        <a14:foregroundMark x1="4114" y1="77515" x2="4114" y2="77515"/>
                        <a14:foregroundMark x1="2848" y1="71006" x2="2848" y2="71006"/>
                        <a14:foregroundMark x1="1266" y1="69822" x2="1266" y2="69822"/>
                        <a14:foregroundMark x1="1899" y1="73964" x2="1899" y2="73964"/>
                        <a14:foregroundMark x1="3165" y1="77515" x2="3165" y2="82249"/>
                        <a14:foregroundMark x1="4114" y1="85799" x2="4114" y2="85799"/>
                        <a14:foregroundMark x1="10759" y1="92899" x2="10759" y2="92899"/>
                        <a14:foregroundMark x1="14557" y1="82840" x2="14557" y2="82840"/>
                        <a14:foregroundMark x1="13608" y1="66272" x2="13608" y2="66272"/>
                        <a14:foregroundMark x1="7278" y1="65680" x2="7278" y2="65680"/>
                        <a14:foregroundMark x1="4747" y1="65680" x2="3165" y2="67456"/>
                        <a14:foregroundMark x1="3165" y1="67456" x2="3165" y2="67456"/>
                        <a14:foregroundMark x1="3165" y1="67456" x2="3165" y2="67456"/>
                        <a14:foregroundMark x1="1899" y1="69822" x2="1899" y2="69822"/>
                        <a14:foregroundMark x1="26582" y1="78107" x2="26582" y2="78107"/>
                        <a14:foregroundMark x1="23418" y1="76331" x2="23418" y2="76331"/>
                        <a14:foregroundMark x1="21203" y1="74556" x2="21203" y2="74556"/>
                        <a14:foregroundMark x1="18671" y1="71006" x2="18671" y2="71006"/>
                        <a14:foregroundMark x1="18671" y1="74556" x2="18671" y2="74556"/>
                        <a14:foregroundMark x1="20253" y1="76331" x2="20253" y2="76331"/>
                        <a14:foregroundMark x1="21203" y1="78107" x2="21203" y2="78107"/>
                        <a14:foregroundMark x1="20570" y1="78107" x2="18671" y2="78107"/>
                        <a14:foregroundMark x1="18671" y1="78107" x2="18671" y2="78107"/>
                        <a14:foregroundMark x1="17722" y1="75740" x2="17722" y2="75740"/>
                        <a14:foregroundMark x1="17722" y1="72781" x2="17722" y2="72781"/>
                        <a14:foregroundMark x1="19620" y1="69822" x2="19620" y2="69822"/>
                        <a14:foregroundMark x1="22468" y1="68047" x2="22468" y2="68047"/>
                        <a14:foregroundMark x1="22468" y1="68047" x2="22468" y2="68047"/>
                        <a14:foregroundMark x1="26899" y1="68047" x2="26899" y2="68047"/>
                        <a14:foregroundMark x1="31013" y1="68047" x2="31013" y2="68047"/>
                        <a14:foregroundMark x1="31646" y1="69822" x2="31646" y2="72781"/>
                        <a14:foregroundMark x1="21519" y1="68047" x2="21519" y2="68047"/>
                        <a14:foregroundMark x1="21203" y1="66272" x2="21203" y2="66272"/>
                        <a14:foregroundMark x1="21519" y1="88757" x2="21519" y2="88757"/>
                        <a14:foregroundMark x1="21519" y1="85799" x2="21519" y2="85799"/>
                        <a14:foregroundMark x1="25949" y1="89349" x2="25949" y2="89349"/>
                        <a14:foregroundMark x1="30380" y1="80473" x2="30380" y2="80473"/>
                        <a14:foregroundMark x1="30380" y1="73964" x2="30380" y2="73964"/>
                        <a14:foregroundMark x1="30380" y1="69822" x2="30380" y2="69822"/>
                        <a14:foregroundMark x1="30380" y1="71006" x2="30380" y2="71006"/>
                        <a14:foregroundMark x1="30380" y1="78107" x2="30380" y2="78107"/>
                        <a14:foregroundMark x1="30380" y1="79290" x2="30380" y2="79290"/>
                        <a14:foregroundMark x1="30063" y1="82249" x2="30063" y2="82249"/>
                        <a14:foregroundMark x1="30380" y1="86982" x2="30380" y2="86982"/>
                        <a14:foregroundMark x1="44937" y1="84024" x2="44937" y2="84024"/>
                        <a14:foregroundMark x1="38924" y1="77515" x2="38924" y2="77515"/>
                        <a14:foregroundMark x1="36392" y1="74556" x2="36392" y2="74556"/>
                        <a14:foregroundMark x1="36392" y1="69822" x2="36392" y2="69822"/>
                        <a14:foregroundMark x1="34810" y1="69822" x2="34810" y2="69822"/>
                        <a14:foregroundMark x1="34494" y1="69231" x2="34494" y2="69231"/>
                        <a14:foregroundMark x1="63608" y1="77515" x2="63608" y2="77515"/>
                        <a14:foregroundMark x1="60759" y1="74556" x2="60759" y2="74556"/>
                        <a14:foregroundMark x1="60759" y1="75740" x2="60759" y2="75740"/>
                        <a14:foregroundMark x1="61076" y1="76331" x2="61076" y2="76331"/>
                        <a14:foregroundMark x1="62342" y1="84615" x2="62342" y2="84615"/>
                        <a14:foregroundMark x1="62342" y1="84615" x2="62342" y2="84615"/>
                        <a14:foregroundMark x1="61709" y1="87574" x2="56646" y2="87574"/>
                        <a14:foregroundMark x1="53165" y1="80473" x2="53165" y2="80473"/>
                        <a14:foregroundMark x1="55380" y1="77515" x2="55380" y2="77515"/>
                        <a14:foregroundMark x1="59177" y1="71006" x2="59177" y2="71006"/>
                        <a14:foregroundMark x1="59177" y1="71006" x2="59177" y2="71006"/>
                        <a14:foregroundMark x1="62658" y1="86982" x2="62658" y2="86982"/>
                        <a14:foregroundMark x1="63291" y1="87574" x2="57595" y2="84024"/>
                        <a14:foregroundMark x1="56329" y1="80473" x2="56646" y2="77515"/>
                        <a14:foregroundMark x1="58861" y1="75740" x2="58861" y2="75740"/>
                        <a14:foregroundMark x1="59177" y1="75740" x2="59177" y2="75740"/>
                        <a14:foregroundMark x1="59177" y1="75740" x2="59177" y2="75740"/>
                        <a14:foregroundMark x1="64241" y1="71598" x2="62658" y2="71598"/>
                        <a14:foregroundMark x1="61076" y1="69822" x2="55380" y2="67456"/>
                        <a14:foregroundMark x1="51266" y1="61538" x2="51266" y2="61538"/>
                        <a14:foregroundMark x1="51266" y1="61538" x2="51266" y2="61538"/>
                        <a14:foregroundMark x1="52848" y1="64497" x2="52848" y2="64497"/>
                        <a14:foregroundMark x1="52848" y1="64497" x2="52848" y2="64497"/>
                        <a14:foregroundMark x1="52848" y1="56805" x2="52848" y2="56805"/>
                        <a14:foregroundMark x1="52848" y1="56213" x2="52848" y2="56213"/>
                        <a14:foregroundMark x1="53797" y1="53254" x2="58228" y2="52663"/>
                        <a14:foregroundMark x1="58228" y1="52663" x2="58228" y2="52663"/>
                        <a14:foregroundMark x1="57595" y1="52663" x2="56329" y2="52663"/>
                        <a14:foregroundMark x1="51899" y1="54438" x2="49684" y2="56213"/>
                        <a14:foregroundMark x1="49367" y1="57988" x2="49367" y2="57988"/>
                        <a14:foregroundMark x1="59810" y1="59172" x2="59810" y2="59172"/>
                        <a14:foregroundMark x1="60759" y1="59172" x2="60759" y2="59172"/>
                        <a14:foregroundMark x1="62658" y1="61538" x2="62658" y2="61538"/>
                        <a14:foregroundMark x1="65190" y1="61538" x2="65190" y2="61538"/>
                        <a14:foregroundMark x1="67089" y1="55030" x2="67089" y2="55030"/>
                        <a14:foregroundMark x1="67089" y1="50296" x2="64241" y2="50296"/>
                        <a14:foregroundMark x1="61709" y1="55030" x2="61709" y2="55030"/>
                        <a14:foregroundMark x1="61709" y1="55030" x2="61709" y2="55030"/>
                        <a14:foregroundMark x1="61709" y1="59172" x2="61709" y2="59172"/>
                        <a14:foregroundMark x1="67089" y1="68047" x2="67089" y2="68047"/>
                        <a14:foregroundMark x1="68671" y1="69231" x2="68671" y2="69231"/>
                        <a14:foregroundMark x1="68987" y1="69231" x2="68987" y2="69231"/>
                        <a14:foregroundMark x1="70253" y1="69231" x2="70253" y2="69231"/>
                        <a14:foregroundMark x1="70570" y1="73964" x2="69620" y2="77515"/>
                        <a14:foregroundMark x1="68671" y1="80473" x2="65823" y2="81065"/>
                        <a14:foregroundMark x1="65190" y1="81065" x2="65190" y2="81065"/>
                        <a14:foregroundMark x1="65190" y1="81065" x2="65190" y2="81065"/>
                        <a14:foregroundMark x1="74051" y1="81065" x2="74051" y2="81065"/>
                        <a14:foregroundMark x1="64241" y1="37870" x2="64241" y2="37870"/>
                        <a14:foregroundMark x1="53165" y1="59763" x2="53165" y2="59763"/>
                        <a14:foregroundMark x1="91456" y1="61538" x2="91456" y2="61538"/>
                        <a14:foregroundMark x1="91456" y1="69231" x2="91456" y2="69231"/>
                        <a14:foregroundMark x1="93038" y1="71006" x2="93038" y2="71006"/>
                        <a14:foregroundMark x1="93987" y1="76331" x2="93987" y2="81065"/>
                        <a14:foregroundMark x1="77532" y1="20710" x2="77532" y2="20710"/>
                        <a14:foregroundMark x1="78481" y1="11834" x2="78481" y2="11834"/>
                        <a14:foregroundMark x1="78481" y1="11834" x2="78481" y2="11834"/>
                        <a14:foregroundMark x1="68671" y1="12426" x2="67722" y2="27219"/>
                        <a14:foregroundMark x1="67722" y1="27219" x2="67722" y2="27219"/>
                        <a14:foregroundMark x1="79114" y1="5917" x2="77215" y2="5917"/>
                        <a14:foregroundMark x1="68671" y1="5325" x2="68671" y2="5325"/>
                        <a14:foregroundMark x1="70570" y1="20118" x2="70570" y2="20118"/>
                        <a14:foregroundMark x1="64557" y1="23077" x2="64557" y2="23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6602" y="3958390"/>
            <a:ext cx="5632720" cy="3012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3D4B5EFC-C5D0-4A56-9850-A434C9255A1B}"/>
                  </a:ext>
                </a:extLst>
              </p:cNvPr>
              <p:cNvSpPr/>
              <p:nvPr/>
            </p:nvSpPr>
            <p:spPr>
              <a:xfrm>
                <a:off x="6276602" y="7208550"/>
                <a:ext cx="5334000" cy="137491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 – 2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3  </a:t>
                </a: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3D4B5EFC-C5D0-4A56-9850-A434C9255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02" y="7208550"/>
                <a:ext cx="5334000" cy="137491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858104F-6A1C-4C89-8ADD-07299F145252}"/>
              </a:ext>
            </a:extLst>
          </p:cNvPr>
          <p:cNvSpPr txBox="1"/>
          <p:nvPr/>
        </p:nvSpPr>
        <p:spPr>
          <a:xfrm>
            <a:off x="7132846" y="8665790"/>
            <a:ext cx="25406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= 10 - 6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BCE64-D0AD-4B84-9145-2972DA99B57F}"/>
              </a:ext>
            </a:extLst>
          </p:cNvPr>
          <p:cNvSpPr txBox="1"/>
          <p:nvPr/>
        </p:nvSpPr>
        <p:spPr>
          <a:xfrm>
            <a:off x="7132846" y="9435231"/>
            <a:ext cx="20834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=     4</a:t>
            </a:r>
          </a:p>
        </p:txBody>
      </p:sp>
    </p:spTree>
    <p:extLst>
      <p:ext uri="{BB962C8B-B14F-4D97-AF65-F5344CB8AC3E}">
        <p14:creationId xmlns:p14="http://schemas.microsoft.com/office/powerpoint/2010/main" val="330338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6" grpId="0" animBg="1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0388">
            <a:off x="-710965" y="733437"/>
            <a:ext cx="5765330" cy="1247408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96196">
            <a:off x="13189644" y="527450"/>
            <a:ext cx="5765330" cy="1247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4463D5-FA7E-4B63-BB46-6CAC09130CB6}"/>
              </a:ext>
            </a:extLst>
          </p:cNvPr>
          <p:cNvSpPr txBox="1"/>
          <p:nvPr/>
        </p:nvSpPr>
        <p:spPr>
          <a:xfrm>
            <a:off x="6503133" y="360650"/>
            <a:ext cx="5410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F3E84F-EFF4-45AE-A55C-62E067110C6C}"/>
              </a:ext>
            </a:extLst>
          </p:cNvPr>
          <p:cNvSpPr/>
          <p:nvPr/>
        </p:nvSpPr>
        <p:spPr>
          <a:xfrm>
            <a:off x="2362200" y="3221826"/>
            <a:ext cx="14253105" cy="620971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6BD232-D105-46D2-83BE-C3CEA80E5A1C}"/>
              </a:ext>
            </a:extLst>
          </p:cNvPr>
          <p:cNvSpPr txBox="1"/>
          <p:nvPr/>
        </p:nvSpPr>
        <p:spPr>
          <a:xfrm>
            <a:off x="3021012" y="3736227"/>
            <a:ext cx="13155613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+ Nếu trong biểu thức có các phép tính cộng, trừ, nhân, chia, ta thực hiện các phép tính nhân, chia trước; rồi thực hiện các phép tính cộng, trừ sau.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85EDC4AA-7C62-47EC-8CE5-D14C5CF849B3}"/>
              </a:ext>
            </a:extLst>
          </p:cNvPr>
          <p:cNvSpPr/>
          <p:nvPr/>
        </p:nvSpPr>
        <p:spPr>
          <a:xfrm>
            <a:off x="2026256" y="2108633"/>
            <a:ext cx="1066800" cy="8228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610F29-5BFD-4B16-859A-031C0196F828}"/>
              </a:ext>
            </a:extLst>
          </p:cNvPr>
          <p:cNvSpPr txBox="1"/>
          <p:nvPr/>
        </p:nvSpPr>
        <p:spPr>
          <a:xfrm>
            <a:off x="3265691" y="2155559"/>
            <a:ext cx="2945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KẾT LUẬN: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2D706E-BA98-4D8A-B4C1-3F29132C5543}"/>
              </a:ext>
            </a:extLst>
          </p:cNvPr>
          <p:cNvSpPr txBox="1"/>
          <p:nvPr/>
        </p:nvSpPr>
        <p:spPr>
          <a:xfrm>
            <a:off x="2910945" y="6459388"/>
            <a:ext cx="13265680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+ Nếu trong biểu thức chỉ có phép tính cộng, trừ hoặc chỉ có phép tính nhân, chia, ta thực hiện các phép tính theo thứ tự từ trái sang phải.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84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build="p"/>
      <p:bldP spid="23" grpId="0" animBg="1"/>
      <p:bldP spid="24" grpId="0"/>
      <p:bldP spid="2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0388">
            <a:off x="-710965" y="733437"/>
            <a:ext cx="5765330" cy="1247408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96196">
            <a:off x="13189644" y="527450"/>
            <a:ext cx="5765330" cy="12474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B261CF-F0C5-4FE5-A1E5-2772C57BC8DC}"/>
              </a:ext>
            </a:extLst>
          </p:cNvPr>
          <p:cNvSpPr txBox="1"/>
          <p:nvPr/>
        </p:nvSpPr>
        <p:spPr>
          <a:xfrm>
            <a:off x="6381387" y="984399"/>
            <a:ext cx="5410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EAF40CA2-902A-4E4F-AAD2-655FAA13A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15200" y="39138"/>
            <a:ext cx="3657600" cy="79137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2ECEC6B-396C-4676-BF35-CEF8DBD1F9D2}"/>
              </a:ext>
            </a:extLst>
          </p:cNvPr>
          <p:cNvGrpSpPr/>
          <p:nvPr/>
        </p:nvGrpSpPr>
        <p:grpSpPr>
          <a:xfrm>
            <a:off x="1863359" y="2804969"/>
            <a:ext cx="14948978" cy="914400"/>
            <a:chOff x="863494" y="752421"/>
            <a:chExt cx="8858655" cy="914400"/>
          </a:xfrm>
        </p:grpSpPr>
        <p:grpSp>
          <p:nvGrpSpPr>
            <p:cNvPr id="15" name="组合 7">
              <a:extLst>
                <a:ext uri="{FF2B5EF4-FFF2-40B4-BE49-F238E27FC236}">
                  <a16:creationId xmlns:a16="http://schemas.microsoft.com/office/drawing/2014/main" id="{BDC9DFA4-416E-4AFD-89C0-2583A40107D0}"/>
                </a:ext>
              </a:extLst>
            </p:cNvPr>
            <p:cNvGrpSpPr/>
            <p:nvPr/>
          </p:nvGrpSpPr>
          <p:grpSpPr>
            <a:xfrm>
              <a:off x="863494" y="752421"/>
              <a:ext cx="557578" cy="914400"/>
              <a:chOff x="1733270" y="1148134"/>
              <a:chExt cx="510526" cy="911862"/>
            </a:xfrm>
          </p:grpSpPr>
          <p:sp>
            <p:nvSpPr>
              <p:cNvPr id="17" name="椭圆 8">
                <a:extLst>
                  <a:ext uri="{FF2B5EF4-FFF2-40B4-BE49-F238E27FC236}">
                    <a16:creationId xmlns:a16="http://schemas.microsoft.com/office/drawing/2014/main" id="{31473D09-554F-4A68-A733-62D497D97585}"/>
                  </a:ext>
                </a:extLst>
              </p:cNvPr>
              <p:cNvSpPr/>
              <p:nvPr/>
            </p:nvSpPr>
            <p:spPr>
              <a:xfrm>
                <a:off x="1747656" y="1148134"/>
                <a:ext cx="496140" cy="911862"/>
              </a:xfrm>
              <a:prstGeom prst="ellipse">
                <a:avLst/>
              </a:prstGeom>
              <a:solidFill>
                <a:srgbClr val="7030A0"/>
              </a:solidFill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E26C0D56-0DC1-4899-8484-A92EA6432134}"/>
                  </a:ext>
                </a:extLst>
              </p:cNvPr>
              <p:cNvSpPr txBox="1"/>
              <p:nvPr/>
            </p:nvSpPr>
            <p:spPr>
              <a:xfrm flipH="1">
                <a:off x="1733270" y="1256268"/>
                <a:ext cx="496140" cy="58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498C9EB-6DC6-450C-BC25-9B4D7185FB28}"/>
                </a:ext>
              </a:extLst>
            </p:cNvPr>
            <p:cNvSpPr txBox="1"/>
            <p:nvPr/>
          </p:nvSpPr>
          <p:spPr>
            <a:xfrm>
              <a:off x="1603241" y="846147"/>
              <a:ext cx="8118908" cy="8206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SGK – tr104).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trị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biểu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mẫu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 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25FAE72-92F0-4D07-8E62-C69491BF19CF}"/>
              </a:ext>
            </a:extLst>
          </p:cNvPr>
          <p:cNvSpPr/>
          <p:nvPr/>
        </p:nvSpPr>
        <p:spPr>
          <a:xfrm>
            <a:off x="3026223" y="4866806"/>
            <a:ext cx="3661611" cy="1060490"/>
          </a:xfrm>
          <a:custGeom>
            <a:avLst/>
            <a:gdLst>
              <a:gd name="connsiteX0" fmla="*/ 0 w 3661611"/>
              <a:gd name="connsiteY0" fmla="*/ 0 h 1060490"/>
              <a:gd name="connsiteX1" fmla="*/ 3661611 w 3661611"/>
              <a:gd name="connsiteY1" fmla="*/ 0 h 1060490"/>
              <a:gd name="connsiteX2" fmla="*/ 3661611 w 3661611"/>
              <a:gd name="connsiteY2" fmla="*/ 1060490 h 1060490"/>
              <a:gd name="connsiteX3" fmla="*/ 0 w 3661611"/>
              <a:gd name="connsiteY3" fmla="*/ 1060490 h 1060490"/>
              <a:gd name="connsiteX4" fmla="*/ 0 w 3661611"/>
              <a:gd name="connsiteY4" fmla="*/ 0 h 106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1611" h="1060490" fill="none" extrusionOk="0">
                <a:moveTo>
                  <a:pt x="0" y="0"/>
                </a:moveTo>
                <a:cubicBezTo>
                  <a:pt x="696817" y="-130955"/>
                  <a:pt x="2644472" y="60629"/>
                  <a:pt x="3661611" y="0"/>
                </a:cubicBezTo>
                <a:cubicBezTo>
                  <a:pt x="3643415" y="160461"/>
                  <a:pt x="3665132" y="828923"/>
                  <a:pt x="3661611" y="1060490"/>
                </a:cubicBezTo>
                <a:cubicBezTo>
                  <a:pt x="1913239" y="1027659"/>
                  <a:pt x="1395870" y="970846"/>
                  <a:pt x="0" y="1060490"/>
                </a:cubicBezTo>
                <a:cubicBezTo>
                  <a:pt x="-46872" y="651218"/>
                  <a:pt x="-25610" y="322280"/>
                  <a:pt x="0" y="0"/>
                </a:cubicBezTo>
                <a:close/>
              </a:path>
              <a:path w="3661611" h="1060490" stroke="0" extrusionOk="0">
                <a:moveTo>
                  <a:pt x="0" y="0"/>
                </a:moveTo>
                <a:cubicBezTo>
                  <a:pt x="916728" y="-145685"/>
                  <a:pt x="2463058" y="120332"/>
                  <a:pt x="3661611" y="0"/>
                </a:cubicBezTo>
                <a:cubicBezTo>
                  <a:pt x="3635781" y="288101"/>
                  <a:pt x="3654354" y="607691"/>
                  <a:pt x="3661611" y="1060490"/>
                </a:cubicBezTo>
                <a:cubicBezTo>
                  <a:pt x="2205921" y="917991"/>
                  <a:pt x="754504" y="1211468"/>
                  <a:pt x="0" y="1060490"/>
                </a:cubicBezTo>
                <a:cubicBezTo>
                  <a:pt x="-71716" y="951351"/>
                  <a:pt x="73453" y="237529"/>
                  <a:pt x="0" y="0"/>
                </a:cubicBezTo>
                <a:close/>
              </a:path>
            </a:pathLst>
          </a:custGeom>
          <a:solidFill>
            <a:srgbClr val="BEDD8E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3098176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a) </a:t>
            </a:r>
            <a:r>
              <a:rPr lang="nl-NL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×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2E27A4-268D-4979-8424-755ABE58A274}"/>
              </a:ext>
            </a:extLst>
          </p:cNvPr>
          <p:cNvSpPr/>
          <p:nvPr/>
        </p:nvSpPr>
        <p:spPr>
          <a:xfrm>
            <a:off x="7695894" y="4866806"/>
            <a:ext cx="3661611" cy="1060490"/>
          </a:xfrm>
          <a:custGeom>
            <a:avLst/>
            <a:gdLst>
              <a:gd name="connsiteX0" fmla="*/ 0 w 3661611"/>
              <a:gd name="connsiteY0" fmla="*/ 0 h 1060490"/>
              <a:gd name="connsiteX1" fmla="*/ 3661611 w 3661611"/>
              <a:gd name="connsiteY1" fmla="*/ 0 h 1060490"/>
              <a:gd name="connsiteX2" fmla="*/ 3661611 w 3661611"/>
              <a:gd name="connsiteY2" fmla="*/ 1060490 h 1060490"/>
              <a:gd name="connsiteX3" fmla="*/ 0 w 3661611"/>
              <a:gd name="connsiteY3" fmla="*/ 1060490 h 1060490"/>
              <a:gd name="connsiteX4" fmla="*/ 0 w 3661611"/>
              <a:gd name="connsiteY4" fmla="*/ 0 h 106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1611" h="1060490" fill="none" extrusionOk="0">
                <a:moveTo>
                  <a:pt x="0" y="0"/>
                </a:moveTo>
                <a:cubicBezTo>
                  <a:pt x="696817" y="-130955"/>
                  <a:pt x="2644472" y="60629"/>
                  <a:pt x="3661611" y="0"/>
                </a:cubicBezTo>
                <a:cubicBezTo>
                  <a:pt x="3643415" y="160461"/>
                  <a:pt x="3665132" y="828923"/>
                  <a:pt x="3661611" y="1060490"/>
                </a:cubicBezTo>
                <a:cubicBezTo>
                  <a:pt x="1913239" y="1027659"/>
                  <a:pt x="1395870" y="970846"/>
                  <a:pt x="0" y="1060490"/>
                </a:cubicBezTo>
                <a:cubicBezTo>
                  <a:pt x="-46872" y="651218"/>
                  <a:pt x="-25610" y="322280"/>
                  <a:pt x="0" y="0"/>
                </a:cubicBezTo>
                <a:close/>
              </a:path>
              <a:path w="3661611" h="1060490" stroke="0" extrusionOk="0">
                <a:moveTo>
                  <a:pt x="0" y="0"/>
                </a:moveTo>
                <a:cubicBezTo>
                  <a:pt x="916728" y="-145685"/>
                  <a:pt x="2463058" y="120332"/>
                  <a:pt x="3661611" y="0"/>
                </a:cubicBezTo>
                <a:cubicBezTo>
                  <a:pt x="3635781" y="288101"/>
                  <a:pt x="3654354" y="607691"/>
                  <a:pt x="3661611" y="1060490"/>
                </a:cubicBezTo>
                <a:cubicBezTo>
                  <a:pt x="2205921" y="917991"/>
                  <a:pt x="754504" y="1211468"/>
                  <a:pt x="0" y="1060490"/>
                </a:cubicBezTo>
                <a:cubicBezTo>
                  <a:pt x="-71716" y="951351"/>
                  <a:pt x="73453" y="237529"/>
                  <a:pt x="0" y="0"/>
                </a:cubicBezTo>
                <a:close/>
              </a:path>
            </a:pathLst>
          </a:custGeom>
          <a:solidFill>
            <a:srgbClr val="BEDD8E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3098176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b) </a:t>
            </a:r>
            <a:r>
              <a:rPr lang="nl-NL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+ 5 × 6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470785-F0B2-433E-89A4-32F429C7245A}"/>
              </a:ext>
            </a:extLst>
          </p:cNvPr>
          <p:cNvSpPr/>
          <p:nvPr/>
        </p:nvSpPr>
        <p:spPr>
          <a:xfrm>
            <a:off x="12349524" y="4907205"/>
            <a:ext cx="3661611" cy="1060490"/>
          </a:xfrm>
          <a:custGeom>
            <a:avLst/>
            <a:gdLst>
              <a:gd name="connsiteX0" fmla="*/ 0 w 3661611"/>
              <a:gd name="connsiteY0" fmla="*/ 0 h 1060490"/>
              <a:gd name="connsiteX1" fmla="*/ 3661611 w 3661611"/>
              <a:gd name="connsiteY1" fmla="*/ 0 h 1060490"/>
              <a:gd name="connsiteX2" fmla="*/ 3661611 w 3661611"/>
              <a:gd name="connsiteY2" fmla="*/ 1060490 h 1060490"/>
              <a:gd name="connsiteX3" fmla="*/ 0 w 3661611"/>
              <a:gd name="connsiteY3" fmla="*/ 1060490 h 1060490"/>
              <a:gd name="connsiteX4" fmla="*/ 0 w 3661611"/>
              <a:gd name="connsiteY4" fmla="*/ 0 h 106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1611" h="1060490" fill="none" extrusionOk="0">
                <a:moveTo>
                  <a:pt x="0" y="0"/>
                </a:moveTo>
                <a:cubicBezTo>
                  <a:pt x="696817" y="-130955"/>
                  <a:pt x="2644472" y="60629"/>
                  <a:pt x="3661611" y="0"/>
                </a:cubicBezTo>
                <a:cubicBezTo>
                  <a:pt x="3643415" y="160461"/>
                  <a:pt x="3665132" y="828923"/>
                  <a:pt x="3661611" y="1060490"/>
                </a:cubicBezTo>
                <a:cubicBezTo>
                  <a:pt x="1913239" y="1027659"/>
                  <a:pt x="1395870" y="970846"/>
                  <a:pt x="0" y="1060490"/>
                </a:cubicBezTo>
                <a:cubicBezTo>
                  <a:pt x="-46872" y="651218"/>
                  <a:pt x="-25610" y="322280"/>
                  <a:pt x="0" y="0"/>
                </a:cubicBezTo>
                <a:close/>
              </a:path>
              <a:path w="3661611" h="1060490" stroke="0" extrusionOk="0">
                <a:moveTo>
                  <a:pt x="0" y="0"/>
                </a:moveTo>
                <a:cubicBezTo>
                  <a:pt x="916728" y="-145685"/>
                  <a:pt x="2463058" y="120332"/>
                  <a:pt x="3661611" y="0"/>
                </a:cubicBezTo>
                <a:cubicBezTo>
                  <a:pt x="3635781" y="288101"/>
                  <a:pt x="3654354" y="607691"/>
                  <a:pt x="3661611" y="1060490"/>
                </a:cubicBezTo>
                <a:cubicBezTo>
                  <a:pt x="2205921" y="917991"/>
                  <a:pt x="754504" y="1211468"/>
                  <a:pt x="0" y="1060490"/>
                </a:cubicBezTo>
                <a:cubicBezTo>
                  <a:pt x="-71716" y="951351"/>
                  <a:pt x="73453" y="237529"/>
                  <a:pt x="0" y="0"/>
                </a:cubicBezTo>
                <a:close/>
              </a:path>
            </a:pathLst>
          </a:custGeom>
          <a:solidFill>
            <a:srgbClr val="BEDD8E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3098176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c) </a:t>
            </a:r>
            <a:r>
              <a:rPr lang="nl-NL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30 - 18 : 3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352113-6FB9-498D-9486-DE27F3ABC67A}"/>
              </a:ext>
            </a:extLst>
          </p:cNvPr>
          <p:cNvSpPr txBox="1"/>
          <p:nvPr/>
        </p:nvSpPr>
        <p:spPr>
          <a:xfrm>
            <a:off x="6474228" y="6940791"/>
            <a:ext cx="6304710" cy="1651671"/>
          </a:xfrm>
          <a:prstGeom prst="rect">
            <a:avLst/>
          </a:prstGeom>
          <a:solidFill>
            <a:srgbClr val="B8E5FA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i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Mẫu: </a:t>
            </a:r>
            <a:r>
              <a:rPr lang="nl-NL" sz="3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 + 8 : 2 = 24 + </a:t>
            </a:r>
            <a:r>
              <a:rPr lang="nl-NL" sz="3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= 28.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9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416" y="3761005"/>
            <a:ext cx="3314284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99719" y="4103401"/>
            <a:ext cx="3423447" cy="344222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4621" y="-604505"/>
            <a:ext cx="2363195" cy="23761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9639300"/>
            <a:ext cx="8580377" cy="46646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65567" y="2804969"/>
            <a:ext cx="3657600" cy="7913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421EC3-CE0C-416B-97E6-760B5EB19BB2}"/>
              </a:ext>
            </a:extLst>
          </p:cNvPr>
          <p:cNvSpPr txBox="1"/>
          <p:nvPr/>
        </p:nvSpPr>
        <p:spPr>
          <a:xfrm>
            <a:off x="6044813" y="2778628"/>
            <a:ext cx="6304711" cy="9015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AD861B-8FD3-44B2-B1E0-72AECDCB2C16}"/>
              </a:ext>
            </a:extLst>
          </p:cNvPr>
          <p:cNvSpPr txBox="1"/>
          <p:nvPr/>
        </p:nvSpPr>
        <p:spPr>
          <a:xfrm>
            <a:off x="3388064" y="6129844"/>
            <a:ext cx="2446421" cy="1515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6 </a:t>
            </a:r>
            <a:r>
              <a:rPr lang="nl-NL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× 2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nl-NL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12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AF4EFB-C6E6-4FB1-A676-5E4FE7744332}"/>
              </a:ext>
            </a:extLst>
          </p:cNvPr>
          <p:cNvSpPr txBox="1"/>
          <p:nvPr/>
        </p:nvSpPr>
        <p:spPr>
          <a:xfrm>
            <a:off x="8077200" y="6129844"/>
            <a:ext cx="2446421" cy="1515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nl-NL" sz="3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 +</a:t>
            </a:r>
            <a:r>
              <a:rPr lang="nl-NL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nl-NL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nl-NL" sz="3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54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8E8BCA-858D-4BD4-81C8-C8FD927D1039}"/>
              </a:ext>
            </a:extLst>
          </p:cNvPr>
          <p:cNvSpPr txBox="1"/>
          <p:nvPr/>
        </p:nvSpPr>
        <p:spPr>
          <a:xfrm>
            <a:off x="12778938" y="6129844"/>
            <a:ext cx="2446421" cy="1515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nl-NL" sz="3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30 - 6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nl-NL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nl-NL" sz="3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nl-NL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B81A3C-67D7-4846-8855-BA1028ED7C2E}"/>
              </a:ext>
            </a:extLst>
          </p:cNvPr>
          <p:cNvSpPr/>
          <p:nvPr/>
        </p:nvSpPr>
        <p:spPr>
          <a:xfrm>
            <a:off x="3026223" y="4866806"/>
            <a:ext cx="3661611" cy="1060490"/>
          </a:xfrm>
          <a:custGeom>
            <a:avLst/>
            <a:gdLst>
              <a:gd name="connsiteX0" fmla="*/ 0 w 3661611"/>
              <a:gd name="connsiteY0" fmla="*/ 0 h 1060490"/>
              <a:gd name="connsiteX1" fmla="*/ 3661611 w 3661611"/>
              <a:gd name="connsiteY1" fmla="*/ 0 h 1060490"/>
              <a:gd name="connsiteX2" fmla="*/ 3661611 w 3661611"/>
              <a:gd name="connsiteY2" fmla="*/ 1060490 h 1060490"/>
              <a:gd name="connsiteX3" fmla="*/ 0 w 3661611"/>
              <a:gd name="connsiteY3" fmla="*/ 1060490 h 1060490"/>
              <a:gd name="connsiteX4" fmla="*/ 0 w 3661611"/>
              <a:gd name="connsiteY4" fmla="*/ 0 h 106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1611" h="1060490" fill="none" extrusionOk="0">
                <a:moveTo>
                  <a:pt x="0" y="0"/>
                </a:moveTo>
                <a:cubicBezTo>
                  <a:pt x="696817" y="-130955"/>
                  <a:pt x="2644472" y="60629"/>
                  <a:pt x="3661611" y="0"/>
                </a:cubicBezTo>
                <a:cubicBezTo>
                  <a:pt x="3643415" y="160461"/>
                  <a:pt x="3665132" y="828923"/>
                  <a:pt x="3661611" y="1060490"/>
                </a:cubicBezTo>
                <a:cubicBezTo>
                  <a:pt x="1913239" y="1027659"/>
                  <a:pt x="1395870" y="970846"/>
                  <a:pt x="0" y="1060490"/>
                </a:cubicBezTo>
                <a:cubicBezTo>
                  <a:pt x="-46872" y="651218"/>
                  <a:pt x="-25610" y="322280"/>
                  <a:pt x="0" y="0"/>
                </a:cubicBezTo>
                <a:close/>
              </a:path>
              <a:path w="3661611" h="1060490" stroke="0" extrusionOk="0">
                <a:moveTo>
                  <a:pt x="0" y="0"/>
                </a:moveTo>
                <a:cubicBezTo>
                  <a:pt x="916728" y="-145685"/>
                  <a:pt x="2463058" y="120332"/>
                  <a:pt x="3661611" y="0"/>
                </a:cubicBezTo>
                <a:cubicBezTo>
                  <a:pt x="3635781" y="288101"/>
                  <a:pt x="3654354" y="607691"/>
                  <a:pt x="3661611" y="1060490"/>
                </a:cubicBezTo>
                <a:cubicBezTo>
                  <a:pt x="2205921" y="917991"/>
                  <a:pt x="754504" y="1211468"/>
                  <a:pt x="0" y="1060490"/>
                </a:cubicBezTo>
                <a:cubicBezTo>
                  <a:pt x="-71716" y="951351"/>
                  <a:pt x="73453" y="237529"/>
                  <a:pt x="0" y="0"/>
                </a:cubicBezTo>
                <a:close/>
              </a:path>
            </a:pathLst>
          </a:custGeom>
          <a:solidFill>
            <a:srgbClr val="BEDD8E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3098176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a) </a:t>
            </a:r>
            <a:r>
              <a:rPr lang="nl-NL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×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C088F1-7A29-4118-9511-82F7838F538F}"/>
              </a:ext>
            </a:extLst>
          </p:cNvPr>
          <p:cNvSpPr/>
          <p:nvPr/>
        </p:nvSpPr>
        <p:spPr>
          <a:xfrm>
            <a:off x="7695894" y="4866806"/>
            <a:ext cx="3661611" cy="1060490"/>
          </a:xfrm>
          <a:custGeom>
            <a:avLst/>
            <a:gdLst>
              <a:gd name="connsiteX0" fmla="*/ 0 w 3661611"/>
              <a:gd name="connsiteY0" fmla="*/ 0 h 1060490"/>
              <a:gd name="connsiteX1" fmla="*/ 3661611 w 3661611"/>
              <a:gd name="connsiteY1" fmla="*/ 0 h 1060490"/>
              <a:gd name="connsiteX2" fmla="*/ 3661611 w 3661611"/>
              <a:gd name="connsiteY2" fmla="*/ 1060490 h 1060490"/>
              <a:gd name="connsiteX3" fmla="*/ 0 w 3661611"/>
              <a:gd name="connsiteY3" fmla="*/ 1060490 h 1060490"/>
              <a:gd name="connsiteX4" fmla="*/ 0 w 3661611"/>
              <a:gd name="connsiteY4" fmla="*/ 0 h 106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1611" h="1060490" fill="none" extrusionOk="0">
                <a:moveTo>
                  <a:pt x="0" y="0"/>
                </a:moveTo>
                <a:cubicBezTo>
                  <a:pt x="696817" y="-130955"/>
                  <a:pt x="2644472" y="60629"/>
                  <a:pt x="3661611" y="0"/>
                </a:cubicBezTo>
                <a:cubicBezTo>
                  <a:pt x="3643415" y="160461"/>
                  <a:pt x="3665132" y="828923"/>
                  <a:pt x="3661611" y="1060490"/>
                </a:cubicBezTo>
                <a:cubicBezTo>
                  <a:pt x="1913239" y="1027659"/>
                  <a:pt x="1395870" y="970846"/>
                  <a:pt x="0" y="1060490"/>
                </a:cubicBezTo>
                <a:cubicBezTo>
                  <a:pt x="-46872" y="651218"/>
                  <a:pt x="-25610" y="322280"/>
                  <a:pt x="0" y="0"/>
                </a:cubicBezTo>
                <a:close/>
              </a:path>
              <a:path w="3661611" h="1060490" stroke="0" extrusionOk="0">
                <a:moveTo>
                  <a:pt x="0" y="0"/>
                </a:moveTo>
                <a:cubicBezTo>
                  <a:pt x="916728" y="-145685"/>
                  <a:pt x="2463058" y="120332"/>
                  <a:pt x="3661611" y="0"/>
                </a:cubicBezTo>
                <a:cubicBezTo>
                  <a:pt x="3635781" y="288101"/>
                  <a:pt x="3654354" y="607691"/>
                  <a:pt x="3661611" y="1060490"/>
                </a:cubicBezTo>
                <a:cubicBezTo>
                  <a:pt x="2205921" y="917991"/>
                  <a:pt x="754504" y="1211468"/>
                  <a:pt x="0" y="1060490"/>
                </a:cubicBezTo>
                <a:cubicBezTo>
                  <a:pt x="-71716" y="951351"/>
                  <a:pt x="73453" y="237529"/>
                  <a:pt x="0" y="0"/>
                </a:cubicBezTo>
                <a:close/>
              </a:path>
            </a:pathLst>
          </a:custGeom>
          <a:solidFill>
            <a:srgbClr val="BEDD8E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3098176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b) </a:t>
            </a:r>
            <a:r>
              <a:rPr lang="nl-NL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+ 5 × 6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1D3F9C5-F315-4AB2-86BD-939DFF96476C}"/>
              </a:ext>
            </a:extLst>
          </p:cNvPr>
          <p:cNvSpPr/>
          <p:nvPr/>
        </p:nvSpPr>
        <p:spPr>
          <a:xfrm>
            <a:off x="12349524" y="4907205"/>
            <a:ext cx="3661611" cy="1060490"/>
          </a:xfrm>
          <a:custGeom>
            <a:avLst/>
            <a:gdLst>
              <a:gd name="connsiteX0" fmla="*/ 0 w 3661611"/>
              <a:gd name="connsiteY0" fmla="*/ 0 h 1060490"/>
              <a:gd name="connsiteX1" fmla="*/ 3661611 w 3661611"/>
              <a:gd name="connsiteY1" fmla="*/ 0 h 1060490"/>
              <a:gd name="connsiteX2" fmla="*/ 3661611 w 3661611"/>
              <a:gd name="connsiteY2" fmla="*/ 1060490 h 1060490"/>
              <a:gd name="connsiteX3" fmla="*/ 0 w 3661611"/>
              <a:gd name="connsiteY3" fmla="*/ 1060490 h 1060490"/>
              <a:gd name="connsiteX4" fmla="*/ 0 w 3661611"/>
              <a:gd name="connsiteY4" fmla="*/ 0 h 106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1611" h="1060490" fill="none" extrusionOk="0">
                <a:moveTo>
                  <a:pt x="0" y="0"/>
                </a:moveTo>
                <a:cubicBezTo>
                  <a:pt x="696817" y="-130955"/>
                  <a:pt x="2644472" y="60629"/>
                  <a:pt x="3661611" y="0"/>
                </a:cubicBezTo>
                <a:cubicBezTo>
                  <a:pt x="3643415" y="160461"/>
                  <a:pt x="3665132" y="828923"/>
                  <a:pt x="3661611" y="1060490"/>
                </a:cubicBezTo>
                <a:cubicBezTo>
                  <a:pt x="1913239" y="1027659"/>
                  <a:pt x="1395870" y="970846"/>
                  <a:pt x="0" y="1060490"/>
                </a:cubicBezTo>
                <a:cubicBezTo>
                  <a:pt x="-46872" y="651218"/>
                  <a:pt x="-25610" y="322280"/>
                  <a:pt x="0" y="0"/>
                </a:cubicBezTo>
                <a:close/>
              </a:path>
              <a:path w="3661611" h="1060490" stroke="0" extrusionOk="0">
                <a:moveTo>
                  <a:pt x="0" y="0"/>
                </a:moveTo>
                <a:cubicBezTo>
                  <a:pt x="916728" y="-145685"/>
                  <a:pt x="2463058" y="120332"/>
                  <a:pt x="3661611" y="0"/>
                </a:cubicBezTo>
                <a:cubicBezTo>
                  <a:pt x="3635781" y="288101"/>
                  <a:pt x="3654354" y="607691"/>
                  <a:pt x="3661611" y="1060490"/>
                </a:cubicBezTo>
                <a:cubicBezTo>
                  <a:pt x="2205921" y="917991"/>
                  <a:pt x="754504" y="1211468"/>
                  <a:pt x="0" y="1060490"/>
                </a:cubicBezTo>
                <a:cubicBezTo>
                  <a:pt x="-71716" y="951351"/>
                  <a:pt x="73453" y="237529"/>
                  <a:pt x="0" y="0"/>
                </a:cubicBezTo>
                <a:close/>
              </a:path>
            </a:pathLst>
          </a:custGeom>
          <a:solidFill>
            <a:srgbClr val="BEDD8E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3098176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c) </a:t>
            </a:r>
            <a:r>
              <a:rPr lang="nl-NL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30 - 18 : 3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89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8" grpId="0" build="p"/>
      <p:bldP spid="2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0DFD040-E15E-4995-AB07-03002EB541AE}"/>
              </a:ext>
            </a:extLst>
          </p:cNvPr>
          <p:cNvGrpSpPr/>
          <p:nvPr/>
        </p:nvGrpSpPr>
        <p:grpSpPr>
          <a:xfrm>
            <a:off x="1974311" y="1333500"/>
            <a:ext cx="14948978" cy="914400"/>
            <a:chOff x="863494" y="752421"/>
            <a:chExt cx="8858655" cy="914400"/>
          </a:xfrm>
        </p:grpSpPr>
        <p:grpSp>
          <p:nvGrpSpPr>
            <p:cNvPr id="4" name="组合 7">
              <a:extLst>
                <a:ext uri="{FF2B5EF4-FFF2-40B4-BE49-F238E27FC236}">
                  <a16:creationId xmlns:a16="http://schemas.microsoft.com/office/drawing/2014/main" id="{99A31D12-482B-4022-B7D6-915F24B99440}"/>
                </a:ext>
              </a:extLst>
            </p:cNvPr>
            <p:cNvGrpSpPr/>
            <p:nvPr/>
          </p:nvGrpSpPr>
          <p:grpSpPr>
            <a:xfrm>
              <a:off x="863494" y="752421"/>
              <a:ext cx="557578" cy="914400"/>
              <a:chOff x="1733270" y="1148134"/>
              <a:chExt cx="510526" cy="911862"/>
            </a:xfrm>
          </p:grpSpPr>
          <p:sp>
            <p:nvSpPr>
              <p:cNvPr id="6" name="椭圆 8">
                <a:extLst>
                  <a:ext uri="{FF2B5EF4-FFF2-40B4-BE49-F238E27FC236}">
                    <a16:creationId xmlns:a16="http://schemas.microsoft.com/office/drawing/2014/main" id="{D786B7DA-6C2B-4331-93E9-45642EE90318}"/>
                  </a:ext>
                </a:extLst>
              </p:cNvPr>
              <p:cNvSpPr/>
              <p:nvPr/>
            </p:nvSpPr>
            <p:spPr>
              <a:xfrm>
                <a:off x="1747656" y="1148134"/>
                <a:ext cx="496140" cy="911862"/>
              </a:xfrm>
              <a:prstGeom prst="ellipse">
                <a:avLst/>
              </a:prstGeom>
              <a:solidFill>
                <a:srgbClr val="7030A0"/>
              </a:solidFill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18">
                <a:extLst>
                  <a:ext uri="{FF2B5EF4-FFF2-40B4-BE49-F238E27FC236}">
                    <a16:creationId xmlns:a16="http://schemas.microsoft.com/office/drawing/2014/main" id="{BA81AD77-21B8-4DE9-BAE4-D7DAAEA621B5}"/>
                  </a:ext>
                </a:extLst>
              </p:cNvPr>
              <p:cNvSpPr txBox="1"/>
              <p:nvPr/>
            </p:nvSpPr>
            <p:spPr>
              <a:xfrm flipH="1">
                <a:off x="1733270" y="1256268"/>
                <a:ext cx="496140" cy="58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897894-41D1-42E1-8CAF-6B67DEEE0340}"/>
                </a:ext>
              </a:extLst>
            </p:cNvPr>
            <p:cNvSpPr txBox="1"/>
            <p:nvPr/>
          </p:nvSpPr>
          <p:spPr>
            <a:xfrm>
              <a:off x="1603241" y="846147"/>
              <a:ext cx="8118908" cy="8206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SGK – tr106).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Chọn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trị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mỗi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biểu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 </a:t>
              </a:r>
            </a:p>
          </p:txBody>
        </p:sp>
      </p:grpSp>
      <p:pic>
        <p:nvPicPr>
          <p:cNvPr id="9" name="Picture 9">
            <a:extLst>
              <a:ext uri="{FF2B5EF4-FFF2-40B4-BE49-F238E27FC236}">
                <a16:creationId xmlns:a16="http://schemas.microsoft.com/office/drawing/2014/main" id="{EE5EC6FC-FA09-426D-A367-AD4C5C9E4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0000" y="143231"/>
            <a:ext cx="3657600" cy="7913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C28A18-78E9-447A-AF28-569A5BB7C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281" y="2537362"/>
            <a:ext cx="7691438" cy="757632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47CE9D7-CA84-4141-AD68-A240430F3942}"/>
              </a:ext>
            </a:extLst>
          </p:cNvPr>
          <p:cNvCxnSpPr/>
          <p:nvPr/>
        </p:nvCxnSpPr>
        <p:spPr>
          <a:xfrm>
            <a:off x="8534400" y="5143500"/>
            <a:ext cx="1538561" cy="1676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554886F-A2F2-4787-82E2-FE5739DFBAE6}"/>
              </a:ext>
            </a:extLst>
          </p:cNvPr>
          <p:cNvCxnSpPr>
            <a:cxnSpLocks/>
          </p:cNvCxnSpPr>
          <p:nvPr/>
        </p:nvCxnSpPr>
        <p:spPr>
          <a:xfrm flipH="1">
            <a:off x="10072961" y="3924300"/>
            <a:ext cx="976039" cy="1447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BDEB292-E9D2-4074-B2AE-4AD287F297D0}"/>
              </a:ext>
            </a:extLst>
          </p:cNvPr>
          <p:cNvCxnSpPr>
            <a:cxnSpLocks/>
          </p:cNvCxnSpPr>
          <p:nvPr/>
        </p:nvCxnSpPr>
        <p:spPr>
          <a:xfrm flipV="1">
            <a:off x="7465151" y="5981700"/>
            <a:ext cx="0" cy="21541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BAD7546-DA89-40F3-BFD4-B14E3AC5F346}"/>
              </a:ext>
            </a:extLst>
          </p:cNvPr>
          <p:cNvCxnSpPr>
            <a:cxnSpLocks/>
          </p:cNvCxnSpPr>
          <p:nvPr/>
        </p:nvCxnSpPr>
        <p:spPr>
          <a:xfrm flipH="1" flipV="1">
            <a:off x="8534400" y="7058788"/>
            <a:ext cx="2026580" cy="13613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40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0">
            <a:extLst>
              <a:ext uri="{FF2B5EF4-FFF2-40B4-BE49-F238E27FC236}">
                <a16:creationId xmlns:a16="http://schemas.microsoft.com/office/drawing/2014/main" id="{165BE8C8-D0C9-62DF-2874-45E35216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12626" y="271544"/>
            <a:ext cx="1934411" cy="199167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FC41AB50-8C20-252B-F3A1-8D817368AC41}"/>
              </a:ext>
            </a:extLst>
          </p:cNvPr>
          <p:cNvGrpSpPr/>
          <p:nvPr/>
        </p:nvGrpSpPr>
        <p:grpSpPr>
          <a:xfrm>
            <a:off x="18859518" y="287737"/>
            <a:ext cx="8553464" cy="3895481"/>
            <a:chOff x="11265112" y="208348"/>
            <a:chExt cx="5702309" cy="259698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3DDB671-8CDD-E9BB-0746-5A8BF8EBB82F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67" name="Picture 22">
                <a:extLst>
                  <a:ext uri="{FF2B5EF4-FFF2-40B4-BE49-F238E27FC236}">
                    <a16:creationId xmlns:a16="http://schemas.microsoft.com/office/drawing/2014/main" id="{A6EC68C6-96B0-ED55-2E24-12F4D2344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68" name="Picture 22">
                <a:extLst>
                  <a:ext uri="{FF2B5EF4-FFF2-40B4-BE49-F238E27FC236}">
                    <a16:creationId xmlns:a16="http://schemas.microsoft.com/office/drawing/2014/main" id="{541A33EB-BC67-ACDD-3F36-AD2CB09E9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69" name="Picture 22">
              <a:extLst>
                <a:ext uri="{FF2B5EF4-FFF2-40B4-BE49-F238E27FC236}">
                  <a16:creationId xmlns:a16="http://schemas.microsoft.com/office/drawing/2014/main" id="{489BFAC2-D189-EF72-ED0D-C02F9FE4D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0E457DE-E86C-22F9-4232-E64592032EA3}"/>
              </a:ext>
            </a:extLst>
          </p:cNvPr>
          <p:cNvGrpSpPr/>
          <p:nvPr/>
        </p:nvGrpSpPr>
        <p:grpSpPr>
          <a:xfrm>
            <a:off x="7173180" y="4635571"/>
            <a:ext cx="3839979" cy="3592286"/>
            <a:chOff x="3654094" y="3423790"/>
            <a:chExt cx="2440311" cy="2195800"/>
          </a:xfrm>
        </p:grpSpPr>
        <p:pic>
          <p:nvPicPr>
            <p:cNvPr id="36" name="Picture 11">
              <a:extLst>
                <a:ext uri="{FF2B5EF4-FFF2-40B4-BE49-F238E27FC236}">
                  <a16:creationId xmlns:a16="http://schemas.microsoft.com/office/drawing/2014/main" id="{8F615107-BF77-AB58-2172-69FF97038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986675" y="3423790"/>
              <a:ext cx="824490" cy="1308645"/>
            </a:xfrm>
            <a:prstGeom prst="rect">
              <a:avLst/>
            </a:prstGeom>
          </p:spPr>
        </p:pic>
        <p:pic>
          <p:nvPicPr>
            <p:cNvPr id="35" name="Picture 9">
              <a:extLst>
                <a:ext uri="{FF2B5EF4-FFF2-40B4-BE49-F238E27FC236}">
                  <a16:creationId xmlns:a16="http://schemas.microsoft.com/office/drawing/2014/main" id="{DA684B16-3B03-BF65-F41A-1AA0D9F63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3654094" y="4175958"/>
              <a:ext cx="2440311" cy="144363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4A306FC-4D8A-1AFF-24D6-3316C54EDF78}"/>
              </a:ext>
            </a:extLst>
          </p:cNvPr>
          <p:cNvGrpSpPr/>
          <p:nvPr/>
        </p:nvGrpSpPr>
        <p:grpSpPr>
          <a:xfrm>
            <a:off x="-3493796" y="923393"/>
            <a:ext cx="3357774" cy="2260344"/>
            <a:chOff x="3078903" y="240919"/>
            <a:chExt cx="2238516" cy="1506896"/>
          </a:xfrm>
        </p:grpSpPr>
        <p:pic>
          <p:nvPicPr>
            <p:cNvPr id="62" name="Picture 22">
              <a:extLst>
                <a:ext uri="{FF2B5EF4-FFF2-40B4-BE49-F238E27FC236}">
                  <a16:creationId xmlns:a16="http://schemas.microsoft.com/office/drawing/2014/main" id="{78A1EB51-87F2-22B8-DD0C-E0EAE2DF2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63" name="Picture 22">
              <a:extLst>
                <a:ext uri="{FF2B5EF4-FFF2-40B4-BE49-F238E27FC236}">
                  <a16:creationId xmlns:a16="http://schemas.microsoft.com/office/drawing/2014/main" id="{BDF3600E-4CBE-95DD-F828-F0FA80CA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5D03DBC-5AF8-D407-BF24-0B6F841268D7}"/>
              </a:ext>
            </a:extLst>
          </p:cNvPr>
          <p:cNvSpPr/>
          <p:nvPr/>
        </p:nvSpPr>
        <p:spPr>
          <a:xfrm>
            <a:off x="-48273" y="6754146"/>
            <a:ext cx="18288000" cy="3646644"/>
          </a:xfrm>
          <a:custGeom>
            <a:avLst/>
            <a:gdLst>
              <a:gd name="connsiteX0" fmla="*/ 0 w 12192000"/>
              <a:gd name="connsiteY0" fmla="*/ 0 h 2601686"/>
              <a:gd name="connsiteX1" fmla="*/ 12192000 w 12192000"/>
              <a:gd name="connsiteY1" fmla="*/ 0 h 2601686"/>
              <a:gd name="connsiteX2" fmla="*/ 12192000 w 12192000"/>
              <a:gd name="connsiteY2" fmla="*/ 2601686 h 2601686"/>
              <a:gd name="connsiteX3" fmla="*/ 0 w 12192000"/>
              <a:gd name="connsiteY3" fmla="*/ 2601686 h 2601686"/>
              <a:gd name="connsiteX4" fmla="*/ 0 w 12192000"/>
              <a:gd name="connsiteY4" fmla="*/ 0 h 2601686"/>
              <a:gd name="connsiteX0" fmla="*/ 0 w 12192000"/>
              <a:gd name="connsiteY0" fmla="*/ 86 h 2601772"/>
              <a:gd name="connsiteX1" fmla="*/ 2079171 w 12192000"/>
              <a:gd name="connsiteY1" fmla="*/ 435515 h 2601772"/>
              <a:gd name="connsiteX2" fmla="*/ 12192000 w 12192000"/>
              <a:gd name="connsiteY2" fmla="*/ 86 h 2601772"/>
              <a:gd name="connsiteX3" fmla="*/ 12192000 w 12192000"/>
              <a:gd name="connsiteY3" fmla="*/ 2601772 h 2601772"/>
              <a:gd name="connsiteX4" fmla="*/ 0 w 12192000"/>
              <a:gd name="connsiteY4" fmla="*/ 2601772 h 2601772"/>
              <a:gd name="connsiteX5" fmla="*/ 0 w 12192000"/>
              <a:gd name="connsiteY5" fmla="*/ 86 h 2601772"/>
              <a:gd name="connsiteX0" fmla="*/ 0 w 12192000"/>
              <a:gd name="connsiteY0" fmla="*/ 97971 h 2699657"/>
              <a:gd name="connsiteX1" fmla="*/ 2079171 w 12192000"/>
              <a:gd name="connsiteY1" fmla="*/ 533400 h 2699657"/>
              <a:gd name="connsiteX2" fmla="*/ 3722914 w 12192000"/>
              <a:gd name="connsiteY2" fmla="*/ 0 h 2699657"/>
              <a:gd name="connsiteX3" fmla="*/ 12192000 w 12192000"/>
              <a:gd name="connsiteY3" fmla="*/ 97971 h 2699657"/>
              <a:gd name="connsiteX4" fmla="*/ 12192000 w 12192000"/>
              <a:gd name="connsiteY4" fmla="*/ 2699657 h 2699657"/>
              <a:gd name="connsiteX5" fmla="*/ 0 w 12192000"/>
              <a:gd name="connsiteY5" fmla="*/ 2699657 h 2699657"/>
              <a:gd name="connsiteX6" fmla="*/ 0 w 12192000"/>
              <a:gd name="connsiteY6" fmla="*/ 97971 h 2699657"/>
              <a:gd name="connsiteX0" fmla="*/ 0 w 12192000"/>
              <a:gd name="connsiteY0" fmla="*/ 97971 h 2699657"/>
              <a:gd name="connsiteX1" fmla="*/ 2079171 w 12192000"/>
              <a:gd name="connsiteY1" fmla="*/ 533400 h 2699657"/>
              <a:gd name="connsiteX2" fmla="*/ 3722914 w 12192000"/>
              <a:gd name="connsiteY2" fmla="*/ 0 h 2699657"/>
              <a:gd name="connsiteX3" fmla="*/ 6858000 w 12192000"/>
              <a:gd name="connsiteY3" fmla="*/ 293915 h 2699657"/>
              <a:gd name="connsiteX4" fmla="*/ 12192000 w 12192000"/>
              <a:gd name="connsiteY4" fmla="*/ 97971 h 2699657"/>
              <a:gd name="connsiteX5" fmla="*/ 12192000 w 12192000"/>
              <a:gd name="connsiteY5" fmla="*/ 2699657 h 2699657"/>
              <a:gd name="connsiteX6" fmla="*/ 0 w 12192000"/>
              <a:gd name="connsiteY6" fmla="*/ 2699657 h 2699657"/>
              <a:gd name="connsiteX7" fmla="*/ 0 w 12192000"/>
              <a:gd name="connsiteY7" fmla="*/ 97971 h 2699657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6858000 w 12192000"/>
              <a:gd name="connsiteY3" fmla="*/ 348343 h 2754085"/>
              <a:gd name="connsiteX4" fmla="*/ 8044543 w 12192000"/>
              <a:gd name="connsiteY4" fmla="*/ 0 h 2754085"/>
              <a:gd name="connsiteX5" fmla="*/ 12192000 w 12192000"/>
              <a:gd name="connsiteY5" fmla="*/ 152399 h 2754085"/>
              <a:gd name="connsiteX6" fmla="*/ 12192000 w 12192000"/>
              <a:gd name="connsiteY6" fmla="*/ 2754085 h 2754085"/>
              <a:gd name="connsiteX7" fmla="*/ 0 w 12192000"/>
              <a:gd name="connsiteY7" fmla="*/ 2754085 h 2754085"/>
              <a:gd name="connsiteX8" fmla="*/ 0 w 12192000"/>
              <a:gd name="connsiteY8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6858000 w 12192000"/>
              <a:gd name="connsiteY3" fmla="*/ 348343 h 2754085"/>
              <a:gd name="connsiteX4" fmla="*/ 8044543 w 12192000"/>
              <a:gd name="connsiteY4" fmla="*/ 0 h 2754085"/>
              <a:gd name="connsiteX5" fmla="*/ 9862457 w 12192000"/>
              <a:gd name="connsiteY5" fmla="*/ 435429 h 2754085"/>
              <a:gd name="connsiteX6" fmla="*/ 12192000 w 12192000"/>
              <a:gd name="connsiteY6" fmla="*/ 152399 h 2754085"/>
              <a:gd name="connsiteX7" fmla="*/ 12192000 w 12192000"/>
              <a:gd name="connsiteY7" fmla="*/ 2754085 h 2754085"/>
              <a:gd name="connsiteX8" fmla="*/ 0 w 12192000"/>
              <a:gd name="connsiteY8" fmla="*/ 2754085 h 2754085"/>
              <a:gd name="connsiteX9" fmla="*/ 0 w 12192000"/>
              <a:gd name="connsiteY9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6858000 w 12192000"/>
              <a:gd name="connsiteY3" fmla="*/ 348343 h 2754085"/>
              <a:gd name="connsiteX4" fmla="*/ 8044543 w 12192000"/>
              <a:gd name="connsiteY4" fmla="*/ 0 h 2754085"/>
              <a:gd name="connsiteX5" fmla="*/ 9862457 w 12192000"/>
              <a:gd name="connsiteY5" fmla="*/ 435429 h 2754085"/>
              <a:gd name="connsiteX6" fmla="*/ 11005457 w 12192000"/>
              <a:gd name="connsiteY6" fmla="*/ 10886 h 2754085"/>
              <a:gd name="connsiteX7" fmla="*/ 12192000 w 12192000"/>
              <a:gd name="connsiteY7" fmla="*/ 152399 h 2754085"/>
              <a:gd name="connsiteX8" fmla="*/ 12192000 w 12192000"/>
              <a:gd name="connsiteY8" fmla="*/ 2754085 h 2754085"/>
              <a:gd name="connsiteX9" fmla="*/ 0 w 12192000"/>
              <a:gd name="connsiteY9" fmla="*/ 2754085 h 2754085"/>
              <a:gd name="connsiteX10" fmla="*/ 0 w 12192000"/>
              <a:gd name="connsiteY10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5170714 w 12192000"/>
              <a:gd name="connsiteY3" fmla="*/ 446315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170714 w 12192000"/>
              <a:gd name="connsiteY3" fmla="*/ 446315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040085 w 12192000"/>
              <a:gd name="connsiteY3" fmla="*/ 884600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007428 w 12192000"/>
              <a:gd name="connsiteY3" fmla="*/ 514798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007428 w 12192000"/>
              <a:gd name="connsiteY3" fmla="*/ 514798 h 2754085"/>
              <a:gd name="connsiteX4" fmla="*/ 6683829 w 12192000"/>
              <a:gd name="connsiteY4" fmla="*/ 416826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68485 w 12192000"/>
              <a:gd name="connsiteY2" fmla="*/ 15311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8088086 w 12192000"/>
              <a:gd name="connsiteY5" fmla="*/ 221952 h 2743199"/>
              <a:gd name="connsiteX6" fmla="*/ 9862457 w 12192000"/>
              <a:gd name="connsiteY6" fmla="*/ 424543 h 2743199"/>
              <a:gd name="connsiteX7" fmla="*/ 11005457 w 12192000"/>
              <a:gd name="connsiteY7" fmla="*/ 0 h 2743199"/>
              <a:gd name="connsiteX8" fmla="*/ 12192000 w 12192000"/>
              <a:gd name="connsiteY8" fmla="*/ 141513 h 2743199"/>
              <a:gd name="connsiteX9" fmla="*/ 12192000 w 12192000"/>
              <a:gd name="connsiteY9" fmla="*/ 2743199 h 2743199"/>
              <a:gd name="connsiteX10" fmla="*/ 0 w 12192000"/>
              <a:gd name="connsiteY10" fmla="*/ 2743199 h 2743199"/>
              <a:gd name="connsiteX11" fmla="*/ 0 w 12192000"/>
              <a:gd name="connsiteY11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68485 w 12192000"/>
              <a:gd name="connsiteY2" fmla="*/ 15311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772400 w 12192000"/>
              <a:gd name="connsiteY5" fmla="*/ 84989 h 2743199"/>
              <a:gd name="connsiteX6" fmla="*/ 9862457 w 12192000"/>
              <a:gd name="connsiteY6" fmla="*/ 424543 h 2743199"/>
              <a:gd name="connsiteX7" fmla="*/ 11005457 w 12192000"/>
              <a:gd name="connsiteY7" fmla="*/ 0 h 2743199"/>
              <a:gd name="connsiteX8" fmla="*/ 12192000 w 12192000"/>
              <a:gd name="connsiteY8" fmla="*/ 141513 h 2743199"/>
              <a:gd name="connsiteX9" fmla="*/ 12192000 w 12192000"/>
              <a:gd name="connsiteY9" fmla="*/ 2743199 h 2743199"/>
              <a:gd name="connsiteX10" fmla="*/ 0 w 12192000"/>
              <a:gd name="connsiteY10" fmla="*/ 2743199 h 2743199"/>
              <a:gd name="connsiteX11" fmla="*/ 0 w 12192000"/>
              <a:gd name="connsiteY11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68485 w 12192000"/>
              <a:gd name="connsiteY2" fmla="*/ 15311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772400 w 12192000"/>
              <a:gd name="connsiteY5" fmla="*/ 84989 h 2743199"/>
              <a:gd name="connsiteX6" fmla="*/ 8937647 w 12192000"/>
              <a:gd name="connsiteY6" fmla="*/ 414811 h 2743199"/>
              <a:gd name="connsiteX7" fmla="*/ 9862457 w 12192000"/>
              <a:gd name="connsiteY7" fmla="*/ 424543 h 2743199"/>
              <a:gd name="connsiteX8" fmla="*/ 11005457 w 12192000"/>
              <a:gd name="connsiteY8" fmla="*/ 0 h 2743199"/>
              <a:gd name="connsiteX9" fmla="*/ 12192000 w 12192000"/>
              <a:gd name="connsiteY9" fmla="*/ 141513 h 2743199"/>
              <a:gd name="connsiteX10" fmla="*/ 12192000 w 12192000"/>
              <a:gd name="connsiteY10" fmla="*/ 2743199 h 2743199"/>
              <a:gd name="connsiteX11" fmla="*/ 0 w 12192000"/>
              <a:gd name="connsiteY11" fmla="*/ 2743199 h 2743199"/>
              <a:gd name="connsiteX12" fmla="*/ 0 w 12192000"/>
              <a:gd name="connsiteY12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46713 w 12192000"/>
              <a:gd name="connsiteY2" fmla="*/ 36684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772400 w 12192000"/>
              <a:gd name="connsiteY5" fmla="*/ 84989 h 2743199"/>
              <a:gd name="connsiteX6" fmla="*/ 8937647 w 12192000"/>
              <a:gd name="connsiteY6" fmla="*/ 414811 h 2743199"/>
              <a:gd name="connsiteX7" fmla="*/ 9862457 w 12192000"/>
              <a:gd name="connsiteY7" fmla="*/ 424543 h 2743199"/>
              <a:gd name="connsiteX8" fmla="*/ 11005457 w 12192000"/>
              <a:gd name="connsiteY8" fmla="*/ 0 h 2743199"/>
              <a:gd name="connsiteX9" fmla="*/ 12192000 w 12192000"/>
              <a:gd name="connsiteY9" fmla="*/ 141513 h 2743199"/>
              <a:gd name="connsiteX10" fmla="*/ 12192000 w 12192000"/>
              <a:gd name="connsiteY10" fmla="*/ 2743199 h 2743199"/>
              <a:gd name="connsiteX11" fmla="*/ 0 w 12192000"/>
              <a:gd name="connsiteY11" fmla="*/ 2743199 h 2743199"/>
              <a:gd name="connsiteX12" fmla="*/ 0 w 12192000"/>
              <a:gd name="connsiteY12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46713 w 12192000"/>
              <a:gd name="connsiteY2" fmla="*/ 36684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903029 w 12192000"/>
              <a:gd name="connsiteY5" fmla="*/ 298719 h 2743199"/>
              <a:gd name="connsiteX6" fmla="*/ 8937647 w 12192000"/>
              <a:gd name="connsiteY6" fmla="*/ 414811 h 2743199"/>
              <a:gd name="connsiteX7" fmla="*/ 9862457 w 12192000"/>
              <a:gd name="connsiteY7" fmla="*/ 424543 h 2743199"/>
              <a:gd name="connsiteX8" fmla="*/ 11005457 w 12192000"/>
              <a:gd name="connsiteY8" fmla="*/ 0 h 2743199"/>
              <a:gd name="connsiteX9" fmla="*/ 12192000 w 12192000"/>
              <a:gd name="connsiteY9" fmla="*/ 141513 h 2743199"/>
              <a:gd name="connsiteX10" fmla="*/ 12192000 w 12192000"/>
              <a:gd name="connsiteY10" fmla="*/ 2743199 h 2743199"/>
              <a:gd name="connsiteX11" fmla="*/ 0 w 12192000"/>
              <a:gd name="connsiteY11" fmla="*/ 2743199 h 2743199"/>
              <a:gd name="connsiteX12" fmla="*/ 0 w 12192000"/>
              <a:gd name="connsiteY12" fmla="*/ 141513 h 2743199"/>
              <a:gd name="connsiteX0" fmla="*/ 0 w 12192000"/>
              <a:gd name="connsiteY0" fmla="*/ 86 h 2601772"/>
              <a:gd name="connsiteX1" fmla="*/ 2079171 w 12192000"/>
              <a:gd name="connsiteY1" fmla="*/ 435515 h 2601772"/>
              <a:gd name="connsiteX2" fmla="*/ 3646713 w 12192000"/>
              <a:gd name="connsiteY2" fmla="*/ 225417 h 2601772"/>
              <a:gd name="connsiteX3" fmla="*/ 5007428 w 12192000"/>
              <a:gd name="connsiteY3" fmla="*/ 362485 h 2601772"/>
              <a:gd name="connsiteX4" fmla="*/ 6683829 w 12192000"/>
              <a:gd name="connsiteY4" fmla="*/ 264513 h 2601772"/>
              <a:gd name="connsiteX5" fmla="*/ 7903029 w 12192000"/>
              <a:gd name="connsiteY5" fmla="*/ 157292 h 2601772"/>
              <a:gd name="connsiteX6" fmla="*/ 8937647 w 12192000"/>
              <a:gd name="connsiteY6" fmla="*/ 273384 h 2601772"/>
              <a:gd name="connsiteX7" fmla="*/ 9862457 w 12192000"/>
              <a:gd name="connsiteY7" fmla="*/ 283116 h 2601772"/>
              <a:gd name="connsiteX8" fmla="*/ 11070772 w 12192000"/>
              <a:gd name="connsiteY8" fmla="*/ 43806 h 2601772"/>
              <a:gd name="connsiteX9" fmla="*/ 12192000 w 12192000"/>
              <a:gd name="connsiteY9" fmla="*/ 86 h 2601772"/>
              <a:gd name="connsiteX10" fmla="*/ 12192000 w 12192000"/>
              <a:gd name="connsiteY10" fmla="*/ 2601772 h 2601772"/>
              <a:gd name="connsiteX11" fmla="*/ 0 w 12192000"/>
              <a:gd name="connsiteY11" fmla="*/ 2601772 h 2601772"/>
              <a:gd name="connsiteX12" fmla="*/ 0 w 12192000"/>
              <a:gd name="connsiteY12" fmla="*/ 86 h 2601772"/>
              <a:gd name="connsiteX0" fmla="*/ 0 w 12192000"/>
              <a:gd name="connsiteY0" fmla="*/ 86 h 2601772"/>
              <a:gd name="connsiteX1" fmla="*/ 2079171 w 12192000"/>
              <a:gd name="connsiteY1" fmla="*/ 435515 h 2601772"/>
              <a:gd name="connsiteX2" fmla="*/ 3646713 w 12192000"/>
              <a:gd name="connsiteY2" fmla="*/ 225417 h 2601772"/>
              <a:gd name="connsiteX3" fmla="*/ 5007428 w 12192000"/>
              <a:gd name="connsiteY3" fmla="*/ 362485 h 2601772"/>
              <a:gd name="connsiteX4" fmla="*/ 6683829 w 12192000"/>
              <a:gd name="connsiteY4" fmla="*/ 264513 h 2601772"/>
              <a:gd name="connsiteX5" fmla="*/ 7990115 w 12192000"/>
              <a:gd name="connsiteY5" fmla="*/ 228536 h 2601772"/>
              <a:gd name="connsiteX6" fmla="*/ 8937647 w 12192000"/>
              <a:gd name="connsiteY6" fmla="*/ 273384 h 2601772"/>
              <a:gd name="connsiteX7" fmla="*/ 9862457 w 12192000"/>
              <a:gd name="connsiteY7" fmla="*/ 283116 h 2601772"/>
              <a:gd name="connsiteX8" fmla="*/ 11070772 w 12192000"/>
              <a:gd name="connsiteY8" fmla="*/ 43806 h 2601772"/>
              <a:gd name="connsiteX9" fmla="*/ 12192000 w 12192000"/>
              <a:gd name="connsiteY9" fmla="*/ 86 h 2601772"/>
              <a:gd name="connsiteX10" fmla="*/ 12192000 w 12192000"/>
              <a:gd name="connsiteY10" fmla="*/ 2601772 h 2601772"/>
              <a:gd name="connsiteX11" fmla="*/ 0 w 12192000"/>
              <a:gd name="connsiteY11" fmla="*/ 2601772 h 2601772"/>
              <a:gd name="connsiteX12" fmla="*/ 0 w 12192000"/>
              <a:gd name="connsiteY12" fmla="*/ 86 h 2601772"/>
              <a:gd name="connsiteX0" fmla="*/ 0 w 12192000"/>
              <a:gd name="connsiteY0" fmla="*/ 149 h 2601835"/>
              <a:gd name="connsiteX1" fmla="*/ 2096104 w 12192000"/>
              <a:gd name="connsiteY1" fmla="*/ 245290 h 2601835"/>
              <a:gd name="connsiteX2" fmla="*/ 3646713 w 12192000"/>
              <a:gd name="connsiteY2" fmla="*/ 225480 h 2601835"/>
              <a:gd name="connsiteX3" fmla="*/ 5007428 w 12192000"/>
              <a:gd name="connsiteY3" fmla="*/ 362548 h 2601835"/>
              <a:gd name="connsiteX4" fmla="*/ 6683829 w 12192000"/>
              <a:gd name="connsiteY4" fmla="*/ 264576 h 2601835"/>
              <a:gd name="connsiteX5" fmla="*/ 7990115 w 12192000"/>
              <a:gd name="connsiteY5" fmla="*/ 228599 h 2601835"/>
              <a:gd name="connsiteX6" fmla="*/ 8937647 w 12192000"/>
              <a:gd name="connsiteY6" fmla="*/ 273447 h 2601835"/>
              <a:gd name="connsiteX7" fmla="*/ 9862457 w 12192000"/>
              <a:gd name="connsiteY7" fmla="*/ 283179 h 2601835"/>
              <a:gd name="connsiteX8" fmla="*/ 11070772 w 12192000"/>
              <a:gd name="connsiteY8" fmla="*/ 43869 h 2601835"/>
              <a:gd name="connsiteX9" fmla="*/ 12192000 w 12192000"/>
              <a:gd name="connsiteY9" fmla="*/ 149 h 2601835"/>
              <a:gd name="connsiteX10" fmla="*/ 12192000 w 12192000"/>
              <a:gd name="connsiteY10" fmla="*/ 2601835 h 2601835"/>
              <a:gd name="connsiteX11" fmla="*/ 0 w 12192000"/>
              <a:gd name="connsiteY11" fmla="*/ 2601835 h 2601835"/>
              <a:gd name="connsiteX12" fmla="*/ 0 w 12192000"/>
              <a:gd name="connsiteY12" fmla="*/ 149 h 260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601835">
                <a:moveTo>
                  <a:pt x="0" y="149"/>
                </a:moveTo>
                <a:cubicBezTo>
                  <a:pt x="718457" y="-7108"/>
                  <a:pt x="1377647" y="252547"/>
                  <a:pt x="2096104" y="245290"/>
                </a:cubicBezTo>
                <a:cubicBezTo>
                  <a:pt x="2959704" y="201747"/>
                  <a:pt x="2783113" y="269023"/>
                  <a:pt x="3646713" y="225480"/>
                </a:cubicBezTo>
                <a:cubicBezTo>
                  <a:pt x="4151084" y="151095"/>
                  <a:pt x="4484914" y="313562"/>
                  <a:pt x="5007428" y="362548"/>
                </a:cubicBezTo>
                <a:cubicBezTo>
                  <a:pt x="5529942" y="411534"/>
                  <a:pt x="6193972" y="288162"/>
                  <a:pt x="6683829" y="264576"/>
                </a:cubicBezTo>
                <a:cubicBezTo>
                  <a:pt x="7159172" y="246433"/>
                  <a:pt x="7514772" y="246742"/>
                  <a:pt x="7990115" y="228599"/>
                </a:cubicBezTo>
                <a:cubicBezTo>
                  <a:pt x="8362123" y="202685"/>
                  <a:pt x="8589304" y="216855"/>
                  <a:pt x="8937647" y="273447"/>
                </a:cubicBezTo>
                <a:cubicBezTo>
                  <a:pt x="9285990" y="330039"/>
                  <a:pt x="9514193" y="324921"/>
                  <a:pt x="9862457" y="283179"/>
                </a:cubicBezTo>
                <a:cubicBezTo>
                  <a:pt x="10225314" y="239636"/>
                  <a:pt x="10707915" y="87412"/>
                  <a:pt x="11070772" y="43869"/>
                </a:cubicBezTo>
                <a:lnTo>
                  <a:pt x="12192000" y="149"/>
                </a:lnTo>
                <a:lnTo>
                  <a:pt x="12192000" y="2601835"/>
                </a:lnTo>
                <a:lnTo>
                  <a:pt x="0" y="2601835"/>
                </a:lnTo>
                <a:lnTo>
                  <a:pt x="0" y="149"/>
                </a:lnTo>
                <a:close/>
              </a:path>
            </a:pathLst>
          </a:custGeom>
          <a:solidFill>
            <a:srgbClr val="42C1D2"/>
          </a:solidFill>
          <a:ln>
            <a:solidFill>
              <a:srgbClr val="42C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616899A-C9C6-8E8E-C0CB-0B19AAE0F4AB}"/>
              </a:ext>
            </a:extLst>
          </p:cNvPr>
          <p:cNvGrpSpPr/>
          <p:nvPr/>
        </p:nvGrpSpPr>
        <p:grpSpPr>
          <a:xfrm>
            <a:off x="1" y="6662048"/>
            <a:ext cx="4277861" cy="3624951"/>
            <a:chOff x="0" y="4441365"/>
            <a:chExt cx="3385642" cy="24166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6FDBCB-EE7E-438D-A773-9BA72F26F5C0}"/>
                </a:ext>
              </a:extLst>
            </p:cNvPr>
            <p:cNvSpPr/>
            <p:nvPr/>
          </p:nvSpPr>
          <p:spPr>
            <a:xfrm>
              <a:off x="0" y="4463142"/>
              <a:ext cx="3341914" cy="2394857"/>
            </a:xfrm>
            <a:prstGeom prst="rect">
              <a:avLst/>
            </a:prstGeom>
            <a:solidFill>
              <a:srgbClr val="824100"/>
            </a:solidFill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F7501A3-FB9C-F6DC-C52E-A4ECCF707138}"/>
                </a:ext>
              </a:extLst>
            </p:cNvPr>
            <p:cNvSpPr/>
            <p:nvPr/>
          </p:nvSpPr>
          <p:spPr>
            <a:xfrm>
              <a:off x="0" y="4441365"/>
              <a:ext cx="3385642" cy="1184539"/>
            </a:xfrm>
            <a:custGeom>
              <a:avLst/>
              <a:gdLst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0 w 3341914"/>
                <a:gd name="connsiteY3" fmla="*/ 1023256 h 1023256"/>
                <a:gd name="connsiteX4" fmla="*/ 0 w 3341914"/>
                <a:gd name="connsiteY4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26571 w 3341914"/>
                <a:gd name="connsiteY3" fmla="*/ 359229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91886 w 3341914"/>
                <a:gd name="connsiteY3" fmla="*/ 772886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559390"/>
                <a:gd name="connsiteX1" fmla="*/ 3341914 w 3341914"/>
                <a:gd name="connsiteY1" fmla="*/ 0 h 1559390"/>
                <a:gd name="connsiteX2" fmla="*/ 3341914 w 3341914"/>
                <a:gd name="connsiteY2" fmla="*/ 1023256 h 1559390"/>
                <a:gd name="connsiteX3" fmla="*/ 805543 w 3341914"/>
                <a:gd name="connsiteY3" fmla="*/ 1556658 h 1559390"/>
                <a:gd name="connsiteX4" fmla="*/ 391886 w 3341914"/>
                <a:gd name="connsiteY4" fmla="*/ 772886 h 1559390"/>
                <a:gd name="connsiteX5" fmla="*/ 0 w 3341914"/>
                <a:gd name="connsiteY5" fmla="*/ 1023256 h 1559390"/>
                <a:gd name="connsiteX6" fmla="*/ 0 w 3341914"/>
                <a:gd name="connsiteY6" fmla="*/ 0 h 1559390"/>
                <a:gd name="connsiteX0" fmla="*/ 0 w 3341914"/>
                <a:gd name="connsiteY0" fmla="*/ 0 h 1568056"/>
                <a:gd name="connsiteX1" fmla="*/ 3341914 w 3341914"/>
                <a:gd name="connsiteY1" fmla="*/ 0 h 1568056"/>
                <a:gd name="connsiteX2" fmla="*/ 3341914 w 3341914"/>
                <a:gd name="connsiteY2" fmla="*/ 1023256 h 1568056"/>
                <a:gd name="connsiteX3" fmla="*/ 1349829 w 3341914"/>
                <a:gd name="connsiteY3" fmla="*/ 620486 h 1568056"/>
                <a:gd name="connsiteX4" fmla="*/ 805543 w 3341914"/>
                <a:gd name="connsiteY4" fmla="*/ 1556658 h 1568056"/>
                <a:gd name="connsiteX5" fmla="*/ 391886 w 3341914"/>
                <a:gd name="connsiteY5" fmla="*/ 772886 h 1568056"/>
                <a:gd name="connsiteX6" fmla="*/ 0 w 3341914"/>
                <a:gd name="connsiteY6" fmla="*/ 1023256 h 1568056"/>
                <a:gd name="connsiteX7" fmla="*/ 0 w 3341914"/>
                <a:gd name="connsiteY7" fmla="*/ 0 h 1568056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046514 w 3341914"/>
                <a:gd name="connsiteY3" fmla="*/ 1447800 h 1568741"/>
                <a:gd name="connsiteX4" fmla="*/ 1349829 w 3341914"/>
                <a:gd name="connsiteY4" fmla="*/ 620486 h 1568741"/>
                <a:gd name="connsiteX5" fmla="*/ 805543 w 3341914"/>
                <a:gd name="connsiteY5" fmla="*/ 1556658 h 1568741"/>
                <a:gd name="connsiteX6" fmla="*/ 391886 w 3341914"/>
                <a:gd name="connsiteY6" fmla="*/ 772886 h 1568741"/>
                <a:gd name="connsiteX7" fmla="*/ 0 w 3341914"/>
                <a:gd name="connsiteY7" fmla="*/ 1023256 h 1568741"/>
                <a:gd name="connsiteX8" fmla="*/ 0 w 3341914"/>
                <a:gd name="connsiteY8" fmla="*/ 0 h 1568741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721429 w 3341914"/>
                <a:gd name="connsiteY3" fmla="*/ 936172 h 1568741"/>
                <a:gd name="connsiteX4" fmla="*/ 2046514 w 3341914"/>
                <a:gd name="connsiteY4" fmla="*/ 1447800 h 1568741"/>
                <a:gd name="connsiteX5" fmla="*/ 1349829 w 3341914"/>
                <a:gd name="connsiteY5" fmla="*/ 620486 h 1568741"/>
                <a:gd name="connsiteX6" fmla="*/ 805543 w 3341914"/>
                <a:gd name="connsiteY6" fmla="*/ 1556658 h 1568741"/>
                <a:gd name="connsiteX7" fmla="*/ 391886 w 3341914"/>
                <a:gd name="connsiteY7" fmla="*/ 772886 h 1568741"/>
                <a:gd name="connsiteX8" fmla="*/ 0 w 3341914"/>
                <a:gd name="connsiteY8" fmla="*/ 1023256 h 1568741"/>
                <a:gd name="connsiteX9" fmla="*/ 0 w 3341914"/>
                <a:gd name="connsiteY9" fmla="*/ 0 h 1568741"/>
                <a:gd name="connsiteX0" fmla="*/ 0 w 3385642"/>
                <a:gd name="connsiteY0" fmla="*/ 0 h 1568741"/>
                <a:gd name="connsiteX1" fmla="*/ 3341914 w 3385642"/>
                <a:gd name="connsiteY1" fmla="*/ 0 h 1568741"/>
                <a:gd name="connsiteX2" fmla="*/ 3385457 w 3385642"/>
                <a:gd name="connsiteY2" fmla="*/ 827321 h 1568741"/>
                <a:gd name="connsiteX3" fmla="*/ 3341914 w 3385642"/>
                <a:gd name="connsiteY3" fmla="*/ 1023256 h 1568741"/>
                <a:gd name="connsiteX4" fmla="*/ 2721429 w 3385642"/>
                <a:gd name="connsiteY4" fmla="*/ 936172 h 1568741"/>
                <a:gd name="connsiteX5" fmla="*/ 2046514 w 3385642"/>
                <a:gd name="connsiteY5" fmla="*/ 1447800 h 1568741"/>
                <a:gd name="connsiteX6" fmla="*/ 1349829 w 3385642"/>
                <a:gd name="connsiteY6" fmla="*/ 620486 h 1568741"/>
                <a:gd name="connsiteX7" fmla="*/ 805543 w 3385642"/>
                <a:gd name="connsiteY7" fmla="*/ 1556658 h 1568741"/>
                <a:gd name="connsiteX8" fmla="*/ 391886 w 3385642"/>
                <a:gd name="connsiteY8" fmla="*/ 772886 h 1568741"/>
                <a:gd name="connsiteX9" fmla="*/ 0 w 3385642"/>
                <a:gd name="connsiteY9" fmla="*/ 1023256 h 1568741"/>
                <a:gd name="connsiteX10" fmla="*/ 0 w 3385642"/>
                <a:gd name="connsiteY10" fmla="*/ 0 h 1568741"/>
                <a:gd name="connsiteX0" fmla="*/ 0 w 3385642"/>
                <a:gd name="connsiteY0" fmla="*/ 0 h 1462017"/>
                <a:gd name="connsiteX1" fmla="*/ 3341914 w 3385642"/>
                <a:gd name="connsiteY1" fmla="*/ 0 h 1462017"/>
                <a:gd name="connsiteX2" fmla="*/ 3385457 w 3385642"/>
                <a:gd name="connsiteY2" fmla="*/ 827321 h 1462017"/>
                <a:gd name="connsiteX3" fmla="*/ 3341914 w 3385642"/>
                <a:gd name="connsiteY3" fmla="*/ 1023256 h 1462017"/>
                <a:gd name="connsiteX4" fmla="*/ 2721429 w 3385642"/>
                <a:gd name="connsiteY4" fmla="*/ 936172 h 1462017"/>
                <a:gd name="connsiteX5" fmla="*/ 2046514 w 3385642"/>
                <a:gd name="connsiteY5" fmla="*/ 1447800 h 1462017"/>
                <a:gd name="connsiteX6" fmla="*/ 1349829 w 3385642"/>
                <a:gd name="connsiteY6" fmla="*/ 620486 h 1462017"/>
                <a:gd name="connsiteX7" fmla="*/ 731870 w 3385642"/>
                <a:gd name="connsiteY7" fmla="*/ 1164772 h 1462017"/>
                <a:gd name="connsiteX8" fmla="*/ 391886 w 3385642"/>
                <a:gd name="connsiteY8" fmla="*/ 772886 h 1462017"/>
                <a:gd name="connsiteX9" fmla="*/ 0 w 3385642"/>
                <a:gd name="connsiteY9" fmla="*/ 1023256 h 1462017"/>
                <a:gd name="connsiteX10" fmla="*/ 0 w 3385642"/>
                <a:gd name="connsiteY10" fmla="*/ 0 h 1462017"/>
                <a:gd name="connsiteX0" fmla="*/ 0 w 3385642"/>
                <a:gd name="connsiteY0" fmla="*/ 0 h 1184539"/>
                <a:gd name="connsiteX1" fmla="*/ 3341914 w 3385642"/>
                <a:gd name="connsiteY1" fmla="*/ 0 h 1184539"/>
                <a:gd name="connsiteX2" fmla="*/ 3385457 w 3385642"/>
                <a:gd name="connsiteY2" fmla="*/ 827321 h 1184539"/>
                <a:gd name="connsiteX3" fmla="*/ 3341914 w 3385642"/>
                <a:gd name="connsiteY3" fmla="*/ 1023256 h 1184539"/>
                <a:gd name="connsiteX4" fmla="*/ 2721429 w 3385642"/>
                <a:gd name="connsiteY4" fmla="*/ 936172 h 1184539"/>
                <a:gd name="connsiteX5" fmla="*/ 1972841 w 3385642"/>
                <a:gd name="connsiteY5" fmla="*/ 1045029 h 1184539"/>
                <a:gd name="connsiteX6" fmla="*/ 1349829 w 3385642"/>
                <a:gd name="connsiteY6" fmla="*/ 620486 h 1184539"/>
                <a:gd name="connsiteX7" fmla="*/ 731870 w 3385642"/>
                <a:gd name="connsiteY7" fmla="*/ 1164772 h 1184539"/>
                <a:gd name="connsiteX8" fmla="*/ 391886 w 3385642"/>
                <a:gd name="connsiteY8" fmla="*/ 772886 h 1184539"/>
                <a:gd name="connsiteX9" fmla="*/ 0 w 3385642"/>
                <a:gd name="connsiteY9" fmla="*/ 1023256 h 1184539"/>
                <a:gd name="connsiteX10" fmla="*/ 0 w 3385642"/>
                <a:gd name="connsiteY10" fmla="*/ 0 h 1184539"/>
                <a:gd name="connsiteX0" fmla="*/ 0 w 3385642"/>
                <a:gd name="connsiteY0" fmla="*/ 0 h 1184539"/>
                <a:gd name="connsiteX1" fmla="*/ 3341914 w 3385642"/>
                <a:gd name="connsiteY1" fmla="*/ 0 h 1184539"/>
                <a:gd name="connsiteX2" fmla="*/ 3385457 w 3385642"/>
                <a:gd name="connsiteY2" fmla="*/ 827321 h 1184539"/>
                <a:gd name="connsiteX3" fmla="*/ 3341914 w 3385642"/>
                <a:gd name="connsiteY3" fmla="*/ 1023256 h 1184539"/>
                <a:gd name="connsiteX4" fmla="*/ 2586361 w 3385642"/>
                <a:gd name="connsiteY4" fmla="*/ 664029 h 1184539"/>
                <a:gd name="connsiteX5" fmla="*/ 1972841 w 3385642"/>
                <a:gd name="connsiteY5" fmla="*/ 1045029 h 1184539"/>
                <a:gd name="connsiteX6" fmla="*/ 1349829 w 3385642"/>
                <a:gd name="connsiteY6" fmla="*/ 620486 h 1184539"/>
                <a:gd name="connsiteX7" fmla="*/ 731870 w 3385642"/>
                <a:gd name="connsiteY7" fmla="*/ 1164772 h 1184539"/>
                <a:gd name="connsiteX8" fmla="*/ 391886 w 3385642"/>
                <a:gd name="connsiteY8" fmla="*/ 772886 h 1184539"/>
                <a:gd name="connsiteX9" fmla="*/ 0 w 3385642"/>
                <a:gd name="connsiteY9" fmla="*/ 1023256 h 1184539"/>
                <a:gd name="connsiteX10" fmla="*/ 0 w 3385642"/>
                <a:gd name="connsiteY10" fmla="*/ 0 h 1184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85642" h="1184539">
                  <a:moveTo>
                    <a:pt x="0" y="0"/>
                  </a:moveTo>
                  <a:lnTo>
                    <a:pt x="3341914" y="0"/>
                  </a:lnTo>
                  <a:cubicBezTo>
                    <a:pt x="3338286" y="275774"/>
                    <a:pt x="3389085" y="551547"/>
                    <a:pt x="3385457" y="827321"/>
                  </a:cubicBezTo>
                  <a:lnTo>
                    <a:pt x="3341914" y="1023256"/>
                  </a:lnTo>
                  <a:cubicBezTo>
                    <a:pt x="3242128" y="1235528"/>
                    <a:pt x="2802261" y="593272"/>
                    <a:pt x="2586361" y="664029"/>
                  </a:cubicBezTo>
                  <a:cubicBezTo>
                    <a:pt x="2370461" y="734786"/>
                    <a:pt x="2205070" y="1153886"/>
                    <a:pt x="1972841" y="1045029"/>
                  </a:cubicBezTo>
                  <a:cubicBezTo>
                    <a:pt x="1740613" y="936172"/>
                    <a:pt x="1480458" y="469900"/>
                    <a:pt x="1349829" y="620486"/>
                  </a:cubicBezTo>
                  <a:cubicBezTo>
                    <a:pt x="1219201" y="771072"/>
                    <a:pt x="864313" y="1291772"/>
                    <a:pt x="731870" y="1164772"/>
                  </a:cubicBezTo>
                  <a:cubicBezTo>
                    <a:pt x="599427" y="1037772"/>
                    <a:pt x="517072" y="729343"/>
                    <a:pt x="391886" y="772886"/>
                  </a:cubicBezTo>
                  <a:lnTo>
                    <a:pt x="0" y="1023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D168"/>
            </a:solidFill>
            <a:ln>
              <a:solidFill>
                <a:srgbClr val="A9D1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9BE3D23-1097-B1A0-21AC-2D8A5F7E4ED3}"/>
              </a:ext>
            </a:extLst>
          </p:cNvPr>
          <p:cNvGrpSpPr/>
          <p:nvPr/>
        </p:nvGrpSpPr>
        <p:grpSpPr>
          <a:xfrm>
            <a:off x="13908480" y="6662046"/>
            <a:ext cx="4379520" cy="3624951"/>
            <a:chOff x="9024072" y="4441364"/>
            <a:chExt cx="3167928" cy="24166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C65AE9-FA1D-7A7A-198C-E659BF0A2BC6}"/>
                </a:ext>
              </a:extLst>
            </p:cNvPr>
            <p:cNvSpPr/>
            <p:nvPr/>
          </p:nvSpPr>
          <p:spPr>
            <a:xfrm>
              <a:off x="9067800" y="4463141"/>
              <a:ext cx="3124200" cy="2394857"/>
            </a:xfrm>
            <a:prstGeom prst="rect">
              <a:avLst/>
            </a:prstGeom>
            <a:solidFill>
              <a:srgbClr val="824100"/>
            </a:solidFill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207574D7-6277-1EF2-ECAB-2D8A56989050}"/>
                </a:ext>
              </a:extLst>
            </p:cNvPr>
            <p:cNvSpPr/>
            <p:nvPr/>
          </p:nvSpPr>
          <p:spPr>
            <a:xfrm>
              <a:off x="9024072" y="4441364"/>
              <a:ext cx="3167927" cy="1260397"/>
            </a:xfrm>
            <a:custGeom>
              <a:avLst/>
              <a:gdLst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0 w 3341914"/>
                <a:gd name="connsiteY3" fmla="*/ 1023256 h 1023256"/>
                <a:gd name="connsiteX4" fmla="*/ 0 w 3341914"/>
                <a:gd name="connsiteY4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26571 w 3341914"/>
                <a:gd name="connsiteY3" fmla="*/ 359229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91886 w 3341914"/>
                <a:gd name="connsiteY3" fmla="*/ 772886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559390"/>
                <a:gd name="connsiteX1" fmla="*/ 3341914 w 3341914"/>
                <a:gd name="connsiteY1" fmla="*/ 0 h 1559390"/>
                <a:gd name="connsiteX2" fmla="*/ 3341914 w 3341914"/>
                <a:gd name="connsiteY2" fmla="*/ 1023256 h 1559390"/>
                <a:gd name="connsiteX3" fmla="*/ 805543 w 3341914"/>
                <a:gd name="connsiteY3" fmla="*/ 1556658 h 1559390"/>
                <a:gd name="connsiteX4" fmla="*/ 391886 w 3341914"/>
                <a:gd name="connsiteY4" fmla="*/ 772886 h 1559390"/>
                <a:gd name="connsiteX5" fmla="*/ 0 w 3341914"/>
                <a:gd name="connsiteY5" fmla="*/ 1023256 h 1559390"/>
                <a:gd name="connsiteX6" fmla="*/ 0 w 3341914"/>
                <a:gd name="connsiteY6" fmla="*/ 0 h 1559390"/>
                <a:gd name="connsiteX0" fmla="*/ 0 w 3341914"/>
                <a:gd name="connsiteY0" fmla="*/ 0 h 1568056"/>
                <a:gd name="connsiteX1" fmla="*/ 3341914 w 3341914"/>
                <a:gd name="connsiteY1" fmla="*/ 0 h 1568056"/>
                <a:gd name="connsiteX2" fmla="*/ 3341914 w 3341914"/>
                <a:gd name="connsiteY2" fmla="*/ 1023256 h 1568056"/>
                <a:gd name="connsiteX3" fmla="*/ 1349829 w 3341914"/>
                <a:gd name="connsiteY3" fmla="*/ 620486 h 1568056"/>
                <a:gd name="connsiteX4" fmla="*/ 805543 w 3341914"/>
                <a:gd name="connsiteY4" fmla="*/ 1556658 h 1568056"/>
                <a:gd name="connsiteX5" fmla="*/ 391886 w 3341914"/>
                <a:gd name="connsiteY5" fmla="*/ 772886 h 1568056"/>
                <a:gd name="connsiteX6" fmla="*/ 0 w 3341914"/>
                <a:gd name="connsiteY6" fmla="*/ 1023256 h 1568056"/>
                <a:gd name="connsiteX7" fmla="*/ 0 w 3341914"/>
                <a:gd name="connsiteY7" fmla="*/ 0 h 1568056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046514 w 3341914"/>
                <a:gd name="connsiteY3" fmla="*/ 1447800 h 1568741"/>
                <a:gd name="connsiteX4" fmla="*/ 1349829 w 3341914"/>
                <a:gd name="connsiteY4" fmla="*/ 620486 h 1568741"/>
                <a:gd name="connsiteX5" fmla="*/ 805543 w 3341914"/>
                <a:gd name="connsiteY5" fmla="*/ 1556658 h 1568741"/>
                <a:gd name="connsiteX6" fmla="*/ 391886 w 3341914"/>
                <a:gd name="connsiteY6" fmla="*/ 772886 h 1568741"/>
                <a:gd name="connsiteX7" fmla="*/ 0 w 3341914"/>
                <a:gd name="connsiteY7" fmla="*/ 1023256 h 1568741"/>
                <a:gd name="connsiteX8" fmla="*/ 0 w 3341914"/>
                <a:gd name="connsiteY8" fmla="*/ 0 h 1568741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721429 w 3341914"/>
                <a:gd name="connsiteY3" fmla="*/ 936172 h 1568741"/>
                <a:gd name="connsiteX4" fmla="*/ 2046514 w 3341914"/>
                <a:gd name="connsiteY4" fmla="*/ 1447800 h 1568741"/>
                <a:gd name="connsiteX5" fmla="*/ 1349829 w 3341914"/>
                <a:gd name="connsiteY5" fmla="*/ 620486 h 1568741"/>
                <a:gd name="connsiteX6" fmla="*/ 805543 w 3341914"/>
                <a:gd name="connsiteY6" fmla="*/ 1556658 h 1568741"/>
                <a:gd name="connsiteX7" fmla="*/ 391886 w 3341914"/>
                <a:gd name="connsiteY7" fmla="*/ 772886 h 1568741"/>
                <a:gd name="connsiteX8" fmla="*/ 0 w 3341914"/>
                <a:gd name="connsiteY8" fmla="*/ 1023256 h 1568741"/>
                <a:gd name="connsiteX9" fmla="*/ 0 w 3341914"/>
                <a:gd name="connsiteY9" fmla="*/ 0 h 1568741"/>
                <a:gd name="connsiteX0" fmla="*/ 0 w 3341914"/>
                <a:gd name="connsiteY0" fmla="*/ 0 h 1462017"/>
                <a:gd name="connsiteX1" fmla="*/ 3341914 w 3341914"/>
                <a:gd name="connsiteY1" fmla="*/ 0 h 1462017"/>
                <a:gd name="connsiteX2" fmla="*/ 3341914 w 3341914"/>
                <a:gd name="connsiteY2" fmla="*/ 1023256 h 1462017"/>
                <a:gd name="connsiteX3" fmla="*/ 2721429 w 3341914"/>
                <a:gd name="connsiteY3" fmla="*/ 936172 h 1462017"/>
                <a:gd name="connsiteX4" fmla="*/ 2046514 w 3341914"/>
                <a:gd name="connsiteY4" fmla="*/ 1447800 h 1462017"/>
                <a:gd name="connsiteX5" fmla="*/ 1349829 w 3341914"/>
                <a:gd name="connsiteY5" fmla="*/ 620486 h 1462017"/>
                <a:gd name="connsiteX6" fmla="*/ 1273629 w 3341914"/>
                <a:gd name="connsiteY6" fmla="*/ 1251858 h 1462017"/>
                <a:gd name="connsiteX7" fmla="*/ 391886 w 3341914"/>
                <a:gd name="connsiteY7" fmla="*/ 772886 h 1462017"/>
                <a:gd name="connsiteX8" fmla="*/ 0 w 3341914"/>
                <a:gd name="connsiteY8" fmla="*/ 1023256 h 1462017"/>
                <a:gd name="connsiteX9" fmla="*/ 0 w 3341914"/>
                <a:gd name="connsiteY9" fmla="*/ 0 h 1462017"/>
                <a:gd name="connsiteX0" fmla="*/ 0 w 3341914"/>
                <a:gd name="connsiteY0" fmla="*/ 0 h 1462017"/>
                <a:gd name="connsiteX1" fmla="*/ 3341914 w 3341914"/>
                <a:gd name="connsiteY1" fmla="*/ 0 h 1462017"/>
                <a:gd name="connsiteX2" fmla="*/ 3341914 w 3341914"/>
                <a:gd name="connsiteY2" fmla="*/ 1023256 h 1462017"/>
                <a:gd name="connsiteX3" fmla="*/ 2721429 w 3341914"/>
                <a:gd name="connsiteY3" fmla="*/ 936172 h 1462017"/>
                <a:gd name="connsiteX4" fmla="*/ 2046514 w 3341914"/>
                <a:gd name="connsiteY4" fmla="*/ 1447800 h 1462017"/>
                <a:gd name="connsiteX5" fmla="*/ 1709058 w 3341914"/>
                <a:gd name="connsiteY5" fmla="*/ 685800 h 1462017"/>
                <a:gd name="connsiteX6" fmla="*/ 1273629 w 3341914"/>
                <a:gd name="connsiteY6" fmla="*/ 1251858 h 1462017"/>
                <a:gd name="connsiteX7" fmla="*/ 391886 w 3341914"/>
                <a:gd name="connsiteY7" fmla="*/ 772886 h 1462017"/>
                <a:gd name="connsiteX8" fmla="*/ 0 w 3341914"/>
                <a:gd name="connsiteY8" fmla="*/ 1023256 h 1462017"/>
                <a:gd name="connsiteX9" fmla="*/ 0 w 3341914"/>
                <a:gd name="connsiteY9" fmla="*/ 0 h 1462017"/>
                <a:gd name="connsiteX0" fmla="*/ 0 w 3341914"/>
                <a:gd name="connsiteY0" fmla="*/ 0 h 1270953"/>
                <a:gd name="connsiteX1" fmla="*/ 3341914 w 3341914"/>
                <a:gd name="connsiteY1" fmla="*/ 0 h 1270953"/>
                <a:gd name="connsiteX2" fmla="*/ 3341914 w 3341914"/>
                <a:gd name="connsiteY2" fmla="*/ 1023256 h 1270953"/>
                <a:gd name="connsiteX3" fmla="*/ 2721429 w 3341914"/>
                <a:gd name="connsiteY3" fmla="*/ 936172 h 1270953"/>
                <a:gd name="connsiteX4" fmla="*/ 2383971 w 3341914"/>
                <a:gd name="connsiteY4" fmla="*/ 914400 h 1270953"/>
                <a:gd name="connsiteX5" fmla="*/ 1709058 w 3341914"/>
                <a:gd name="connsiteY5" fmla="*/ 685800 h 1270953"/>
                <a:gd name="connsiteX6" fmla="*/ 1273629 w 3341914"/>
                <a:gd name="connsiteY6" fmla="*/ 1251858 h 1270953"/>
                <a:gd name="connsiteX7" fmla="*/ 391886 w 3341914"/>
                <a:gd name="connsiteY7" fmla="*/ 772886 h 1270953"/>
                <a:gd name="connsiteX8" fmla="*/ 0 w 3341914"/>
                <a:gd name="connsiteY8" fmla="*/ 1023256 h 1270953"/>
                <a:gd name="connsiteX9" fmla="*/ 0 w 3341914"/>
                <a:gd name="connsiteY9" fmla="*/ 0 h 1270953"/>
                <a:gd name="connsiteX0" fmla="*/ 0 w 3341914"/>
                <a:gd name="connsiteY0" fmla="*/ 0 h 1270953"/>
                <a:gd name="connsiteX1" fmla="*/ 3341914 w 3341914"/>
                <a:gd name="connsiteY1" fmla="*/ 0 h 1270953"/>
                <a:gd name="connsiteX2" fmla="*/ 3341914 w 3341914"/>
                <a:gd name="connsiteY2" fmla="*/ 1023256 h 1270953"/>
                <a:gd name="connsiteX3" fmla="*/ 2819401 w 3341914"/>
                <a:gd name="connsiteY3" fmla="*/ 664029 h 1270953"/>
                <a:gd name="connsiteX4" fmla="*/ 2383971 w 3341914"/>
                <a:gd name="connsiteY4" fmla="*/ 914400 h 1270953"/>
                <a:gd name="connsiteX5" fmla="*/ 1709058 w 3341914"/>
                <a:gd name="connsiteY5" fmla="*/ 685800 h 1270953"/>
                <a:gd name="connsiteX6" fmla="*/ 1273629 w 3341914"/>
                <a:gd name="connsiteY6" fmla="*/ 1251858 h 1270953"/>
                <a:gd name="connsiteX7" fmla="*/ 391886 w 3341914"/>
                <a:gd name="connsiteY7" fmla="*/ 772886 h 1270953"/>
                <a:gd name="connsiteX8" fmla="*/ 0 w 3341914"/>
                <a:gd name="connsiteY8" fmla="*/ 1023256 h 1270953"/>
                <a:gd name="connsiteX9" fmla="*/ 0 w 3341914"/>
                <a:gd name="connsiteY9" fmla="*/ 0 h 1270953"/>
                <a:gd name="connsiteX0" fmla="*/ 0 w 3341914"/>
                <a:gd name="connsiteY0" fmla="*/ 0 h 1260397"/>
                <a:gd name="connsiteX1" fmla="*/ 3341914 w 3341914"/>
                <a:gd name="connsiteY1" fmla="*/ 0 h 1260397"/>
                <a:gd name="connsiteX2" fmla="*/ 3341914 w 3341914"/>
                <a:gd name="connsiteY2" fmla="*/ 1023256 h 1260397"/>
                <a:gd name="connsiteX3" fmla="*/ 2819401 w 3341914"/>
                <a:gd name="connsiteY3" fmla="*/ 664029 h 1260397"/>
                <a:gd name="connsiteX4" fmla="*/ 2383971 w 3341914"/>
                <a:gd name="connsiteY4" fmla="*/ 914400 h 1260397"/>
                <a:gd name="connsiteX5" fmla="*/ 1709058 w 3341914"/>
                <a:gd name="connsiteY5" fmla="*/ 685800 h 1260397"/>
                <a:gd name="connsiteX6" fmla="*/ 892629 w 3341914"/>
                <a:gd name="connsiteY6" fmla="*/ 1240972 h 1260397"/>
                <a:gd name="connsiteX7" fmla="*/ 391886 w 3341914"/>
                <a:gd name="connsiteY7" fmla="*/ 772886 h 1260397"/>
                <a:gd name="connsiteX8" fmla="*/ 0 w 3341914"/>
                <a:gd name="connsiteY8" fmla="*/ 1023256 h 1260397"/>
                <a:gd name="connsiteX9" fmla="*/ 0 w 3341914"/>
                <a:gd name="connsiteY9" fmla="*/ 0 h 1260397"/>
                <a:gd name="connsiteX0" fmla="*/ 76200 w 3418114"/>
                <a:gd name="connsiteY0" fmla="*/ 0 h 1260397"/>
                <a:gd name="connsiteX1" fmla="*/ 3418114 w 3418114"/>
                <a:gd name="connsiteY1" fmla="*/ 0 h 1260397"/>
                <a:gd name="connsiteX2" fmla="*/ 3418114 w 3418114"/>
                <a:gd name="connsiteY2" fmla="*/ 1023256 h 1260397"/>
                <a:gd name="connsiteX3" fmla="*/ 2895601 w 3418114"/>
                <a:gd name="connsiteY3" fmla="*/ 664029 h 1260397"/>
                <a:gd name="connsiteX4" fmla="*/ 2460171 w 3418114"/>
                <a:gd name="connsiteY4" fmla="*/ 914400 h 1260397"/>
                <a:gd name="connsiteX5" fmla="*/ 1785258 w 3418114"/>
                <a:gd name="connsiteY5" fmla="*/ 685800 h 1260397"/>
                <a:gd name="connsiteX6" fmla="*/ 968829 w 3418114"/>
                <a:gd name="connsiteY6" fmla="*/ 1240972 h 1260397"/>
                <a:gd name="connsiteX7" fmla="*/ 468086 w 3418114"/>
                <a:gd name="connsiteY7" fmla="*/ 772886 h 1260397"/>
                <a:gd name="connsiteX8" fmla="*/ 76200 w 3418114"/>
                <a:gd name="connsiteY8" fmla="*/ 1023256 h 1260397"/>
                <a:gd name="connsiteX9" fmla="*/ 0 w 3418114"/>
                <a:gd name="connsiteY9" fmla="*/ 348350 h 1260397"/>
                <a:gd name="connsiteX10" fmla="*/ 76200 w 3418114"/>
                <a:gd name="connsiteY10" fmla="*/ 0 h 1260397"/>
                <a:gd name="connsiteX0" fmla="*/ 91775 w 3433689"/>
                <a:gd name="connsiteY0" fmla="*/ 0 h 1260397"/>
                <a:gd name="connsiteX1" fmla="*/ 3433689 w 3433689"/>
                <a:gd name="connsiteY1" fmla="*/ 0 h 1260397"/>
                <a:gd name="connsiteX2" fmla="*/ 3433689 w 3433689"/>
                <a:gd name="connsiteY2" fmla="*/ 1023256 h 1260397"/>
                <a:gd name="connsiteX3" fmla="*/ 2911176 w 3433689"/>
                <a:gd name="connsiteY3" fmla="*/ 664029 h 1260397"/>
                <a:gd name="connsiteX4" fmla="*/ 2475746 w 3433689"/>
                <a:gd name="connsiteY4" fmla="*/ 914400 h 1260397"/>
                <a:gd name="connsiteX5" fmla="*/ 1800833 w 3433689"/>
                <a:gd name="connsiteY5" fmla="*/ 685800 h 1260397"/>
                <a:gd name="connsiteX6" fmla="*/ 984404 w 3433689"/>
                <a:gd name="connsiteY6" fmla="*/ 1240972 h 1260397"/>
                <a:gd name="connsiteX7" fmla="*/ 483661 w 3433689"/>
                <a:gd name="connsiteY7" fmla="*/ 772886 h 1260397"/>
                <a:gd name="connsiteX8" fmla="*/ 91775 w 3433689"/>
                <a:gd name="connsiteY8" fmla="*/ 1023256 h 1260397"/>
                <a:gd name="connsiteX9" fmla="*/ 4689 w 3433689"/>
                <a:gd name="connsiteY9" fmla="*/ 674922 h 1260397"/>
                <a:gd name="connsiteX10" fmla="*/ 15575 w 3433689"/>
                <a:gd name="connsiteY10" fmla="*/ 348350 h 1260397"/>
                <a:gd name="connsiteX11" fmla="*/ 91775 w 3433689"/>
                <a:gd name="connsiteY11" fmla="*/ 0 h 1260397"/>
                <a:gd name="connsiteX0" fmla="*/ 32780 w 3433689"/>
                <a:gd name="connsiteY0" fmla="*/ 0 h 1260397"/>
                <a:gd name="connsiteX1" fmla="*/ 3433689 w 3433689"/>
                <a:gd name="connsiteY1" fmla="*/ 0 h 1260397"/>
                <a:gd name="connsiteX2" fmla="*/ 3433689 w 3433689"/>
                <a:gd name="connsiteY2" fmla="*/ 1023256 h 1260397"/>
                <a:gd name="connsiteX3" fmla="*/ 2911176 w 3433689"/>
                <a:gd name="connsiteY3" fmla="*/ 664029 h 1260397"/>
                <a:gd name="connsiteX4" fmla="*/ 2475746 w 3433689"/>
                <a:gd name="connsiteY4" fmla="*/ 914400 h 1260397"/>
                <a:gd name="connsiteX5" fmla="*/ 1800833 w 3433689"/>
                <a:gd name="connsiteY5" fmla="*/ 685800 h 1260397"/>
                <a:gd name="connsiteX6" fmla="*/ 984404 w 3433689"/>
                <a:gd name="connsiteY6" fmla="*/ 1240972 h 1260397"/>
                <a:gd name="connsiteX7" fmla="*/ 483661 w 3433689"/>
                <a:gd name="connsiteY7" fmla="*/ 772886 h 1260397"/>
                <a:gd name="connsiteX8" fmla="*/ 91775 w 3433689"/>
                <a:gd name="connsiteY8" fmla="*/ 1023256 h 1260397"/>
                <a:gd name="connsiteX9" fmla="*/ 4689 w 3433689"/>
                <a:gd name="connsiteY9" fmla="*/ 674922 h 1260397"/>
                <a:gd name="connsiteX10" fmla="*/ 15575 w 3433689"/>
                <a:gd name="connsiteY10" fmla="*/ 348350 h 1260397"/>
                <a:gd name="connsiteX11" fmla="*/ 32780 w 3433689"/>
                <a:gd name="connsiteY11" fmla="*/ 0 h 126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33689" h="1260397">
                  <a:moveTo>
                    <a:pt x="32780" y="0"/>
                  </a:moveTo>
                  <a:lnTo>
                    <a:pt x="3433689" y="0"/>
                  </a:lnTo>
                  <a:lnTo>
                    <a:pt x="3433689" y="1023256"/>
                  </a:lnTo>
                  <a:cubicBezTo>
                    <a:pt x="3333903" y="1235528"/>
                    <a:pt x="3127076" y="593272"/>
                    <a:pt x="2911176" y="664029"/>
                  </a:cubicBezTo>
                  <a:cubicBezTo>
                    <a:pt x="2695276" y="734786"/>
                    <a:pt x="2707975" y="1023257"/>
                    <a:pt x="2475746" y="914400"/>
                  </a:cubicBezTo>
                  <a:cubicBezTo>
                    <a:pt x="2243518" y="805543"/>
                    <a:pt x="1931462" y="535214"/>
                    <a:pt x="1800833" y="685800"/>
                  </a:cubicBezTo>
                  <a:cubicBezTo>
                    <a:pt x="1670205" y="836386"/>
                    <a:pt x="1116847" y="1367972"/>
                    <a:pt x="984404" y="1240972"/>
                  </a:cubicBezTo>
                  <a:cubicBezTo>
                    <a:pt x="851961" y="1113972"/>
                    <a:pt x="608847" y="729343"/>
                    <a:pt x="483661" y="772886"/>
                  </a:cubicBezTo>
                  <a:lnTo>
                    <a:pt x="91775" y="1023256"/>
                  </a:lnTo>
                  <a:cubicBezTo>
                    <a:pt x="19204" y="1005114"/>
                    <a:pt x="17389" y="787406"/>
                    <a:pt x="4689" y="674922"/>
                  </a:cubicBezTo>
                  <a:cubicBezTo>
                    <a:pt x="-8011" y="562438"/>
                    <a:pt x="8318" y="459023"/>
                    <a:pt x="15575" y="348350"/>
                  </a:cubicBezTo>
                  <a:lnTo>
                    <a:pt x="32780" y="0"/>
                  </a:lnTo>
                  <a:close/>
                </a:path>
              </a:pathLst>
            </a:custGeom>
            <a:solidFill>
              <a:srgbClr val="A9D168"/>
            </a:solidFill>
            <a:ln>
              <a:solidFill>
                <a:srgbClr val="A9D1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9" name="Picture 24">
            <a:extLst>
              <a:ext uri="{FF2B5EF4-FFF2-40B4-BE49-F238E27FC236}">
                <a16:creationId xmlns:a16="http://schemas.microsoft.com/office/drawing/2014/main" id="{156E9CC4-B235-904B-9007-465D4658CC7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751977" y="4927691"/>
            <a:ext cx="1536023" cy="1962968"/>
          </a:xfrm>
          <a:prstGeom prst="rect">
            <a:avLst/>
          </a:prstGeom>
        </p:spPr>
      </p:pic>
      <p:pic>
        <p:nvPicPr>
          <p:cNvPr id="33" name="Picture 20">
            <a:extLst>
              <a:ext uri="{FF2B5EF4-FFF2-40B4-BE49-F238E27FC236}">
                <a16:creationId xmlns:a16="http://schemas.microsoft.com/office/drawing/2014/main" id="{AE4BC9CE-236D-6FE9-12D2-3357E84ADD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6128" y="4635520"/>
            <a:ext cx="1847193" cy="2353112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EE216B61-287E-DD70-58DB-FE3191F6F2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" y="6338969"/>
            <a:ext cx="2179454" cy="1228419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ADBFBDEC-4D96-3A61-173F-4CB3BF132908}"/>
              </a:ext>
            </a:extLst>
          </p:cNvPr>
          <p:cNvSpPr txBox="1">
            <a:spLocks/>
          </p:cNvSpPr>
          <p:nvPr/>
        </p:nvSpPr>
        <p:spPr>
          <a:xfrm>
            <a:off x="627371" y="2344271"/>
            <a:ext cx="17033258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12000" b="1" dirty="0">
                <a:ln>
                  <a:solidFill>
                    <a:srgbClr val="74D1DE"/>
                  </a:solidFill>
                </a:ln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QUA SÔNG</a:t>
            </a:r>
          </a:p>
        </p:txBody>
      </p:sp>
      <p:sp>
        <p:nvSpPr>
          <p:cNvPr id="2" name="Rectangle: Rounded Corners 1">
            <a:hlinkClick r:id="rId16" action="ppaction://hlinksldjump"/>
            <a:extLst>
              <a:ext uri="{FF2B5EF4-FFF2-40B4-BE49-F238E27FC236}">
                <a16:creationId xmlns:a16="http://schemas.microsoft.com/office/drawing/2014/main" id="{E74F9B8F-8626-E037-2FE2-F4F6EA4F5003}"/>
              </a:ext>
            </a:extLst>
          </p:cNvPr>
          <p:cNvSpPr/>
          <p:nvPr/>
        </p:nvSpPr>
        <p:spPr>
          <a:xfrm>
            <a:off x="6221942" y="8227855"/>
            <a:ext cx="5747658" cy="1357016"/>
          </a:xfrm>
          <a:prstGeom prst="roundRect">
            <a:avLst/>
          </a:prstGeom>
          <a:solidFill>
            <a:srgbClr val="ECF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noProof="1">
                <a:solidFill>
                  <a:prstClr val="black"/>
                </a:solidFill>
                <a:latin typeface="Arial" panose="020B0604020202020204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9706796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7 0.00254 L 0.14648 -0.0004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-1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0">
            <a:extLst>
              <a:ext uri="{FF2B5EF4-FFF2-40B4-BE49-F238E27FC236}">
                <a16:creationId xmlns:a16="http://schemas.microsoft.com/office/drawing/2014/main" id="{165BE8C8-D0C9-62DF-2874-45E35216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83732" y="373632"/>
            <a:ext cx="2477114" cy="2550438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FC41AB50-8C20-252B-F3A1-8D817368AC41}"/>
              </a:ext>
            </a:extLst>
          </p:cNvPr>
          <p:cNvGrpSpPr/>
          <p:nvPr/>
        </p:nvGrpSpPr>
        <p:grpSpPr>
          <a:xfrm>
            <a:off x="18859518" y="287737"/>
            <a:ext cx="8553464" cy="3895481"/>
            <a:chOff x="11265112" y="208348"/>
            <a:chExt cx="5702309" cy="259698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3DDB671-8CDD-E9BB-0746-5A8BF8EBB82F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67" name="Picture 22">
                <a:extLst>
                  <a:ext uri="{FF2B5EF4-FFF2-40B4-BE49-F238E27FC236}">
                    <a16:creationId xmlns:a16="http://schemas.microsoft.com/office/drawing/2014/main" id="{A6EC68C6-96B0-ED55-2E24-12F4D2344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68" name="Picture 22">
                <a:extLst>
                  <a:ext uri="{FF2B5EF4-FFF2-40B4-BE49-F238E27FC236}">
                    <a16:creationId xmlns:a16="http://schemas.microsoft.com/office/drawing/2014/main" id="{541A33EB-BC67-ACDD-3F36-AD2CB09E9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69" name="Picture 22">
              <a:extLst>
                <a:ext uri="{FF2B5EF4-FFF2-40B4-BE49-F238E27FC236}">
                  <a16:creationId xmlns:a16="http://schemas.microsoft.com/office/drawing/2014/main" id="{489BFAC2-D189-EF72-ED0D-C02F9FE4D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0E457DE-E86C-22F9-4232-E64592032EA3}"/>
              </a:ext>
            </a:extLst>
          </p:cNvPr>
          <p:cNvGrpSpPr/>
          <p:nvPr/>
        </p:nvGrpSpPr>
        <p:grpSpPr>
          <a:xfrm>
            <a:off x="4383449" y="4500230"/>
            <a:ext cx="3839979" cy="3592286"/>
            <a:chOff x="3654094" y="3423790"/>
            <a:chExt cx="2440311" cy="2195800"/>
          </a:xfrm>
        </p:grpSpPr>
        <p:pic>
          <p:nvPicPr>
            <p:cNvPr id="36" name="Picture 11">
              <a:extLst>
                <a:ext uri="{FF2B5EF4-FFF2-40B4-BE49-F238E27FC236}">
                  <a16:creationId xmlns:a16="http://schemas.microsoft.com/office/drawing/2014/main" id="{8F615107-BF77-AB58-2172-69FF97038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986675" y="3423790"/>
              <a:ext cx="824490" cy="1308645"/>
            </a:xfrm>
            <a:prstGeom prst="rect">
              <a:avLst/>
            </a:prstGeom>
          </p:spPr>
        </p:pic>
        <p:pic>
          <p:nvPicPr>
            <p:cNvPr id="35" name="Picture 9">
              <a:extLst>
                <a:ext uri="{FF2B5EF4-FFF2-40B4-BE49-F238E27FC236}">
                  <a16:creationId xmlns:a16="http://schemas.microsoft.com/office/drawing/2014/main" id="{DA684B16-3B03-BF65-F41A-1AA0D9F63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flipH="1">
              <a:off x="3654094" y="4175958"/>
              <a:ext cx="2440311" cy="1443632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A30EB92-CED8-5343-2E7A-D3F8048F23FF}"/>
              </a:ext>
            </a:extLst>
          </p:cNvPr>
          <p:cNvGrpSpPr/>
          <p:nvPr/>
        </p:nvGrpSpPr>
        <p:grpSpPr>
          <a:xfrm flipH="1">
            <a:off x="10191313" y="4635520"/>
            <a:ext cx="3653369" cy="3438050"/>
            <a:chOff x="3654094" y="3423790"/>
            <a:chExt cx="2440311" cy="2195800"/>
          </a:xfrm>
        </p:grpSpPr>
        <p:pic>
          <p:nvPicPr>
            <p:cNvPr id="42" name="Picture 11">
              <a:extLst>
                <a:ext uri="{FF2B5EF4-FFF2-40B4-BE49-F238E27FC236}">
                  <a16:creationId xmlns:a16="http://schemas.microsoft.com/office/drawing/2014/main" id="{09EDBA9F-9AFB-C3A6-DE81-DB5DB133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986675" y="3423790"/>
              <a:ext cx="824490" cy="1308645"/>
            </a:xfrm>
            <a:prstGeom prst="rect">
              <a:avLst/>
            </a:prstGeom>
          </p:spPr>
        </p:pic>
        <p:pic>
          <p:nvPicPr>
            <p:cNvPr id="43" name="Picture 9">
              <a:extLst>
                <a:ext uri="{FF2B5EF4-FFF2-40B4-BE49-F238E27FC236}">
                  <a16:creationId xmlns:a16="http://schemas.microsoft.com/office/drawing/2014/main" id="{2BD35D04-D292-CBEF-6F93-661DB8C6A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flipH="1">
              <a:off x="3654094" y="4175958"/>
              <a:ext cx="2440311" cy="1443632"/>
            </a:xfrm>
            <a:prstGeom prst="rect">
              <a:avLst/>
            </a:prstGeom>
          </p:spPr>
        </p:pic>
      </p:grpSp>
      <p:pic>
        <p:nvPicPr>
          <p:cNvPr id="48" name="Picture 12">
            <a:extLst>
              <a:ext uri="{FF2B5EF4-FFF2-40B4-BE49-F238E27FC236}">
                <a16:creationId xmlns:a16="http://schemas.microsoft.com/office/drawing/2014/main" id="{DB64B6C4-A5EE-6DD8-497D-21A62CA614B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914389" y="4617526"/>
            <a:ext cx="1271052" cy="2036843"/>
          </a:xfrm>
          <a:prstGeom prst="rect">
            <a:avLst/>
          </a:prstGeom>
        </p:spPr>
      </p:pic>
      <p:pic>
        <p:nvPicPr>
          <p:cNvPr id="45" name="Picture 11">
            <a:extLst>
              <a:ext uri="{FF2B5EF4-FFF2-40B4-BE49-F238E27FC236}">
                <a16:creationId xmlns:a16="http://schemas.microsoft.com/office/drawing/2014/main" id="{CB751436-9471-D2B0-D82D-93C81455A0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75864" y="4488962"/>
            <a:ext cx="1238045" cy="2036844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96C4A045-7074-194C-796B-58BFCE9527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354136" y="5667715"/>
            <a:ext cx="3850158" cy="236088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14A306FC-4D8A-1AFF-24D6-3316C54EDF78}"/>
              </a:ext>
            </a:extLst>
          </p:cNvPr>
          <p:cNvGrpSpPr/>
          <p:nvPr/>
        </p:nvGrpSpPr>
        <p:grpSpPr>
          <a:xfrm>
            <a:off x="-3493796" y="923393"/>
            <a:ext cx="3357774" cy="2260344"/>
            <a:chOff x="3078903" y="240919"/>
            <a:chExt cx="2238516" cy="1506896"/>
          </a:xfrm>
        </p:grpSpPr>
        <p:pic>
          <p:nvPicPr>
            <p:cNvPr id="62" name="Picture 22">
              <a:extLst>
                <a:ext uri="{FF2B5EF4-FFF2-40B4-BE49-F238E27FC236}">
                  <a16:creationId xmlns:a16="http://schemas.microsoft.com/office/drawing/2014/main" id="{78A1EB51-87F2-22B8-DD0C-E0EAE2DF2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63" name="Picture 22">
              <a:extLst>
                <a:ext uri="{FF2B5EF4-FFF2-40B4-BE49-F238E27FC236}">
                  <a16:creationId xmlns:a16="http://schemas.microsoft.com/office/drawing/2014/main" id="{BDF3600E-4CBE-95DD-F828-F0FA80CA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5D03DBC-5AF8-D407-BF24-0B6F841268D7}"/>
              </a:ext>
            </a:extLst>
          </p:cNvPr>
          <p:cNvSpPr/>
          <p:nvPr/>
        </p:nvSpPr>
        <p:spPr>
          <a:xfrm>
            <a:off x="-48273" y="6754146"/>
            <a:ext cx="18288000" cy="3646644"/>
          </a:xfrm>
          <a:custGeom>
            <a:avLst/>
            <a:gdLst>
              <a:gd name="connsiteX0" fmla="*/ 0 w 12192000"/>
              <a:gd name="connsiteY0" fmla="*/ 0 h 2601686"/>
              <a:gd name="connsiteX1" fmla="*/ 12192000 w 12192000"/>
              <a:gd name="connsiteY1" fmla="*/ 0 h 2601686"/>
              <a:gd name="connsiteX2" fmla="*/ 12192000 w 12192000"/>
              <a:gd name="connsiteY2" fmla="*/ 2601686 h 2601686"/>
              <a:gd name="connsiteX3" fmla="*/ 0 w 12192000"/>
              <a:gd name="connsiteY3" fmla="*/ 2601686 h 2601686"/>
              <a:gd name="connsiteX4" fmla="*/ 0 w 12192000"/>
              <a:gd name="connsiteY4" fmla="*/ 0 h 2601686"/>
              <a:gd name="connsiteX0" fmla="*/ 0 w 12192000"/>
              <a:gd name="connsiteY0" fmla="*/ 86 h 2601772"/>
              <a:gd name="connsiteX1" fmla="*/ 2079171 w 12192000"/>
              <a:gd name="connsiteY1" fmla="*/ 435515 h 2601772"/>
              <a:gd name="connsiteX2" fmla="*/ 12192000 w 12192000"/>
              <a:gd name="connsiteY2" fmla="*/ 86 h 2601772"/>
              <a:gd name="connsiteX3" fmla="*/ 12192000 w 12192000"/>
              <a:gd name="connsiteY3" fmla="*/ 2601772 h 2601772"/>
              <a:gd name="connsiteX4" fmla="*/ 0 w 12192000"/>
              <a:gd name="connsiteY4" fmla="*/ 2601772 h 2601772"/>
              <a:gd name="connsiteX5" fmla="*/ 0 w 12192000"/>
              <a:gd name="connsiteY5" fmla="*/ 86 h 2601772"/>
              <a:gd name="connsiteX0" fmla="*/ 0 w 12192000"/>
              <a:gd name="connsiteY0" fmla="*/ 97971 h 2699657"/>
              <a:gd name="connsiteX1" fmla="*/ 2079171 w 12192000"/>
              <a:gd name="connsiteY1" fmla="*/ 533400 h 2699657"/>
              <a:gd name="connsiteX2" fmla="*/ 3722914 w 12192000"/>
              <a:gd name="connsiteY2" fmla="*/ 0 h 2699657"/>
              <a:gd name="connsiteX3" fmla="*/ 12192000 w 12192000"/>
              <a:gd name="connsiteY3" fmla="*/ 97971 h 2699657"/>
              <a:gd name="connsiteX4" fmla="*/ 12192000 w 12192000"/>
              <a:gd name="connsiteY4" fmla="*/ 2699657 h 2699657"/>
              <a:gd name="connsiteX5" fmla="*/ 0 w 12192000"/>
              <a:gd name="connsiteY5" fmla="*/ 2699657 h 2699657"/>
              <a:gd name="connsiteX6" fmla="*/ 0 w 12192000"/>
              <a:gd name="connsiteY6" fmla="*/ 97971 h 2699657"/>
              <a:gd name="connsiteX0" fmla="*/ 0 w 12192000"/>
              <a:gd name="connsiteY0" fmla="*/ 97971 h 2699657"/>
              <a:gd name="connsiteX1" fmla="*/ 2079171 w 12192000"/>
              <a:gd name="connsiteY1" fmla="*/ 533400 h 2699657"/>
              <a:gd name="connsiteX2" fmla="*/ 3722914 w 12192000"/>
              <a:gd name="connsiteY2" fmla="*/ 0 h 2699657"/>
              <a:gd name="connsiteX3" fmla="*/ 6858000 w 12192000"/>
              <a:gd name="connsiteY3" fmla="*/ 293915 h 2699657"/>
              <a:gd name="connsiteX4" fmla="*/ 12192000 w 12192000"/>
              <a:gd name="connsiteY4" fmla="*/ 97971 h 2699657"/>
              <a:gd name="connsiteX5" fmla="*/ 12192000 w 12192000"/>
              <a:gd name="connsiteY5" fmla="*/ 2699657 h 2699657"/>
              <a:gd name="connsiteX6" fmla="*/ 0 w 12192000"/>
              <a:gd name="connsiteY6" fmla="*/ 2699657 h 2699657"/>
              <a:gd name="connsiteX7" fmla="*/ 0 w 12192000"/>
              <a:gd name="connsiteY7" fmla="*/ 97971 h 2699657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6858000 w 12192000"/>
              <a:gd name="connsiteY3" fmla="*/ 348343 h 2754085"/>
              <a:gd name="connsiteX4" fmla="*/ 8044543 w 12192000"/>
              <a:gd name="connsiteY4" fmla="*/ 0 h 2754085"/>
              <a:gd name="connsiteX5" fmla="*/ 12192000 w 12192000"/>
              <a:gd name="connsiteY5" fmla="*/ 152399 h 2754085"/>
              <a:gd name="connsiteX6" fmla="*/ 12192000 w 12192000"/>
              <a:gd name="connsiteY6" fmla="*/ 2754085 h 2754085"/>
              <a:gd name="connsiteX7" fmla="*/ 0 w 12192000"/>
              <a:gd name="connsiteY7" fmla="*/ 2754085 h 2754085"/>
              <a:gd name="connsiteX8" fmla="*/ 0 w 12192000"/>
              <a:gd name="connsiteY8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6858000 w 12192000"/>
              <a:gd name="connsiteY3" fmla="*/ 348343 h 2754085"/>
              <a:gd name="connsiteX4" fmla="*/ 8044543 w 12192000"/>
              <a:gd name="connsiteY4" fmla="*/ 0 h 2754085"/>
              <a:gd name="connsiteX5" fmla="*/ 9862457 w 12192000"/>
              <a:gd name="connsiteY5" fmla="*/ 435429 h 2754085"/>
              <a:gd name="connsiteX6" fmla="*/ 12192000 w 12192000"/>
              <a:gd name="connsiteY6" fmla="*/ 152399 h 2754085"/>
              <a:gd name="connsiteX7" fmla="*/ 12192000 w 12192000"/>
              <a:gd name="connsiteY7" fmla="*/ 2754085 h 2754085"/>
              <a:gd name="connsiteX8" fmla="*/ 0 w 12192000"/>
              <a:gd name="connsiteY8" fmla="*/ 2754085 h 2754085"/>
              <a:gd name="connsiteX9" fmla="*/ 0 w 12192000"/>
              <a:gd name="connsiteY9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6858000 w 12192000"/>
              <a:gd name="connsiteY3" fmla="*/ 348343 h 2754085"/>
              <a:gd name="connsiteX4" fmla="*/ 8044543 w 12192000"/>
              <a:gd name="connsiteY4" fmla="*/ 0 h 2754085"/>
              <a:gd name="connsiteX5" fmla="*/ 9862457 w 12192000"/>
              <a:gd name="connsiteY5" fmla="*/ 435429 h 2754085"/>
              <a:gd name="connsiteX6" fmla="*/ 11005457 w 12192000"/>
              <a:gd name="connsiteY6" fmla="*/ 10886 h 2754085"/>
              <a:gd name="connsiteX7" fmla="*/ 12192000 w 12192000"/>
              <a:gd name="connsiteY7" fmla="*/ 152399 h 2754085"/>
              <a:gd name="connsiteX8" fmla="*/ 12192000 w 12192000"/>
              <a:gd name="connsiteY8" fmla="*/ 2754085 h 2754085"/>
              <a:gd name="connsiteX9" fmla="*/ 0 w 12192000"/>
              <a:gd name="connsiteY9" fmla="*/ 2754085 h 2754085"/>
              <a:gd name="connsiteX10" fmla="*/ 0 w 12192000"/>
              <a:gd name="connsiteY10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5170714 w 12192000"/>
              <a:gd name="connsiteY3" fmla="*/ 446315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170714 w 12192000"/>
              <a:gd name="connsiteY3" fmla="*/ 446315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040085 w 12192000"/>
              <a:gd name="connsiteY3" fmla="*/ 884600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007428 w 12192000"/>
              <a:gd name="connsiteY3" fmla="*/ 514798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007428 w 12192000"/>
              <a:gd name="connsiteY3" fmla="*/ 514798 h 2754085"/>
              <a:gd name="connsiteX4" fmla="*/ 6683829 w 12192000"/>
              <a:gd name="connsiteY4" fmla="*/ 416826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68485 w 12192000"/>
              <a:gd name="connsiteY2" fmla="*/ 15311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8088086 w 12192000"/>
              <a:gd name="connsiteY5" fmla="*/ 221952 h 2743199"/>
              <a:gd name="connsiteX6" fmla="*/ 9862457 w 12192000"/>
              <a:gd name="connsiteY6" fmla="*/ 424543 h 2743199"/>
              <a:gd name="connsiteX7" fmla="*/ 11005457 w 12192000"/>
              <a:gd name="connsiteY7" fmla="*/ 0 h 2743199"/>
              <a:gd name="connsiteX8" fmla="*/ 12192000 w 12192000"/>
              <a:gd name="connsiteY8" fmla="*/ 141513 h 2743199"/>
              <a:gd name="connsiteX9" fmla="*/ 12192000 w 12192000"/>
              <a:gd name="connsiteY9" fmla="*/ 2743199 h 2743199"/>
              <a:gd name="connsiteX10" fmla="*/ 0 w 12192000"/>
              <a:gd name="connsiteY10" fmla="*/ 2743199 h 2743199"/>
              <a:gd name="connsiteX11" fmla="*/ 0 w 12192000"/>
              <a:gd name="connsiteY11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68485 w 12192000"/>
              <a:gd name="connsiteY2" fmla="*/ 15311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772400 w 12192000"/>
              <a:gd name="connsiteY5" fmla="*/ 84989 h 2743199"/>
              <a:gd name="connsiteX6" fmla="*/ 9862457 w 12192000"/>
              <a:gd name="connsiteY6" fmla="*/ 424543 h 2743199"/>
              <a:gd name="connsiteX7" fmla="*/ 11005457 w 12192000"/>
              <a:gd name="connsiteY7" fmla="*/ 0 h 2743199"/>
              <a:gd name="connsiteX8" fmla="*/ 12192000 w 12192000"/>
              <a:gd name="connsiteY8" fmla="*/ 141513 h 2743199"/>
              <a:gd name="connsiteX9" fmla="*/ 12192000 w 12192000"/>
              <a:gd name="connsiteY9" fmla="*/ 2743199 h 2743199"/>
              <a:gd name="connsiteX10" fmla="*/ 0 w 12192000"/>
              <a:gd name="connsiteY10" fmla="*/ 2743199 h 2743199"/>
              <a:gd name="connsiteX11" fmla="*/ 0 w 12192000"/>
              <a:gd name="connsiteY11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68485 w 12192000"/>
              <a:gd name="connsiteY2" fmla="*/ 15311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772400 w 12192000"/>
              <a:gd name="connsiteY5" fmla="*/ 84989 h 2743199"/>
              <a:gd name="connsiteX6" fmla="*/ 8937647 w 12192000"/>
              <a:gd name="connsiteY6" fmla="*/ 414811 h 2743199"/>
              <a:gd name="connsiteX7" fmla="*/ 9862457 w 12192000"/>
              <a:gd name="connsiteY7" fmla="*/ 424543 h 2743199"/>
              <a:gd name="connsiteX8" fmla="*/ 11005457 w 12192000"/>
              <a:gd name="connsiteY8" fmla="*/ 0 h 2743199"/>
              <a:gd name="connsiteX9" fmla="*/ 12192000 w 12192000"/>
              <a:gd name="connsiteY9" fmla="*/ 141513 h 2743199"/>
              <a:gd name="connsiteX10" fmla="*/ 12192000 w 12192000"/>
              <a:gd name="connsiteY10" fmla="*/ 2743199 h 2743199"/>
              <a:gd name="connsiteX11" fmla="*/ 0 w 12192000"/>
              <a:gd name="connsiteY11" fmla="*/ 2743199 h 2743199"/>
              <a:gd name="connsiteX12" fmla="*/ 0 w 12192000"/>
              <a:gd name="connsiteY12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46713 w 12192000"/>
              <a:gd name="connsiteY2" fmla="*/ 36684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772400 w 12192000"/>
              <a:gd name="connsiteY5" fmla="*/ 84989 h 2743199"/>
              <a:gd name="connsiteX6" fmla="*/ 8937647 w 12192000"/>
              <a:gd name="connsiteY6" fmla="*/ 414811 h 2743199"/>
              <a:gd name="connsiteX7" fmla="*/ 9862457 w 12192000"/>
              <a:gd name="connsiteY7" fmla="*/ 424543 h 2743199"/>
              <a:gd name="connsiteX8" fmla="*/ 11005457 w 12192000"/>
              <a:gd name="connsiteY8" fmla="*/ 0 h 2743199"/>
              <a:gd name="connsiteX9" fmla="*/ 12192000 w 12192000"/>
              <a:gd name="connsiteY9" fmla="*/ 141513 h 2743199"/>
              <a:gd name="connsiteX10" fmla="*/ 12192000 w 12192000"/>
              <a:gd name="connsiteY10" fmla="*/ 2743199 h 2743199"/>
              <a:gd name="connsiteX11" fmla="*/ 0 w 12192000"/>
              <a:gd name="connsiteY11" fmla="*/ 2743199 h 2743199"/>
              <a:gd name="connsiteX12" fmla="*/ 0 w 12192000"/>
              <a:gd name="connsiteY12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46713 w 12192000"/>
              <a:gd name="connsiteY2" fmla="*/ 36684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903029 w 12192000"/>
              <a:gd name="connsiteY5" fmla="*/ 298719 h 2743199"/>
              <a:gd name="connsiteX6" fmla="*/ 8937647 w 12192000"/>
              <a:gd name="connsiteY6" fmla="*/ 414811 h 2743199"/>
              <a:gd name="connsiteX7" fmla="*/ 9862457 w 12192000"/>
              <a:gd name="connsiteY7" fmla="*/ 424543 h 2743199"/>
              <a:gd name="connsiteX8" fmla="*/ 11005457 w 12192000"/>
              <a:gd name="connsiteY8" fmla="*/ 0 h 2743199"/>
              <a:gd name="connsiteX9" fmla="*/ 12192000 w 12192000"/>
              <a:gd name="connsiteY9" fmla="*/ 141513 h 2743199"/>
              <a:gd name="connsiteX10" fmla="*/ 12192000 w 12192000"/>
              <a:gd name="connsiteY10" fmla="*/ 2743199 h 2743199"/>
              <a:gd name="connsiteX11" fmla="*/ 0 w 12192000"/>
              <a:gd name="connsiteY11" fmla="*/ 2743199 h 2743199"/>
              <a:gd name="connsiteX12" fmla="*/ 0 w 12192000"/>
              <a:gd name="connsiteY12" fmla="*/ 141513 h 2743199"/>
              <a:gd name="connsiteX0" fmla="*/ 0 w 12192000"/>
              <a:gd name="connsiteY0" fmla="*/ 86 h 2601772"/>
              <a:gd name="connsiteX1" fmla="*/ 2079171 w 12192000"/>
              <a:gd name="connsiteY1" fmla="*/ 435515 h 2601772"/>
              <a:gd name="connsiteX2" fmla="*/ 3646713 w 12192000"/>
              <a:gd name="connsiteY2" fmla="*/ 225417 h 2601772"/>
              <a:gd name="connsiteX3" fmla="*/ 5007428 w 12192000"/>
              <a:gd name="connsiteY3" fmla="*/ 362485 h 2601772"/>
              <a:gd name="connsiteX4" fmla="*/ 6683829 w 12192000"/>
              <a:gd name="connsiteY4" fmla="*/ 264513 h 2601772"/>
              <a:gd name="connsiteX5" fmla="*/ 7903029 w 12192000"/>
              <a:gd name="connsiteY5" fmla="*/ 157292 h 2601772"/>
              <a:gd name="connsiteX6" fmla="*/ 8937647 w 12192000"/>
              <a:gd name="connsiteY6" fmla="*/ 273384 h 2601772"/>
              <a:gd name="connsiteX7" fmla="*/ 9862457 w 12192000"/>
              <a:gd name="connsiteY7" fmla="*/ 283116 h 2601772"/>
              <a:gd name="connsiteX8" fmla="*/ 11070772 w 12192000"/>
              <a:gd name="connsiteY8" fmla="*/ 43806 h 2601772"/>
              <a:gd name="connsiteX9" fmla="*/ 12192000 w 12192000"/>
              <a:gd name="connsiteY9" fmla="*/ 86 h 2601772"/>
              <a:gd name="connsiteX10" fmla="*/ 12192000 w 12192000"/>
              <a:gd name="connsiteY10" fmla="*/ 2601772 h 2601772"/>
              <a:gd name="connsiteX11" fmla="*/ 0 w 12192000"/>
              <a:gd name="connsiteY11" fmla="*/ 2601772 h 2601772"/>
              <a:gd name="connsiteX12" fmla="*/ 0 w 12192000"/>
              <a:gd name="connsiteY12" fmla="*/ 86 h 2601772"/>
              <a:gd name="connsiteX0" fmla="*/ 0 w 12192000"/>
              <a:gd name="connsiteY0" fmla="*/ 86 h 2601772"/>
              <a:gd name="connsiteX1" fmla="*/ 2079171 w 12192000"/>
              <a:gd name="connsiteY1" fmla="*/ 435515 h 2601772"/>
              <a:gd name="connsiteX2" fmla="*/ 3646713 w 12192000"/>
              <a:gd name="connsiteY2" fmla="*/ 225417 h 2601772"/>
              <a:gd name="connsiteX3" fmla="*/ 5007428 w 12192000"/>
              <a:gd name="connsiteY3" fmla="*/ 362485 h 2601772"/>
              <a:gd name="connsiteX4" fmla="*/ 6683829 w 12192000"/>
              <a:gd name="connsiteY4" fmla="*/ 264513 h 2601772"/>
              <a:gd name="connsiteX5" fmla="*/ 7990115 w 12192000"/>
              <a:gd name="connsiteY5" fmla="*/ 228536 h 2601772"/>
              <a:gd name="connsiteX6" fmla="*/ 8937647 w 12192000"/>
              <a:gd name="connsiteY6" fmla="*/ 273384 h 2601772"/>
              <a:gd name="connsiteX7" fmla="*/ 9862457 w 12192000"/>
              <a:gd name="connsiteY7" fmla="*/ 283116 h 2601772"/>
              <a:gd name="connsiteX8" fmla="*/ 11070772 w 12192000"/>
              <a:gd name="connsiteY8" fmla="*/ 43806 h 2601772"/>
              <a:gd name="connsiteX9" fmla="*/ 12192000 w 12192000"/>
              <a:gd name="connsiteY9" fmla="*/ 86 h 2601772"/>
              <a:gd name="connsiteX10" fmla="*/ 12192000 w 12192000"/>
              <a:gd name="connsiteY10" fmla="*/ 2601772 h 2601772"/>
              <a:gd name="connsiteX11" fmla="*/ 0 w 12192000"/>
              <a:gd name="connsiteY11" fmla="*/ 2601772 h 2601772"/>
              <a:gd name="connsiteX12" fmla="*/ 0 w 12192000"/>
              <a:gd name="connsiteY12" fmla="*/ 86 h 2601772"/>
              <a:gd name="connsiteX0" fmla="*/ 0 w 12192000"/>
              <a:gd name="connsiteY0" fmla="*/ 149 h 2601835"/>
              <a:gd name="connsiteX1" fmla="*/ 2096104 w 12192000"/>
              <a:gd name="connsiteY1" fmla="*/ 245290 h 2601835"/>
              <a:gd name="connsiteX2" fmla="*/ 3646713 w 12192000"/>
              <a:gd name="connsiteY2" fmla="*/ 225480 h 2601835"/>
              <a:gd name="connsiteX3" fmla="*/ 5007428 w 12192000"/>
              <a:gd name="connsiteY3" fmla="*/ 362548 h 2601835"/>
              <a:gd name="connsiteX4" fmla="*/ 6683829 w 12192000"/>
              <a:gd name="connsiteY4" fmla="*/ 264576 h 2601835"/>
              <a:gd name="connsiteX5" fmla="*/ 7990115 w 12192000"/>
              <a:gd name="connsiteY5" fmla="*/ 228599 h 2601835"/>
              <a:gd name="connsiteX6" fmla="*/ 8937647 w 12192000"/>
              <a:gd name="connsiteY6" fmla="*/ 273447 h 2601835"/>
              <a:gd name="connsiteX7" fmla="*/ 9862457 w 12192000"/>
              <a:gd name="connsiteY7" fmla="*/ 283179 h 2601835"/>
              <a:gd name="connsiteX8" fmla="*/ 11070772 w 12192000"/>
              <a:gd name="connsiteY8" fmla="*/ 43869 h 2601835"/>
              <a:gd name="connsiteX9" fmla="*/ 12192000 w 12192000"/>
              <a:gd name="connsiteY9" fmla="*/ 149 h 2601835"/>
              <a:gd name="connsiteX10" fmla="*/ 12192000 w 12192000"/>
              <a:gd name="connsiteY10" fmla="*/ 2601835 h 2601835"/>
              <a:gd name="connsiteX11" fmla="*/ 0 w 12192000"/>
              <a:gd name="connsiteY11" fmla="*/ 2601835 h 2601835"/>
              <a:gd name="connsiteX12" fmla="*/ 0 w 12192000"/>
              <a:gd name="connsiteY12" fmla="*/ 149 h 260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601835">
                <a:moveTo>
                  <a:pt x="0" y="149"/>
                </a:moveTo>
                <a:cubicBezTo>
                  <a:pt x="718457" y="-7108"/>
                  <a:pt x="1377647" y="252547"/>
                  <a:pt x="2096104" y="245290"/>
                </a:cubicBezTo>
                <a:cubicBezTo>
                  <a:pt x="2959704" y="201747"/>
                  <a:pt x="2783113" y="269023"/>
                  <a:pt x="3646713" y="225480"/>
                </a:cubicBezTo>
                <a:cubicBezTo>
                  <a:pt x="4151084" y="151095"/>
                  <a:pt x="4484914" y="313562"/>
                  <a:pt x="5007428" y="362548"/>
                </a:cubicBezTo>
                <a:cubicBezTo>
                  <a:pt x="5529942" y="411534"/>
                  <a:pt x="6193972" y="288162"/>
                  <a:pt x="6683829" y="264576"/>
                </a:cubicBezTo>
                <a:cubicBezTo>
                  <a:pt x="7159172" y="246433"/>
                  <a:pt x="7514772" y="246742"/>
                  <a:pt x="7990115" y="228599"/>
                </a:cubicBezTo>
                <a:cubicBezTo>
                  <a:pt x="8362123" y="202685"/>
                  <a:pt x="8589304" y="216855"/>
                  <a:pt x="8937647" y="273447"/>
                </a:cubicBezTo>
                <a:cubicBezTo>
                  <a:pt x="9285990" y="330039"/>
                  <a:pt x="9514193" y="324921"/>
                  <a:pt x="9862457" y="283179"/>
                </a:cubicBezTo>
                <a:cubicBezTo>
                  <a:pt x="10225314" y="239636"/>
                  <a:pt x="10707915" y="87412"/>
                  <a:pt x="11070772" y="43869"/>
                </a:cubicBezTo>
                <a:lnTo>
                  <a:pt x="12192000" y="149"/>
                </a:lnTo>
                <a:lnTo>
                  <a:pt x="12192000" y="2601835"/>
                </a:lnTo>
                <a:lnTo>
                  <a:pt x="0" y="2601835"/>
                </a:lnTo>
                <a:lnTo>
                  <a:pt x="0" y="149"/>
                </a:lnTo>
                <a:close/>
              </a:path>
            </a:pathLst>
          </a:custGeom>
          <a:solidFill>
            <a:srgbClr val="42C1D2"/>
          </a:solidFill>
          <a:ln>
            <a:solidFill>
              <a:srgbClr val="42C1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616899A-C9C6-8E8E-C0CB-0B19AAE0F4AB}"/>
              </a:ext>
            </a:extLst>
          </p:cNvPr>
          <p:cNvGrpSpPr/>
          <p:nvPr/>
        </p:nvGrpSpPr>
        <p:grpSpPr>
          <a:xfrm>
            <a:off x="1" y="6662048"/>
            <a:ext cx="4277861" cy="3624951"/>
            <a:chOff x="0" y="4441365"/>
            <a:chExt cx="3385642" cy="24166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6FDBCB-EE7E-438D-A773-9BA72F26F5C0}"/>
                </a:ext>
              </a:extLst>
            </p:cNvPr>
            <p:cNvSpPr/>
            <p:nvPr/>
          </p:nvSpPr>
          <p:spPr>
            <a:xfrm>
              <a:off x="0" y="4463142"/>
              <a:ext cx="3341914" cy="2394857"/>
            </a:xfrm>
            <a:prstGeom prst="rect">
              <a:avLst/>
            </a:prstGeom>
            <a:solidFill>
              <a:srgbClr val="824100"/>
            </a:solidFill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F7501A3-FB9C-F6DC-C52E-A4ECCF707138}"/>
                </a:ext>
              </a:extLst>
            </p:cNvPr>
            <p:cNvSpPr/>
            <p:nvPr/>
          </p:nvSpPr>
          <p:spPr>
            <a:xfrm>
              <a:off x="0" y="4441365"/>
              <a:ext cx="3385642" cy="1184539"/>
            </a:xfrm>
            <a:custGeom>
              <a:avLst/>
              <a:gdLst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0 w 3341914"/>
                <a:gd name="connsiteY3" fmla="*/ 1023256 h 1023256"/>
                <a:gd name="connsiteX4" fmla="*/ 0 w 3341914"/>
                <a:gd name="connsiteY4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26571 w 3341914"/>
                <a:gd name="connsiteY3" fmla="*/ 359229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91886 w 3341914"/>
                <a:gd name="connsiteY3" fmla="*/ 772886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559390"/>
                <a:gd name="connsiteX1" fmla="*/ 3341914 w 3341914"/>
                <a:gd name="connsiteY1" fmla="*/ 0 h 1559390"/>
                <a:gd name="connsiteX2" fmla="*/ 3341914 w 3341914"/>
                <a:gd name="connsiteY2" fmla="*/ 1023256 h 1559390"/>
                <a:gd name="connsiteX3" fmla="*/ 805543 w 3341914"/>
                <a:gd name="connsiteY3" fmla="*/ 1556658 h 1559390"/>
                <a:gd name="connsiteX4" fmla="*/ 391886 w 3341914"/>
                <a:gd name="connsiteY4" fmla="*/ 772886 h 1559390"/>
                <a:gd name="connsiteX5" fmla="*/ 0 w 3341914"/>
                <a:gd name="connsiteY5" fmla="*/ 1023256 h 1559390"/>
                <a:gd name="connsiteX6" fmla="*/ 0 w 3341914"/>
                <a:gd name="connsiteY6" fmla="*/ 0 h 1559390"/>
                <a:gd name="connsiteX0" fmla="*/ 0 w 3341914"/>
                <a:gd name="connsiteY0" fmla="*/ 0 h 1568056"/>
                <a:gd name="connsiteX1" fmla="*/ 3341914 w 3341914"/>
                <a:gd name="connsiteY1" fmla="*/ 0 h 1568056"/>
                <a:gd name="connsiteX2" fmla="*/ 3341914 w 3341914"/>
                <a:gd name="connsiteY2" fmla="*/ 1023256 h 1568056"/>
                <a:gd name="connsiteX3" fmla="*/ 1349829 w 3341914"/>
                <a:gd name="connsiteY3" fmla="*/ 620486 h 1568056"/>
                <a:gd name="connsiteX4" fmla="*/ 805543 w 3341914"/>
                <a:gd name="connsiteY4" fmla="*/ 1556658 h 1568056"/>
                <a:gd name="connsiteX5" fmla="*/ 391886 w 3341914"/>
                <a:gd name="connsiteY5" fmla="*/ 772886 h 1568056"/>
                <a:gd name="connsiteX6" fmla="*/ 0 w 3341914"/>
                <a:gd name="connsiteY6" fmla="*/ 1023256 h 1568056"/>
                <a:gd name="connsiteX7" fmla="*/ 0 w 3341914"/>
                <a:gd name="connsiteY7" fmla="*/ 0 h 1568056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046514 w 3341914"/>
                <a:gd name="connsiteY3" fmla="*/ 1447800 h 1568741"/>
                <a:gd name="connsiteX4" fmla="*/ 1349829 w 3341914"/>
                <a:gd name="connsiteY4" fmla="*/ 620486 h 1568741"/>
                <a:gd name="connsiteX5" fmla="*/ 805543 w 3341914"/>
                <a:gd name="connsiteY5" fmla="*/ 1556658 h 1568741"/>
                <a:gd name="connsiteX6" fmla="*/ 391886 w 3341914"/>
                <a:gd name="connsiteY6" fmla="*/ 772886 h 1568741"/>
                <a:gd name="connsiteX7" fmla="*/ 0 w 3341914"/>
                <a:gd name="connsiteY7" fmla="*/ 1023256 h 1568741"/>
                <a:gd name="connsiteX8" fmla="*/ 0 w 3341914"/>
                <a:gd name="connsiteY8" fmla="*/ 0 h 1568741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721429 w 3341914"/>
                <a:gd name="connsiteY3" fmla="*/ 936172 h 1568741"/>
                <a:gd name="connsiteX4" fmla="*/ 2046514 w 3341914"/>
                <a:gd name="connsiteY4" fmla="*/ 1447800 h 1568741"/>
                <a:gd name="connsiteX5" fmla="*/ 1349829 w 3341914"/>
                <a:gd name="connsiteY5" fmla="*/ 620486 h 1568741"/>
                <a:gd name="connsiteX6" fmla="*/ 805543 w 3341914"/>
                <a:gd name="connsiteY6" fmla="*/ 1556658 h 1568741"/>
                <a:gd name="connsiteX7" fmla="*/ 391886 w 3341914"/>
                <a:gd name="connsiteY7" fmla="*/ 772886 h 1568741"/>
                <a:gd name="connsiteX8" fmla="*/ 0 w 3341914"/>
                <a:gd name="connsiteY8" fmla="*/ 1023256 h 1568741"/>
                <a:gd name="connsiteX9" fmla="*/ 0 w 3341914"/>
                <a:gd name="connsiteY9" fmla="*/ 0 h 1568741"/>
                <a:gd name="connsiteX0" fmla="*/ 0 w 3385642"/>
                <a:gd name="connsiteY0" fmla="*/ 0 h 1568741"/>
                <a:gd name="connsiteX1" fmla="*/ 3341914 w 3385642"/>
                <a:gd name="connsiteY1" fmla="*/ 0 h 1568741"/>
                <a:gd name="connsiteX2" fmla="*/ 3385457 w 3385642"/>
                <a:gd name="connsiteY2" fmla="*/ 827321 h 1568741"/>
                <a:gd name="connsiteX3" fmla="*/ 3341914 w 3385642"/>
                <a:gd name="connsiteY3" fmla="*/ 1023256 h 1568741"/>
                <a:gd name="connsiteX4" fmla="*/ 2721429 w 3385642"/>
                <a:gd name="connsiteY4" fmla="*/ 936172 h 1568741"/>
                <a:gd name="connsiteX5" fmla="*/ 2046514 w 3385642"/>
                <a:gd name="connsiteY5" fmla="*/ 1447800 h 1568741"/>
                <a:gd name="connsiteX6" fmla="*/ 1349829 w 3385642"/>
                <a:gd name="connsiteY6" fmla="*/ 620486 h 1568741"/>
                <a:gd name="connsiteX7" fmla="*/ 805543 w 3385642"/>
                <a:gd name="connsiteY7" fmla="*/ 1556658 h 1568741"/>
                <a:gd name="connsiteX8" fmla="*/ 391886 w 3385642"/>
                <a:gd name="connsiteY8" fmla="*/ 772886 h 1568741"/>
                <a:gd name="connsiteX9" fmla="*/ 0 w 3385642"/>
                <a:gd name="connsiteY9" fmla="*/ 1023256 h 1568741"/>
                <a:gd name="connsiteX10" fmla="*/ 0 w 3385642"/>
                <a:gd name="connsiteY10" fmla="*/ 0 h 1568741"/>
                <a:gd name="connsiteX0" fmla="*/ 0 w 3385642"/>
                <a:gd name="connsiteY0" fmla="*/ 0 h 1462017"/>
                <a:gd name="connsiteX1" fmla="*/ 3341914 w 3385642"/>
                <a:gd name="connsiteY1" fmla="*/ 0 h 1462017"/>
                <a:gd name="connsiteX2" fmla="*/ 3385457 w 3385642"/>
                <a:gd name="connsiteY2" fmla="*/ 827321 h 1462017"/>
                <a:gd name="connsiteX3" fmla="*/ 3341914 w 3385642"/>
                <a:gd name="connsiteY3" fmla="*/ 1023256 h 1462017"/>
                <a:gd name="connsiteX4" fmla="*/ 2721429 w 3385642"/>
                <a:gd name="connsiteY4" fmla="*/ 936172 h 1462017"/>
                <a:gd name="connsiteX5" fmla="*/ 2046514 w 3385642"/>
                <a:gd name="connsiteY5" fmla="*/ 1447800 h 1462017"/>
                <a:gd name="connsiteX6" fmla="*/ 1349829 w 3385642"/>
                <a:gd name="connsiteY6" fmla="*/ 620486 h 1462017"/>
                <a:gd name="connsiteX7" fmla="*/ 731870 w 3385642"/>
                <a:gd name="connsiteY7" fmla="*/ 1164772 h 1462017"/>
                <a:gd name="connsiteX8" fmla="*/ 391886 w 3385642"/>
                <a:gd name="connsiteY8" fmla="*/ 772886 h 1462017"/>
                <a:gd name="connsiteX9" fmla="*/ 0 w 3385642"/>
                <a:gd name="connsiteY9" fmla="*/ 1023256 h 1462017"/>
                <a:gd name="connsiteX10" fmla="*/ 0 w 3385642"/>
                <a:gd name="connsiteY10" fmla="*/ 0 h 1462017"/>
                <a:gd name="connsiteX0" fmla="*/ 0 w 3385642"/>
                <a:gd name="connsiteY0" fmla="*/ 0 h 1184539"/>
                <a:gd name="connsiteX1" fmla="*/ 3341914 w 3385642"/>
                <a:gd name="connsiteY1" fmla="*/ 0 h 1184539"/>
                <a:gd name="connsiteX2" fmla="*/ 3385457 w 3385642"/>
                <a:gd name="connsiteY2" fmla="*/ 827321 h 1184539"/>
                <a:gd name="connsiteX3" fmla="*/ 3341914 w 3385642"/>
                <a:gd name="connsiteY3" fmla="*/ 1023256 h 1184539"/>
                <a:gd name="connsiteX4" fmla="*/ 2721429 w 3385642"/>
                <a:gd name="connsiteY4" fmla="*/ 936172 h 1184539"/>
                <a:gd name="connsiteX5" fmla="*/ 1972841 w 3385642"/>
                <a:gd name="connsiteY5" fmla="*/ 1045029 h 1184539"/>
                <a:gd name="connsiteX6" fmla="*/ 1349829 w 3385642"/>
                <a:gd name="connsiteY6" fmla="*/ 620486 h 1184539"/>
                <a:gd name="connsiteX7" fmla="*/ 731870 w 3385642"/>
                <a:gd name="connsiteY7" fmla="*/ 1164772 h 1184539"/>
                <a:gd name="connsiteX8" fmla="*/ 391886 w 3385642"/>
                <a:gd name="connsiteY8" fmla="*/ 772886 h 1184539"/>
                <a:gd name="connsiteX9" fmla="*/ 0 w 3385642"/>
                <a:gd name="connsiteY9" fmla="*/ 1023256 h 1184539"/>
                <a:gd name="connsiteX10" fmla="*/ 0 w 3385642"/>
                <a:gd name="connsiteY10" fmla="*/ 0 h 1184539"/>
                <a:gd name="connsiteX0" fmla="*/ 0 w 3385642"/>
                <a:gd name="connsiteY0" fmla="*/ 0 h 1184539"/>
                <a:gd name="connsiteX1" fmla="*/ 3341914 w 3385642"/>
                <a:gd name="connsiteY1" fmla="*/ 0 h 1184539"/>
                <a:gd name="connsiteX2" fmla="*/ 3385457 w 3385642"/>
                <a:gd name="connsiteY2" fmla="*/ 827321 h 1184539"/>
                <a:gd name="connsiteX3" fmla="*/ 3341914 w 3385642"/>
                <a:gd name="connsiteY3" fmla="*/ 1023256 h 1184539"/>
                <a:gd name="connsiteX4" fmla="*/ 2586361 w 3385642"/>
                <a:gd name="connsiteY4" fmla="*/ 664029 h 1184539"/>
                <a:gd name="connsiteX5" fmla="*/ 1972841 w 3385642"/>
                <a:gd name="connsiteY5" fmla="*/ 1045029 h 1184539"/>
                <a:gd name="connsiteX6" fmla="*/ 1349829 w 3385642"/>
                <a:gd name="connsiteY6" fmla="*/ 620486 h 1184539"/>
                <a:gd name="connsiteX7" fmla="*/ 731870 w 3385642"/>
                <a:gd name="connsiteY7" fmla="*/ 1164772 h 1184539"/>
                <a:gd name="connsiteX8" fmla="*/ 391886 w 3385642"/>
                <a:gd name="connsiteY8" fmla="*/ 772886 h 1184539"/>
                <a:gd name="connsiteX9" fmla="*/ 0 w 3385642"/>
                <a:gd name="connsiteY9" fmla="*/ 1023256 h 1184539"/>
                <a:gd name="connsiteX10" fmla="*/ 0 w 3385642"/>
                <a:gd name="connsiteY10" fmla="*/ 0 h 1184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85642" h="1184539">
                  <a:moveTo>
                    <a:pt x="0" y="0"/>
                  </a:moveTo>
                  <a:lnTo>
                    <a:pt x="3341914" y="0"/>
                  </a:lnTo>
                  <a:cubicBezTo>
                    <a:pt x="3338286" y="275774"/>
                    <a:pt x="3389085" y="551547"/>
                    <a:pt x="3385457" y="827321"/>
                  </a:cubicBezTo>
                  <a:lnTo>
                    <a:pt x="3341914" y="1023256"/>
                  </a:lnTo>
                  <a:cubicBezTo>
                    <a:pt x="3242128" y="1235528"/>
                    <a:pt x="2802261" y="593272"/>
                    <a:pt x="2586361" y="664029"/>
                  </a:cubicBezTo>
                  <a:cubicBezTo>
                    <a:pt x="2370461" y="734786"/>
                    <a:pt x="2205070" y="1153886"/>
                    <a:pt x="1972841" y="1045029"/>
                  </a:cubicBezTo>
                  <a:cubicBezTo>
                    <a:pt x="1740613" y="936172"/>
                    <a:pt x="1480458" y="469900"/>
                    <a:pt x="1349829" y="620486"/>
                  </a:cubicBezTo>
                  <a:cubicBezTo>
                    <a:pt x="1219201" y="771072"/>
                    <a:pt x="864313" y="1291772"/>
                    <a:pt x="731870" y="1164772"/>
                  </a:cubicBezTo>
                  <a:cubicBezTo>
                    <a:pt x="599427" y="1037772"/>
                    <a:pt x="517072" y="729343"/>
                    <a:pt x="391886" y="772886"/>
                  </a:cubicBezTo>
                  <a:lnTo>
                    <a:pt x="0" y="1023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D168"/>
            </a:solidFill>
            <a:ln>
              <a:solidFill>
                <a:srgbClr val="A9D1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9BE3D23-1097-B1A0-21AC-2D8A5F7E4ED3}"/>
              </a:ext>
            </a:extLst>
          </p:cNvPr>
          <p:cNvGrpSpPr/>
          <p:nvPr/>
        </p:nvGrpSpPr>
        <p:grpSpPr>
          <a:xfrm>
            <a:off x="13908480" y="6662046"/>
            <a:ext cx="4379520" cy="3624951"/>
            <a:chOff x="9024072" y="4441364"/>
            <a:chExt cx="3167928" cy="24166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C65AE9-FA1D-7A7A-198C-E659BF0A2BC6}"/>
                </a:ext>
              </a:extLst>
            </p:cNvPr>
            <p:cNvSpPr/>
            <p:nvPr/>
          </p:nvSpPr>
          <p:spPr>
            <a:xfrm>
              <a:off x="9067800" y="4463141"/>
              <a:ext cx="3124200" cy="2394857"/>
            </a:xfrm>
            <a:prstGeom prst="rect">
              <a:avLst/>
            </a:prstGeom>
            <a:solidFill>
              <a:srgbClr val="824100"/>
            </a:solidFill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207574D7-6277-1EF2-ECAB-2D8A56989050}"/>
                </a:ext>
              </a:extLst>
            </p:cNvPr>
            <p:cNvSpPr/>
            <p:nvPr/>
          </p:nvSpPr>
          <p:spPr>
            <a:xfrm>
              <a:off x="9024072" y="4441364"/>
              <a:ext cx="3167927" cy="1260397"/>
            </a:xfrm>
            <a:custGeom>
              <a:avLst/>
              <a:gdLst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0 w 3341914"/>
                <a:gd name="connsiteY3" fmla="*/ 1023256 h 1023256"/>
                <a:gd name="connsiteX4" fmla="*/ 0 w 3341914"/>
                <a:gd name="connsiteY4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26571 w 3341914"/>
                <a:gd name="connsiteY3" fmla="*/ 359229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91886 w 3341914"/>
                <a:gd name="connsiteY3" fmla="*/ 772886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559390"/>
                <a:gd name="connsiteX1" fmla="*/ 3341914 w 3341914"/>
                <a:gd name="connsiteY1" fmla="*/ 0 h 1559390"/>
                <a:gd name="connsiteX2" fmla="*/ 3341914 w 3341914"/>
                <a:gd name="connsiteY2" fmla="*/ 1023256 h 1559390"/>
                <a:gd name="connsiteX3" fmla="*/ 805543 w 3341914"/>
                <a:gd name="connsiteY3" fmla="*/ 1556658 h 1559390"/>
                <a:gd name="connsiteX4" fmla="*/ 391886 w 3341914"/>
                <a:gd name="connsiteY4" fmla="*/ 772886 h 1559390"/>
                <a:gd name="connsiteX5" fmla="*/ 0 w 3341914"/>
                <a:gd name="connsiteY5" fmla="*/ 1023256 h 1559390"/>
                <a:gd name="connsiteX6" fmla="*/ 0 w 3341914"/>
                <a:gd name="connsiteY6" fmla="*/ 0 h 1559390"/>
                <a:gd name="connsiteX0" fmla="*/ 0 w 3341914"/>
                <a:gd name="connsiteY0" fmla="*/ 0 h 1568056"/>
                <a:gd name="connsiteX1" fmla="*/ 3341914 w 3341914"/>
                <a:gd name="connsiteY1" fmla="*/ 0 h 1568056"/>
                <a:gd name="connsiteX2" fmla="*/ 3341914 w 3341914"/>
                <a:gd name="connsiteY2" fmla="*/ 1023256 h 1568056"/>
                <a:gd name="connsiteX3" fmla="*/ 1349829 w 3341914"/>
                <a:gd name="connsiteY3" fmla="*/ 620486 h 1568056"/>
                <a:gd name="connsiteX4" fmla="*/ 805543 w 3341914"/>
                <a:gd name="connsiteY4" fmla="*/ 1556658 h 1568056"/>
                <a:gd name="connsiteX5" fmla="*/ 391886 w 3341914"/>
                <a:gd name="connsiteY5" fmla="*/ 772886 h 1568056"/>
                <a:gd name="connsiteX6" fmla="*/ 0 w 3341914"/>
                <a:gd name="connsiteY6" fmla="*/ 1023256 h 1568056"/>
                <a:gd name="connsiteX7" fmla="*/ 0 w 3341914"/>
                <a:gd name="connsiteY7" fmla="*/ 0 h 1568056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046514 w 3341914"/>
                <a:gd name="connsiteY3" fmla="*/ 1447800 h 1568741"/>
                <a:gd name="connsiteX4" fmla="*/ 1349829 w 3341914"/>
                <a:gd name="connsiteY4" fmla="*/ 620486 h 1568741"/>
                <a:gd name="connsiteX5" fmla="*/ 805543 w 3341914"/>
                <a:gd name="connsiteY5" fmla="*/ 1556658 h 1568741"/>
                <a:gd name="connsiteX6" fmla="*/ 391886 w 3341914"/>
                <a:gd name="connsiteY6" fmla="*/ 772886 h 1568741"/>
                <a:gd name="connsiteX7" fmla="*/ 0 w 3341914"/>
                <a:gd name="connsiteY7" fmla="*/ 1023256 h 1568741"/>
                <a:gd name="connsiteX8" fmla="*/ 0 w 3341914"/>
                <a:gd name="connsiteY8" fmla="*/ 0 h 1568741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721429 w 3341914"/>
                <a:gd name="connsiteY3" fmla="*/ 936172 h 1568741"/>
                <a:gd name="connsiteX4" fmla="*/ 2046514 w 3341914"/>
                <a:gd name="connsiteY4" fmla="*/ 1447800 h 1568741"/>
                <a:gd name="connsiteX5" fmla="*/ 1349829 w 3341914"/>
                <a:gd name="connsiteY5" fmla="*/ 620486 h 1568741"/>
                <a:gd name="connsiteX6" fmla="*/ 805543 w 3341914"/>
                <a:gd name="connsiteY6" fmla="*/ 1556658 h 1568741"/>
                <a:gd name="connsiteX7" fmla="*/ 391886 w 3341914"/>
                <a:gd name="connsiteY7" fmla="*/ 772886 h 1568741"/>
                <a:gd name="connsiteX8" fmla="*/ 0 w 3341914"/>
                <a:gd name="connsiteY8" fmla="*/ 1023256 h 1568741"/>
                <a:gd name="connsiteX9" fmla="*/ 0 w 3341914"/>
                <a:gd name="connsiteY9" fmla="*/ 0 h 1568741"/>
                <a:gd name="connsiteX0" fmla="*/ 0 w 3341914"/>
                <a:gd name="connsiteY0" fmla="*/ 0 h 1462017"/>
                <a:gd name="connsiteX1" fmla="*/ 3341914 w 3341914"/>
                <a:gd name="connsiteY1" fmla="*/ 0 h 1462017"/>
                <a:gd name="connsiteX2" fmla="*/ 3341914 w 3341914"/>
                <a:gd name="connsiteY2" fmla="*/ 1023256 h 1462017"/>
                <a:gd name="connsiteX3" fmla="*/ 2721429 w 3341914"/>
                <a:gd name="connsiteY3" fmla="*/ 936172 h 1462017"/>
                <a:gd name="connsiteX4" fmla="*/ 2046514 w 3341914"/>
                <a:gd name="connsiteY4" fmla="*/ 1447800 h 1462017"/>
                <a:gd name="connsiteX5" fmla="*/ 1349829 w 3341914"/>
                <a:gd name="connsiteY5" fmla="*/ 620486 h 1462017"/>
                <a:gd name="connsiteX6" fmla="*/ 1273629 w 3341914"/>
                <a:gd name="connsiteY6" fmla="*/ 1251858 h 1462017"/>
                <a:gd name="connsiteX7" fmla="*/ 391886 w 3341914"/>
                <a:gd name="connsiteY7" fmla="*/ 772886 h 1462017"/>
                <a:gd name="connsiteX8" fmla="*/ 0 w 3341914"/>
                <a:gd name="connsiteY8" fmla="*/ 1023256 h 1462017"/>
                <a:gd name="connsiteX9" fmla="*/ 0 w 3341914"/>
                <a:gd name="connsiteY9" fmla="*/ 0 h 1462017"/>
                <a:gd name="connsiteX0" fmla="*/ 0 w 3341914"/>
                <a:gd name="connsiteY0" fmla="*/ 0 h 1462017"/>
                <a:gd name="connsiteX1" fmla="*/ 3341914 w 3341914"/>
                <a:gd name="connsiteY1" fmla="*/ 0 h 1462017"/>
                <a:gd name="connsiteX2" fmla="*/ 3341914 w 3341914"/>
                <a:gd name="connsiteY2" fmla="*/ 1023256 h 1462017"/>
                <a:gd name="connsiteX3" fmla="*/ 2721429 w 3341914"/>
                <a:gd name="connsiteY3" fmla="*/ 936172 h 1462017"/>
                <a:gd name="connsiteX4" fmla="*/ 2046514 w 3341914"/>
                <a:gd name="connsiteY4" fmla="*/ 1447800 h 1462017"/>
                <a:gd name="connsiteX5" fmla="*/ 1709058 w 3341914"/>
                <a:gd name="connsiteY5" fmla="*/ 685800 h 1462017"/>
                <a:gd name="connsiteX6" fmla="*/ 1273629 w 3341914"/>
                <a:gd name="connsiteY6" fmla="*/ 1251858 h 1462017"/>
                <a:gd name="connsiteX7" fmla="*/ 391886 w 3341914"/>
                <a:gd name="connsiteY7" fmla="*/ 772886 h 1462017"/>
                <a:gd name="connsiteX8" fmla="*/ 0 w 3341914"/>
                <a:gd name="connsiteY8" fmla="*/ 1023256 h 1462017"/>
                <a:gd name="connsiteX9" fmla="*/ 0 w 3341914"/>
                <a:gd name="connsiteY9" fmla="*/ 0 h 1462017"/>
                <a:gd name="connsiteX0" fmla="*/ 0 w 3341914"/>
                <a:gd name="connsiteY0" fmla="*/ 0 h 1270953"/>
                <a:gd name="connsiteX1" fmla="*/ 3341914 w 3341914"/>
                <a:gd name="connsiteY1" fmla="*/ 0 h 1270953"/>
                <a:gd name="connsiteX2" fmla="*/ 3341914 w 3341914"/>
                <a:gd name="connsiteY2" fmla="*/ 1023256 h 1270953"/>
                <a:gd name="connsiteX3" fmla="*/ 2721429 w 3341914"/>
                <a:gd name="connsiteY3" fmla="*/ 936172 h 1270953"/>
                <a:gd name="connsiteX4" fmla="*/ 2383971 w 3341914"/>
                <a:gd name="connsiteY4" fmla="*/ 914400 h 1270953"/>
                <a:gd name="connsiteX5" fmla="*/ 1709058 w 3341914"/>
                <a:gd name="connsiteY5" fmla="*/ 685800 h 1270953"/>
                <a:gd name="connsiteX6" fmla="*/ 1273629 w 3341914"/>
                <a:gd name="connsiteY6" fmla="*/ 1251858 h 1270953"/>
                <a:gd name="connsiteX7" fmla="*/ 391886 w 3341914"/>
                <a:gd name="connsiteY7" fmla="*/ 772886 h 1270953"/>
                <a:gd name="connsiteX8" fmla="*/ 0 w 3341914"/>
                <a:gd name="connsiteY8" fmla="*/ 1023256 h 1270953"/>
                <a:gd name="connsiteX9" fmla="*/ 0 w 3341914"/>
                <a:gd name="connsiteY9" fmla="*/ 0 h 1270953"/>
                <a:gd name="connsiteX0" fmla="*/ 0 w 3341914"/>
                <a:gd name="connsiteY0" fmla="*/ 0 h 1270953"/>
                <a:gd name="connsiteX1" fmla="*/ 3341914 w 3341914"/>
                <a:gd name="connsiteY1" fmla="*/ 0 h 1270953"/>
                <a:gd name="connsiteX2" fmla="*/ 3341914 w 3341914"/>
                <a:gd name="connsiteY2" fmla="*/ 1023256 h 1270953"/>
                <a:gd name="connsiteX3" fmla="*/ 2819401 w 3341914"/>
                <a:gd name="connsiteY3" fmla="*/ 664029 h 1270953"/>
                <a:gd name="connsiteX4" fmla="*/ 2383971 w 3341914"/>
                <a:gd name="connsiteY4" fmla="*/ 914400 h 1270953"/>
                <a:gd name="connsiteX5" fmla="*/ 1709058 w 3341914"/>
                <a:gd name="connsiteY5" fmla="*/ 685800 h 1270953"/>
                <a:gd name="connsiteX6" fmla="*/ 1273629 w 3341914"/>
                <a:gd name="connsiteY6" fmla="*/ 1251858 h 1270953"/>
                <a:gd name="connsiteX7" fmla="*/ 391886 w 3341914"/>
                <a:gd name="connsiteY7" fmla="*/ 772886 h 1270953"/>
                <a:gd name="connsiteX8" fmla="*/ 0 w 3341914"/>
                <a:gd name="connsiteY8" fmla="*/ 1023256 h 1270953"/>
                <a:gd name="connsiteX9" fmla="*/ 0 w 3341914"/>
                <a:gd name="connsiteY9" fmla="*/ 0 h 1270953"/>
                <a:gd name="connsiteX0" fmla="*/ 0 w 3341914"/>
                <a:gd name="connsiteY0" fmla="*/ 0 h 1260397"/>
                <a:gd name="connsiteX1" fmla="*/ 3341914 w 3341914"/>
                <a:gd name="connsiteY1" fmla="*/ 0 h 1260397"/>
                <a:gd name="connsiteX2" fmla="*/ 3341914 w 3341914"/>
                <a:gd name="connsiteY2" fmla="*/ 1023256 h 1260397"/>
                <a:gd name="connsiteX3" fmla="*/ 2819401 w 3341914"/>
                <a:gd name="connsiteY3" fmla="*/ 664029 h 1260397"/>
                <a:gd name="connsiteX4" fmla="*/ 2383971 w 3341914"/>
                <a:gd name="connsiteY4" fmla="*/ 914400 h 1260397"/>
                <a:gd name="connsiteX5" fmla="*/ 1709058 w 3341914"/>
                <a:gd name="connsiteY5" fmla="*/ 685800 h 1260397"/>
                <a:gd name="connsiteX6" fmla="*/ 892629 w 3341914"/>
                <a:gd name="connsiteY6" fmla="*/ 1240972 h 1260397"/>
                <a:gd name="connsiteX7" fmla="*/ 391886 w 3341914"/>
                <a:gd name="connsiteY7" fmla="*/ 772886 h 1260397"/>
                <a:gd name="connsiteX8" fmla="*/ 0 w 3341914"/>
                <a:gd name="connsiteY8" fmla="*/ 1023256 h 1260397"/>
                <a:gd name="connsiteX9" fmla="*/ 0 w 3341914"/>
                <a:gd name="connsiteY9" fmla="*/ 0 h 1260397"/>
                <a:gd name="connsiteX0" fmla="*/ 76200 w 3418114"/>
                <a:gd name="connsiteY0" fmla="*/ 0 h 1260397"/>
                <a:gd name="connsiteX1" fmla="*/ 3418114 w 3418114"/>
                <a:gd name="connsiteY1" fmla="*/ 0 h 1260397"/>
                <a:gd name="connsiteX2" fmla="*/ 3418114 w 3418114"/>
                <a:gd name="connsiteY2" fmla="*/ 1023256 h 1260397"/>
                <a:gd name="connsiteX3" fmla="*/ 2895601 w 3418114"/>
                <a:gd name="connsiteY3" fmla="*/ 664029 h 1260397"/>
                <a:gd name="connsiteX4" fmla="*/ 2460171 w 3418114"/>
                <a:gd name="connsiteY4" fmla="*/ 914400 h 1260397"/>
                <a:gd name="connsiteX5" fmla="*/ 1785258 w 3418114"/>
                <a:gd name="connsiteY5" fmla="*/ 685800 h 1260397"/>
                <a:gd name="connsiteX6" fmla="*/ 968829 w 3418114"/>
                <a:gd name="connsiteY6" fmla="*/ 1240972 h 1260397"/>
                <a:gd name="connsiteX7" fmla="*/ 468086 w 3418114"/>
                <a:gd name="connsiteY7" fmla="*/ 772886 h 1260397"/>
                <a:gd name="connsiteX8" fmla="*/ 76200 w 3418114"/>
                <a:gd name="connsiteY8" fmla="*/ 1023256 h 1260397"/>
                <a:gd name="connsiteX9" fmla="*/ 0 w 3418114"/>
                <a:gd name="connsiteY9" fmla="*/ 348350 h 1260397"/>
                <a:gd name="connsiteX10" fmla="*/ 76200 w 3418114"/>
                <a:gd name="connsiteY10" fmla="*/ 0 h 1260397"/>
                <a:gd name="connsiteX0" fmla="*/ 91775 w 3433689"/>
                <a:gd name="connsiteY0" fmla="*/ 0 h 1260397"/>
                <a:gd name="connsiteX1" fmla="*/ 3433689 w 3433689"/>
                <a:gd name="connsiteY1" fmla="*/ 0 h 1260397"/>
                <a:gd name="connsiteX2" fmla="*/ 3433689 w 3433689"/>
                <a:gd name="connsiteY2" fmla="*/ 1023256 h 1260397"/>
                <a:gd name="connsiteX3" fmla="*/ 2911176 w 3433689"/>
                <a:gd name="connsiteY3" fmla="*/ 664029 h 1260397"/>
                <a:gd name="connsiteX4" fmla="*/ 2475746 w 3433689"/>
                <a:gd name="connsiteY4" fmla="*/ 914400 h 1260397"/>
                <a:gd name="connsiteX5" fmla="*/ 1800833 w 3433689"/>
                <a:gd name="connsiteY5" fmla="*/ 685800 h 1260397"/>
                <a:gd name="connsiteX6" fmla="*/ 984404 w 3433689"/>
                <a:gd name="connsiteY6" fmla="*/ 1240972 h 1260397"/>
                <a:gd name="connsiteX7" fmla="*/ 483661 w 3433689"/>
                <a:gd name="connsiteY7" fmla="*/ 772886 h 1260397"/>
                <a:gd name="connsiteX8" fmla="*/ 91775 w 3433689"/>
                <a:gd name="connsiteY8" fmla="*/ 1023256 h 1260397"/>
                <a:gd name="connsiteX9" fmla="*/ 4689 w 3433689"/>
                <a:gd name="connsiteY9" fmla="*/ 674922 h 1260397"/>
                <a:gd name="connsiteX10" fmla="*/ 15575 w 3433689"/>
                <a:gd name="connsiteY10" fmla="*/ 348350 h 1260397"/>
                <a:gd name="connsiteX11" fmla="*/ 91775 w 3433689"/>
                <a:gd name="connsiteY11" fmla="*/ 0 h 1260397"/>
                <a:gd name="connsiteX0" fmla="*/ 32780 w 3433689"/>
                <a:gd name="connsiteY0" fmla="*/ 0 h 1260397"/>
                <a:gd name="connsiteX1" fmla="*/ 3433689 w 3433689"/>
                <a:gd name="connsiteY1" fmla="*/ 0 h 1260397"/>
                <a:gd name="connsiteX2" fmla="*/ 3433689 w 3433689"/>
                <a:gd name="connsiteY2" fmla="*/ 1023256 h 1260397"/>
                <a:gd name="connsiteX3" fmla="*/ 2911176 w 3433689"/>
                <a:gd name="connsiteY3" fmla="*/ 664029 h 1260397"/>
                <a:gd name="connsiteX4" fmla="*/ 2475746 w 3433689"/>
                <a:gd name="connsiteY4" fmla="*/ 914400 h 1260397"/>
                <a:gd name="connsiteX5" fmla="*/ 1800833 w 3433689"/>
                <a:gd name="connsiteY5" fmla="*/ 685800 h 1260397"/>
                <a:gd name="connsiteX6" fmla="*/ 984404 w 3433689"/>
                <a:gd name="connsiteY6" fmla="*/ 1240972 h 1260397"/>
                <a:gd name="connsiteX7" fmla="*/ 483661 w 3433689"/>
                <a:gd name="connsiteY7" fmla="*/ 772886 h 1260397"/>
                <a:gd name="connsiteX8" fmla="*/ 91775 w 3433689"/>
                <a:gd name="connsiteY8" fmla="*/ 1023256 h 1260397"/>
                <a:gd name="connsiteX9" fmla="*/ 4689 w 3433689"/>
                <a:gd name="connsiteY9" fmla="*/ 674922 h 1260397"/>
                <a:gd name="connsiteX10" fmla="*/ 15575 w 3433689"/>
                <a:gd name="connsiteY10" fmla="*/ 348350 h 1260397"/>
                <a:gd name="connsiteX11" fmla="*/ 32780 w 3433689"/>
                <a:gd name="connsiteY11" fmla="*/ 0 h 126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33689" h="1260397">
                  <a:moveTo>
                    <a:pt x="32780" y="0"/>
                  </a:moveTo>
                  <a:lnTo>
                    <a:pt x="3433689" y="0"/>
                  </a:lnTo>
                  <a:lnTo>
                    <a:pt x="3433689" y="1023256"/>
                  </a:lnTo>
                  <a:cubicBezTo>
                    <a:pt x="3333903" y="1235528"/>
                    <a:pt x="3127076" y="593272"/>
                    <a:pt x="2911176" y="664029"/>
                  </a:cubicBezTo>
                  <a:cubicBezTo>
                    <a:pt x="2695276" y="734786"/>
                    <a:pt x="2707975" y="1023257"/>
                    <a:pt x="2475746" y="914400"/>
                  </a:cubicBezTo>
                  <a:cubicBezTo>
                    <a:pt x="2243518" y="805543"/>
                    <a:pt x="1931462" y="535214"/>
                    <a:pt x="1800833" y="685800"/>
                  </a:cubicBezTo>
                  <a:cubicBezTo>
                    <a:pt x="1670205" y="836386"/>
                    <a:pt x="1116847" y="1367972"/>
                    <a:pt x="984404" y="1240972"/>
                  </a:cubicBezTo>
                  <a:cubicBezTo>
                    <a:pt x="851961" y="1113972"/>
                    <a:pt x="608847" y="729343"/>
                    <a:pt x="483661" y="772886"/>
                  </a:cubicBezTo>
                  <a:lnTo>
                    <a:pt x="91775" y="1023256"/>
                  </a:lnTo>
                  <a:cubicBezTo>
                    <a:pt x="19204" y="1005114"/>
                    <a:pt x="17389" y="787406"/>
                    <a:pt x="4689" y="674922"/>
                  </a:cubicBezTo>
                  <a:cubicBezTo>
                    <a:pt x="-8011" y="562438"/>
                    <a:pt x="8318" y="459023"/>
                    <a:pt x="15575" y="348350"/>
                  </a:cubicBezTo>
                  <a:lnTo>
                    <a:pt x="32780" y="0"/>
                  </a:lnTo>
                  <a:close/>
                </a:path>
              </a:pathLst>
            </a:custGeom>
            <a:solidFill>
              <a:srgbClr val="A9D168"/>
            </a:solidFill>
            <a:ln>
              <a:solidFill>
                <a:srgbClr val="A9D1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9" name="Picture 24">
            <a:extLst>
              <a:ext uri="{FF2B5EF4-FFF2-40B4-BE49-F238E27FC236}">
                <a16:creationId xmlns:a16="http://schemas.microsoft.com/office/drawing/2014/main" id="{156E9CC4-B235-904B-9007-465D4658CC7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751977" y="4927691"/>
            <a:ext cx="1536023" cy="1962968"/>
          </a:xfrm>
          <a:prstGeom prst="rect">
            <a:avLst/>
          </a:prstGeom>
        </p:spPr>
      </p:pic>
      <p:pic>
        <p:nvPicPr>
          <p:cNvPr id="33" name="Picture 20">
            <a:extLst>
              <a:ext uri="{FF2B5EF4-FFF2-40B4-BE49-F238E27FC236}">
                <a16:creationId xmlns:a16="http://schemas.microsoft.com/office/drawing/2014/main" id="{AE4BC9CE-236D-6FE9-12D2-3357E84ADD1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66128" y="4635520"/>
            <a:ext cx="1847193" cy="2353112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EE216B61-287E-DD70-58DB-FE3191F6F2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" y="6338969"/>
            <a:ext cx="2179454" cy="1228419"/>
          </a:xfrm>
          <a:prstGeom prst="rect">
            <a:avLst/>
          </a:prstGeom>
        </p:spPr>
      </p:pic>
      <p:pic>
        <p:nvPicPr>
          <p:cNvPr id="37" name="Picture 27">
            <a:extLst>
              <a:ext uri="{FF2B5EF4-FFF2-40B4-BE49-F238E27FC236}">
                <a16:creationId xmlns:a16="http://schemas.microsoft.com/office/drawing/2014/main" id="{FFD3AA35-3BF8-C0A3-D499-C36249ECDD1A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297595" y="4813900"/>
            <a:ext cx="1723488" cy="2332979"/>
          </a:xfrm>
          <a:prstGeom prst="rect">
            <a:avLst/>
          </a:prstGeom>
        </p:spPr>
      </p:pic>
      <p:pic>
        <p:nvPicPr>
          <p:cNvPr id="50" name="Picture 12">
            <a:extLst>
              <a:ext uri="{FF2B5EF4-FFF2-40B4-BE49-F238E27FC236}">
                <a16:creationId xmlns:a16="http://schemas.microsoft.com/office/drawing/2014/main" id="{4B142322-1FD0-0933-C982-DE06862CA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417947" y="4633508"/>
            <a:ext cx="1453364" cy="2418912"/>
          </a:xfrm>
          <a:prstGeom prst="rect">
            <a:avLst/>
          </a:prstGeom>
        </p:spPr>
      </p:pic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7EA56709-EFEF-D356-8A78-E05F3E9C42BD}"/>
              </a:ext>
            </a:extLst>
          </p:cNvPr>
          <p:cNvSpPr/>
          <p:nvPr/>
        </p:nvSpPr>
        <p:spPr>
          <a:xfrm>
            <a:off x="500535" y="1438020"/>
            <a:ext cx="5702346" cy="2353209"/>
          </a:xfrm>
          <a:prstGeom prst="wedgeRoundRectCallout">
            <a:avLst>
              <a:gd name="adj1" fmla="val -2806"/>
              <a:gd name="adj2" fmla="val 80773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4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</a:t>
            </a:r>
            <a:endParaRPr lang="vi-VN" sz="44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Speech Bubble: Oval 56">
            <a:extLst>
              <a:ext uri="{FF2B5EF4-FFF2-40B4-BE49-F238E27FC236}">
                <a16:creationId xmlns:a16="http://schemas.microsoft.com/office/drawing/2014/main" id="{4625FAB0-A7FD-C19B-B98A-C88288B56CD3}"/>
              </a:ext>
            </a:extLst>
          </p:cNvPr>
          <p:cNvSpPr/>
          <p:nvPr/>
        </p:nvSpPr>
        <p:spPr>
          <a:xfrm>
            <a:off x="6543131" y="1184758"/>
            <a:ext cx="6231855" cy="2787371"/>
          </a:xfrm>
          <a:prstGeom prst="wedgeEllipseCallout">
            <a:avLst>
              <a:gd name="adj1" fmla="val -31471"/>
              <a:gd name="adj2" fmla="val 731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rồi!!! Mời bạn lên thuyền</a:t>
            </a:r>
          </a:p>
        </p:txBody>
      </p:sp>
      <p:pic>
        <p:nvPicPr>
          <p:cNvPr id="59" name="Picture 8">
            <a:extLst>
              <a:ext uri="{FF2B5EF4-FFF2-40B4-BE49-F238E27FC236}">
                <a16:creationId xmlns:a16="http://schemas.microsoft.com/office/drawing/2014/main" id="{5751FA76-C65F-AD35-DA41-08832BCF53B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8274" y="9060867"/>
            <a:ext cx="1311062" cy="1188093"/>
          </a:xfrm>
          <a:prstGeom prst="rect">
            <a:avLst/>
          </a:prstGeom>
        </p:spPr>
      </p:pic>
      <p:pic>
        <p:nvPicPr>
          <p:cNvPr id="60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876DF2C-964F-8BB2-E16C-5E22DB36453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507044" y="9048126"/>
            <a:ext cx="1761996" cy="1213575"/>
          </a:xfrm>
          <a:prstGeom prst="rect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B147B764-A698-BF67-845D-19A43A965D99}"/>
              </a:ext>
            </a:extLst>
          </p:cNvPr>
          <p:cNvSpPr/>
          <p:nvPr/>
        </p:nvSpPr>
        <p:spPr>
          <a:xfrm>
            <a:off x="6955491" y="1416684"/>
            <a:ext cx="10349529" cy="2353209"/>
          </a:xfrm>
          <a:prstGeom prst="wedgeRoundRectCallout">
            <a:avLst>
              <a:gd name="adj1" fmla="val -42258"/>
              <a:gd name="adj2" fmla="val 80773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40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0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1: </a:t>
            </a:r>
            <a:r>
              <a:rPr lang="en-US" sz="4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giá trị của biểu thức:</a:t>
            </a:r>
          </a:p>
          <a:p>
            <a:pPr algn="ctr" defTabSz="1371600">
              <a:lnSpc>
                <a:spcPct val="150000"/>
              </a:lnSpc>
            </a:pPr>
            <a:r>
              <a:rPr lang="en-US" sz="40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62 -13 + 56</a:t>
            </a:r>
            <a:endParaRPr lang="vi-VN" sz="40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Speech Bubble: Oval 57">
            <a:extLst>
              <a:ext uri="{FF2B5EF4-FFF2-40B4-BE49-F238E27FC236}">
                <a16:creationId xmlns:a16="http://schemas.microsoft.com/office/drawing/2014/main" id="{978DC3D3-C07F-6726-FEE8-53B15755C29D}"/>
              </a:ext>
            </a:extLst>
          </p:cNvPr>
          <p:cNvSpPr/>
          <p:nvPr/>
        </p:nvSpPr>
        <p:spPr>
          <a:xfrm>
            <a:off x="6563088" y="1142180"/>
            <a:ext cx="6231855" cy="2787371"/>
          </a:xfrm>
          <a:prstGeom prst="wedgeEllipseCallout">
            <a:avLst>
              <a:gd name="adj1" fmla="val -31226"/>
              <a:gd name="adj2" fmla="val 77536"/>
            </a:avLst>
          </a:prstGeom>
          <a:solidFill>
            <a:srgbClr val="FFAFAF"/>
          </a:solidFill>
          <a:ln>
            <a:solidFill>
              <a:srgbClr val="F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Tiếc quá, sai rồi! Hẹn gặp lại bạn lần sau.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0479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7 0.00254 L 0.14648 -0.0004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-1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30377 0.01111 " pathEditMode="relative" rAng="0" ptsTypes="AA">
                                      <p:cBhvr>
                                        <p:cTn id="52" dur="4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82" y="55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31068 0.00208 " pathEditMode="relative" rAng="0" ptsTypes="AA">
                                      <p:cBhvr>
                                        <p:cTn id="54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9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30521 0.00902 " pathEditMode="relative" rAng="0" ptsTypes="AA">
                                      <p:cBhvr>
                                        <p:cTn id="56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44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49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1" grpId="0" animBg="1"/>
      <p:bldP spid="56" grpId="0" animBg="1"/>
      <p:bldP spid="56" grpId="1" animBg="1"/>
      <p:bldP spid="56" grpId="2" animBg="1"/>
      <p:bldP spid="57" grpId="0" animBg="1"/>
      <p:bldP spid="57" grpId="1" animBg="1"/>
      <p:bldP spid="52" grpId="0" animBg="1"/>
      <p:bldP spid="52" grpId="1" animBg="1"/>
      <p:bldP spid="52" grpId="2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6">
            <a:extLst>
              <a:ext uri="{FF2B5EF4-FFF2-40B4-BE49-F238E27FC236}">
                <a16:creationId xmlns:a16="http://schemas.microsoft.com/office/drawing/2014/main" id="{0287273D-CB90-38D5-677A-D985023031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50450" y="4626983"/>
            <a:ext cx="1447746" cy="2207492"/>
          </a:xfrm>
          <a:prstGeom prst="rect">
            <a:avLst/>
          </a:prstGeom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165BE8C8-D0C9-62DF-2874-45E35216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83732" y="373632"/>
            <a:ext cx="2477114" cy="2550438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FC41AB50-8C20-252B-F3A1-8D817368AC41}"/>
              </a:ext>
            </a:extLst>
          </p:cNvPr>
          <p:cNvGrpSpPr/>
          <p:nvPr/>
        </p:nvGrpSpPr>
        <p:grpSpPr>
          <a:xfrm>
            <a:off x="18859518" y="287737"/>
            <a:ext cx="8553464" cy="3895481"/>
            <a:chOff x="11265112" y="208348"/>
            <a:chExt cx="5702309" cy="259698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3DDB671-8CDD-E9BB-0746-5A8BF8EBB82F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67" name="Picture 22">
                <a:extLst>
                  <a:ext uri="{FF2B5EF4-FFF2-40B4-BE49-F238E27FC236}">
                    <a16:creationId xmlns:a16="http://schemas.microsoft.com/office/drawing/2014/main" id="{A6EC68C6-96B0-ED55-2E24-12F4D2344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68" name="Picture 22">
                <a:extLst>
                  <a:ext uri="{FF2B5EF4-FFF2-40B4-BE49-F238E27FC236}">
                    <a16:creationId xmlns:a16="http://schemas.microsoft.com/office/drawing/2014/main" id="{541A33EB-BC67-ACDD-3F36-AD2CB09E9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69" name="Picture 22">
              <a:extLst>
                <a:ext uri="{FF2B5EF4-FFF2-40B4-BE49-F238E27FC236}">
                  <a16:creationId xmlns:a16="http://schemas.microsoft.com/office/drawing/2014/main" id="{489BFAC2-D189-EF72-ED0D-C02F9FE4D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0E457DE-E86C-22F9-4232-E64592032EA3}"/>
              </a:ext>
            </a:extLst>
          </p:cNvPr>
          <p:cNvGrpSpPr/>
          <p:nvPr/>
        </p:nvGrpSpPr>
        <p:grpSpPr>
          <a:xfrm>
            <a:off x="4383449" y="4500230"/>
            <a:ext cx="3839979" cy="3592286"/>
            <a:chOff x="3654094" y="3423790"/>
            <a:chExt cx="2440311" cy="2195800"/>
          </a:xfrm>
        </p:grpSpPr>
        <p:pic>
          <p:nvPicPr>
            <p:cNvPr id="36" name="Picture 11">
              <a:extLst>
                <a:ext uri="{FF2B5EF4-FFF2-40B4-BE49-F238E27FC236}">
                  <a16:creationId xmlns:a16="http://schemas.microsoft.com/office/drawing/2014/main" id="{8F615107-BF77-AB58-2172-69FF97038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986675" y="3423790"/>
              <a:ext cx="824490" cy="1308645"/>
            </a:xfrm>
            <a:prstGeom prst="rect">
              <a:avLst/>
            </a:prstGeom>
          </p:spPr>
        </p:pic>
        <p:pic>
          <p:nvPicPr>
            <p:cNvPr id="35" name="Picture 9">
              <a:extLst>
                <a:ext uri="{FF2B5EF4-FFF2-40B4-BE49-F238E27FC236}">
                  <a16:creationId xmlns:a16="http://schemas.microsoft.com/office/drawing/2014/main" id="{DA684B16-3B03-BF65-F41A-1AA0D9F63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flipH="1">
              <a:off x="3654094" y="4175958"/>
              <a:ext cx="2440311" cy="1443632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A30EB92-CED8-5343-2E7A-D3F8048F23FF}"/>
              </a:ext>
            </a:extLst>
          </p:cNvPr>
          <p:cNvGrpSpPr/>
          <p:nvPr/>
        </p:nvGrpSpPr>
        <p:grpSpPr>
          <a:xfrm flipH="1">
            <a:off x="10191313" y="4635520"/>
            <a:ext cx="3653369" cy="3438050"/>
            <a:chOff x="3654094" y="3423790"/>
            <a:chExt cx="2440311" cy="2195800"/>
          </a:xfrm>
        </p:grpSpPr>
        <p:pic>
          <p:nvPicPr>
            <p:cNvPr id="42" name="Picture 11">
              <a:extLst>
                <a:ext uri="{FF2B5EF4-FFF2-40B4-BE49-F238E27FC236}">
                  <a16:creationId xmlns:a16="http://schemas.microsoft.com/office/drawing/2014/main" id="{09EDBA9F-9AFB-C3A6-DE81-DB5DB133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986675" y="3423790"/>
              <a:ext cx="824490" cy="1308645"/>
            </a:xfrm>
            <a:prstGeom prst="rect">
              <a:avLst/>
            </a:prstGeom>
          </p:spPr>
        </p:pic>
        <p:pic>
          <p:nvPicPr>
            <p:cNvPr id="43" name="Picture 9">
              <a:extLst>
                <a:ext uri="{FF2B5EF4-FFF2-40B4-BE49-F238E27FC236}">
                  <a16:creationId xmlns:a16="http://schemas.microsoft.com/office/drawing/2014/main" id="{2BD35D04-D292-CBEF-6F93-661DB8C6A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flipH="1">
              <a:off x="3654094" y="4175958"/>
              <a:ext cx="2440311" cy="1443632"/>
            </a:xfrm>
            <a:prstGeom prst="rect">
              <a:avLst/>
            </a:prstGeom>
          </p:spPr>
        </p:pic>
      </p:grpSp>
      <p:pic>
        <p:nvPicPr>
          <p:cNvPr id="45" name="Picture 11">
            <a:extLst>
              <a:ext uri="{FF2B5EF4-FFF2-40B4-BE49-F238E27FC236}">
                <a16:creationId xmlns:a16="http://schemas.microsoft.com/office/drawing/2014/main" id="{CB751436-9471-D2B0-D82D-93C81455A0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75864" y="4488962"/>
            <a:ext cx="1238045" cy="2036844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96C4A045-7074-194C-796B-58BFCE9527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413879" y="5660018"/>
            <a:ext cx="3850158" cy="236088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14A306FC-4D8A-1AFF-24D6-3316C54EDF78}"/>
              </a:ext>
            </a:extLst>
          </p:cNvPr>
          <p:cNvGrpSpPr/>
          <p:nvPr/>
        </p:nvGrpSpPr>
        <p:grpSpPr>
          <a:xfrm>
            <a:off x="-3493796" y="923393"/>
            <a:ext cx="3357774" cy="2260344"/>
            <a:chOff x="3078903" y="240919"/>
            <a:chExt cx="2238516" cy="1506896"/>
          </a:xfrm>
        </p:grpSpPr>
        <p:pic>
          <p:nvPicPr>
            <p:cNvPr id="62" name="Picture 22">
              <a:extLst>
                <a:ext uri="{FF2B5EF4-FFF2-40B4-BE49-F238E27FC236}">
                  <a16:creationId xmlns:a16="http://schemas.microsoft.com/office/drawing/2014/main" id="{78A1EB51-87F2-22B8-DD0C-E0EAE2DF2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63" name="Picture 22">
              <a:extLst>
                <a:ext uri="{FF2B5EF4-FFF2-40B4-BE49-F238E27FC236}">
                  <a16:creationId xmlns:a16="http://schemas.microsoft.com/office/drawing/2014/main" id="{BDF3600E-4CBE-95DD-F828-F0FA80CA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5D03DBC-5AF8-D407-BF24-0B6F841268D7}"/>
              </a:ext>
            </a:extLst>
          </p:cNvPr>
          <p:cNvSpPr/>
          <p:nvPr/>
        </p:nvSpPr>
        <p:spPr>
          <a:xfrm>
            <a:off x="-48273" y="6754146"/>
            <a:ext cx="18288000" cy="3646644"/>
          </a:xfrm>
          <a:custGeom>
            <a:avLst/>
            <a:gdLst>
              <a:gd name="connsiteX0" fmla="*/ 0 w 12192000"/>
              <a:gd name="connsiteY0" fmla="*/ 0 h 2601686"/>
              <a:gd name="connsiteX1" fmla="*/ 12192000 w 12192000"/>
              <a:gd name="connsiteY1" fmla="*/ 0 h 2601686"/>
              <a:gd name="connsiteX2" fmla="*/ 12192000 w 12192000"/>
              <a:gd name="connsiteY2" fmla="*/ 2601686 h 2601686"/>
              <a:gd name="connsiteX3" fmla="*/ 0 w 12192000"/>
              <a:gd name="connsiteY3" fmla="*/ 2601686 h 2601686"/>
              <a:gd name="connsiteX4" fmla="*/ 0 w 12192000"/>
              <a:gd name="connsiteY4" fmla="*/ 0 h 2601686"/>
              <a:gd name="connsiteX0" fmla="*/ 0 w 12192000"/>
              <a:gd name="connsiteY0" fmla="*/ 86 h 2601772"/>
              <a:gd name="connsiteX1" fmla="*/ 2079171 w 12192000"/>
              <a:gd name="connsiteY1" fmla="*/ 435515 h 2601772"/>
              <a:gd name="connsiteX2" fmla="*/ 12192000 w 12192000"/>
              <a:gd name="connsiteY2" fmla="*/ 86 h 2601772"/>
              <a:gd name="connsiteX3" fmla="*/ 12192000 w 12192000"/>
              <a:gd name="connsiteY3" fmla="*/ 2601772 h 2601772"/>
              <a:gd name="connsiteX4" fmla="*/ 0 w 12192000"/>
              <a:gd name="connsiteY4" fmla="*/ 2601772 h 2601772"/>
              <a:gd name="connsiteX5" fmla="*/ 0 w 12192000"/>
              <a:gd name="connsiteY5" fmla="*/ 86 h 2601772"/>
              <a:gd name="connsiteX0" fmla="*/ 0 w 12192000"/>
              <a:gd name="connsiteY0" fmla="*/ 97971 h 2699657"/>
              <a:gd name="connsiteX1" fmla="*/ 2079171 w 12192000"/>
              <a:gd name="connsiteY1" fmla="*/ 533400 h 2699657"/>
              <a:gd name="connsiteX2" fmla="*/ 3722914 w 12192000"/>
              <a:gd name="connsiteY2" fmla="*/ 0 h 2699657"/>
              <a:gd name="connsiteX3" fmla="*/ 12192000 w 12192000"/>
              <a:gd name="connsiteY3" fmla="*/ 97971 h 2699657"/>
              <a:gd name="connsiteX4" fmla="*/ 12192000 w 12192000"/>
              <a:gd name="connsiteY4" fmla="*/ 2699657 h 2699657"/>
              <a:gd name="connsiteX5" fmla="*/ 0 w 12192000"/>
              <a:gd name="connsiteY5" fmla="*/ 2699657 h 2699657"/>
              <a:gd name="connsiteX6" fmla="*/ 0 w 12192000"/>
              <a:gd name="connsiteY6" fmla="*/ 97971 h 2699657"/>
              <a:gd name="connsiteX0" fmla="*/ 0 w 12192000"/>
              <a:gd name="connsiteY0" fmla="*/ 97971 h 2699657"/>
              <a:gd name="connsiteX1" fmla="*/ 2079171 w 12192000"/>
              <a:gd name="connsiteY1" fmla="*/ 533400 h 2699657"/>
              <a:gd name="connsiteX2" fmla="*/ 3722914 w 12192000"/>
              <a:gd name="connsiteY2" fmla="*/ 0 h 2699657"/>
              <a:gd name="connsiteX3" fmla="*/ 6858000 w 12192000"/>
              <a:gd name="connsiteY3" fmla="*/ 293915 h 2699657"/>
              <a:gd name="connsiteX4" fmla="*/ 12192000 w 12192000"/>
              <a:gd name="connsiteY4" fmla="*/ 97971 h 2699657"/>
              <a:gd name="connsiteX5" fmla="*/ 12192000 w 12192000"/>
              <a:gd name="connsiteY5" fmla="*/ 2699657 h 2699657"/>
              <a:gd name="connsiteX6" fmla="*/ 0 w 12192000"/>
              <a:gd name="connsiteY6" fmla="*/ 2699657 h 2699657"/>
              <a:gd name="connsiteX7" fmla="*/ 0 w 12192000"/>
              <a:gd name="connsiteY7" fmla="*/ 97971 h 2699657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6858000 w 12192000"/>
              <a:gd name="connsiteY3" fmla="*/ 348343 h 2754085"/>
              <a:gd name="connsiteX4" fmla="*/ 8044543 w 12192000"/>
              <a:gd name="connsiteY4" fmla="*/ 0 h 2754085"/>
              <a:gd name="connsiteX5" fmla="*/ 12192000 w 12192000"/>
              <a:gd name="connsiteY5" fmla="*/ 152399 h 2754085"/>
              <a:gd name="connsiteX6" fmla="*/ 12192000 w 12192000"/>
              <a:gd name="connsiteY6" fmla="*/ 2754085 h 2754085"/>
              <a:gd name="connsiteX7" fmla="*/ 0 w 12192000"/>
              <a:gd name="connsiteY7" fmla="*/ 2754085 h 2754085"/>
              <a:gd name="connsiteX8" fmla="*/ 0 w 12192000"/>
              <a:gd name="connsiteY8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6858000 w 12192000"/>
              <a:gd name="connsiteY3" fmla="*/ 348343 h 2754085"/>
              <a:gd name="connsiteX4" fmla="*/ 8044543 w 12192000"/>
              <a:gd name="connsiteY4" fmla="*/ 0 h 2754085"/>
              <a:gd name="connsiteX5" fmla="*/ 9862457 w 12192000"/>
              <a:gd name="connsiteY5" fmla="*/ 435429 h 2754085"/>
              <a:gd name="connsiteX6" fmla="*/ 12192000 w 12192000"/>
              <a:gd name="connsiteY6" fmla="*/ 152399 h 2754085"/>
              <a:gd name="connsiteX7" fmla="*/ 12192000 w 12192000"/>
              <a:gd name="connsiteY7" fmla="*/ 2754085 h 2754085"/>
              <a:gd name="connsiteX8" fmla="*/ 0 w 12192000"/>
              <a:gd name="connsiteY8" fmla="*/ 2754085 h 2754085"/>
              <a:gd name="connsiteX9" fmla="*/ 0 w 12192000"/>
              <a:gd name="connsiteY9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6858000 w 12192000"/>
              <a:gd name="connsiteY3" fmla="*/ 348343 h 2754085"/>
              <a:gd name="connsiteX4" fmla="*/ 8044543 w 12192000"/>
              <a:gd name="connsiteY4" fmla="*/ 0 h 2754085"/>
              <a:gd name="connsiteX5" fmla="*/ 9862457 w 12192000"/>
              <a:gd name="connsiteY5" fmla="*/ 435429 h 2754085"/>
              <a:gd name="connsiteX6" fmla="*/ 11005457 w 12192000"/>
              <a:gd name="connsiteY6" fmla="*/ 10886 h 2754085"/>
              <a:gd name="connsiteX7" fmla="*/ 12192000 w 12192000"/>
              <a:gd name="connsiteY7" fmla="*/ 152399 h 2754085"/>
              <a:gd name="connsiteX8" fmla="*/ 12192000 w 12192000"/>
              <a:gd name="connsiteY8" fmla="*/ 2754085 h 2754085"/>
              <a:gd name="connsiteX9" fmla="*/ 0 w 12192000"/>
              <a:gd name="connsiteY9" fmla="*/ 2754085 h 2754085"/>
              <a:gd name="connsiteX10" fmla="*/ 0 w 12192000"/>
              <a:gd name="connsiteY10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5170714 w 12192000"/>
              <a:gd name="connsiteY3" fmla="*/ 446315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170714 w 12192000"/>
              <a:gd name="connsiteY3" fmla="*/ 446315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040085 w 12192000"/>
              <a:gd name="connsiteY3" fmla="*/ 884600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007428 w 12192000"/>
              <a:gd name="connsiteY3" fmla="*/ 514798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007428 w 12192000"/>
              <a:gd name="connsiteY3" fmla="*/ 514798 h 2754085"/>
              <a:gd name="connsiteX4" fmla="*/ 6683829 w 12192000"/>
              <a:gd name="connsiteY4" fmla="*/ 416826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68485 w 12192000"/>
              <a:gd name="connsiteY2" fmla="*/ 15311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8088086 w 12192000"/>
              <a:gd name="connsiteY5" fmla="*/ 221952 h 2743199"/>
              <a:gd name="connsiteX6" fmla="*/ 9862457 w 12192000"/>
              <a:gd name="connsiteY6" fmla="*/ 424543 h 2743199"/>
              <a:gd name="connsiteX7" fmla="*/ 11005457 w 12192000"/>
              <a:gd name="connsiteY7" fmla="*/ 0 h 2743199"/>
              <a:gd name="connsiteX8" fmla="*/ 12192000 w 12192000"/>
              <a:gd name="connsiteY8" fmla="*/ 141513 h 2743199"/>
              <a:gd name="connsiteX9" fmla="*/ 12192000 w 12192000"/>
              <a:gd name="connsiteY9" fmla="*/ 2743199 h 2743199"/>
              <a:gd name="connsiteX10" fmla="*/ 0 w 12192000"/>
              <a:gd name="connsiteY10" fmla="*/ 2743199 h 2743199"/>
              <a:gd name="connsiteX11" fmla="*/ 0 w 12192000"/>
              <a:gd name="connsiteY11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68485 w 12192000"/>
              <a:gd name="connsiteY2" fmla="*/ 15311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772400 w 12192000"/>
              <a:gd name="connsiteY5" fmla="*/ 84989 h 2743199"/>
              <a:gd name="connsiteX6" fmla="*/ 9862457 w 12192000"/>
              <a:gd name="connsiteY6" fmla="*/ 424543 h 2743199"/>
              <a:gd name="connsiteX7" fmla="*/ 11005457 w 12192000"/>
              <a:gd name="connsiteY7" fmla="*/ 0 h 2743199"/>
              <a:gd name="connsiteX8" fmla="*/ 12192000 w 12192000"/>
              <a:gd name="connsiteY8" fmla="*/ 141513 h 2743199"/>
              <a:gd name="connsiteX9" fmla="*/ 12192000 w 12192000"/>
              <a:gd name="connsiteY9" fmla="*/ 2743199 h 2743199"/>
              <a:gd name="connsiteX10" fmla="*/ 0 w 12192000"/>
              <a:gd name="connsiteY10" fmla="*/ 2743199 h 2743199"/>
              <a:gd name="connsiteX11" fmla="*/ 0 w 12192000"/>
              <a:gd name="connsiteY11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68485 w 12192000"/>
              <a:gd name="connsiteY2" fmla="*/ 15311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772400 w 12192000"/>
              <a:gd name="connsiteY5" fmla="*/ 84989 h 2743199"/>
              <a:gd name="connsiteX6" fmla="*/ 8937647 w 12192000"/>
              <a:gd name="connsiteY6" fmla="*/ 414811 h 2743199"/>
              <a:gd name="connsiteX7" fmla="*/ 9862457 w 12192000"/>
              <a:gd name="connsiteY7" fmla="*/ 424543 h 2743199"/>
              <a:gd name="connsiteX8" fmla="*/ 11005457 w 12192000"/>
              <a:gd name="connsiteY8" fmla="*/ 0 h 2743199"/>
              <a:gd name="connsiteX9" fmla="*/ 12192000 w 12192000"/>
              <a:gd name="connsiteY9" fmla="*/ 141513 h 2743199"/>
              <a:gd name="connsiteX10" fmla="*/ 12192000 w 12192000"/>
              <a:gd name="connsiteY10" fmla="*/ 2743199 h 2743199"/>
              <a:gd name="connsiteX11" fmla="*/ 0 w 12192000"/>
              <a:gd name="connsiteY11" fmla="*/ 2743199 h 2743199"/>
              <a:gd name="connsiteX12" fmla="*/ 0 w 12192000"/>
              <a:gd name="connsiteY12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46713 w 12192000"/>
              <a:gd name="connsiteY2" fmla="*/ 36684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772400 w 12192000"/>
              <a:gd name="connsiteY5" fmla="*/ 84989 h 2743199"/>
              <a:gd name="connsiteX6" fmla="*/ 8937647 w 12192000"/>
              <a:gd name="connsiteY6" fmla="*/ 414811 h 2743199"/>
              <a:gd name="connsiteX7" fmla="*/ 9862457 w 12192000"/>
              <a:gd name="connsiteY7" fmla="*/ 424543 h 2743199"/>
              <a:gd name="connsiteX8" fmla="*/ 11005457 w 12192000"/>
              <a:gd name="connsiteY8" fmla="*/ 0 h 2743199"/>
              <a:gd name="connsiteX9" fmla="*/ 12192000 w 12192000"/>
              <a:gd name="connsiteY9" fmla="*/ 141513 h 2743199"/>
              <a:gd name="connsiteX10" fmla="*/ 12192000 w 12192000"/>
              <a:gd name="connsiteY10" fmla="*/ 2743199 h 2743199"/>
              <a:gd name="connsiteX11" fmla="*/ 0 w 12192000"/>
              <a:gd name="connsiteY11" fmla="*/ 2743199 h 2743199"/>
              <a:gd name="connsiteX12" fmla="*/ 0 w 12192000"/>
              <a:gd name="connsiteY12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46713 w 12192000"/>
              <a:gd name="connsiteY2" fmla="*/ 36684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903029 w 12192000"/>
              <a:gd name="connsiteY5" fmla="*/ 298719 h 2743199"/>
              <a:gd name="connsiteX6" fmla="*/ 8937647 w 12192000"/>
              <a:gd name="connsiteY6" fmla="*/ 414811 h 2743199"/>
              <a:gd name="connsiteX7" fmla="*/ 9862457 w 12192000"/>
              <a:gd name="connsiteY7" fmla="*/ 424543 h 2743199"/>
              <a:gd name="connsiteX8" fmla="*/ 11005457 w 12192000"/>
              <a:gd name="connsiteY8" fmla="*/ 0 h 2743199"/>
              <a:gd name="connsiteX9" fmla="*/ 12192000 w 12192000"/>
              <a:gd name="connsiteY9" fmla="*/ 141513 h 2743199"/>
              <a:gd name="connsiteX10" fmla="*/ 12192000 w 12192000"/>
              <a:gd name="connsiteY10" fmla="*/ 2743199 h 2743199"/>
              <a:gd name="connsiteX11" fmla="*/ 0 w 12192000"/>
              <a:gd name="connsiteY11" fmla="*/ 2743199 h 2743199"/>
              <a:gd name="connsiteX12" fmla="*/ 0 w 12192000"/>
              <a:gd name="connsiteY12" fmla="*/ 141513 h 2743199"/>
              <a:gd name="connsiteX0" fmla="*/ 0 w 12192000"/>
              <a:gd name="connsiteY0" fmla="*/ 86 h 2601772"/>
              <a:gd name="connsiteX1" fmla="*/ 2079171 w 12192000"/>
              <a:gd name="connsiteY1" fmla="*/ 435515 h 2601772"/>
              <a:gd name="connsiteX2" fmla="*/ 3646713 w 12192000"/>
              <a:gd name="connsiteY2" fmla="*/ 225417 h 2601772"/>
              <a:gd name="connsiteX3" fmla="*/ 5007428 w 12192000"/>
              <a:gd name="connsiteY3" fmla="*/ 362485 h 2601772"/>
              <a:gd name="connsiteX4" fmla="*/ 6683829 w 12192000"/>
              <a:gd name="connsiteY4" fmla="*/ 264513 h 2601772"/>
              <a:gd name="connsiteX5" fmla="*/ 7903029 w 12192000"/>
              <a:gd name="connsiteY5" fmla="*/ 157292 h 2601772"/>
              <a:gd name="connsiteX6" fmla="*/ 8937647 w 12192000"/>
              <a:gd name="connsiteY6" fmla="*/ 273384 h 2601772"/>
              <a:gd name="connsiteX7" fmla="*/ 9862457 w 12192000"/>
              <a:gd name="connsiteY7" fmla="*/ 283116 h 2601772"/>
              <a:gd name="connsiteX8" fmla="*/ 11070772 w 12192000"/>
              <a:gd name="connsiteY8" fmla="*/ 43806 h 2601772"/>
              <a:gd name="connsiteX9" fmla="*/ 12192000 w 12192000"/>
              <a:gd name="connsiteY9" fmla="*/ 86 h 2601772"/>
              <a:gd name="connsiteX10" fmla="*/ 12192000 w 12192000"/>
              <a:gd name="connsiteY10" fmla="*/ 2601772 h 2601772"/>
              <a:gd name="connsiteX11" fmla="*/ 0 w 12192000"/>
              <a:gd name="connsiteY11" fmla="*/ 2601772 h 2601772"/>
              <a:gd name="connsiteX12" fmla="*/ 0 w 12192000"/>
              <a:gd name="connsiteY12" fmla="*/ 86 h 2601772"/>
              <a:gd name="connsiteX0" fmla="*/ 0 w 12192000"/>
              <a:gd name="connsiteY0" fmla="*/ 86 h 2601772"/>
              <a:gd name="connsiteX1" fmla="*/ 2079171 w 12192000"/>
              <a:gd name="connsiteY1" fmla="*/ 435515 h 2601772"/>
              <a:gd name="connsiteX2" fmla="*/ 3646713 w 12192000"/>
              <a:gd name="connsiteY2" fmla="*/ 225417 h 2601772"/>
              <a:gd name="connsiteX3" fmla="*/ 5007428 w 12192000"/>
              <a:gd name="connsiteY3" fmla="*/ 362485 h 2601772"/>
              <a:gd name="connsiteX4" fmla="*/ 6683829 w 12192000"/>
              <a:gd name="connsiteY4" fmla="*/ 264513 h 2601772"/>
              <a:gd name="connsiteX5" fmla="*/ 7990115 w 12192000"/>
              <a:gd name="connsiteY5" fmla="*/ 228536 h 2601772"/>
              <a:gd name="connsiteX6" fmla="*/ 8937647 w 12192000"/>
              <a:gd name="connsiteY6" fmla="*/ 273384 h 2601772"/>
              <a:gd name="connsiteX7" fmla="*/ 9862457 w 12192000"/>
              <a:gd name="connsiteY7" fmla="*/ 283116 h 2601772"/>
              <a:gd name="connsiteX8" fmla="*/ 11070772 w 12192000"/>
              <a:gd name="connsiteY8" fmla="*/ 43806 h 2601772"/>
              <a:gd name="connsiteX9" fmla="*/ 12192000 w 12192000"/>
              <a:gd name="connsiteY9" fmla="*/ 86 h 2601772"/>
              <a:gd name="connsiteX10" fmla="*/ 12192000 w 12192000"/>
              <a:gd name="connsiteY10" fmla="*/ 2601772 h 2601772"/>
              <a:gd name="connsiteX11" fmla="*/ 0 w 12192000"/>
              <a:gd name="connsiteY11" fmla="*/ 2601772 h 2601772"/>
              <a:gd name="connsiteX12" fmla="*/ 0 w 12192000"/>
              <a:gd name="connsiteY12" fmla="*/ 86 h 2601772"/>
              <a:gd name="connsiteX0" fmla="*/ 0 w 12192000"/>
              <a:gd name="connsiteY0" fmla="*/ 149 h 2601835"/>
              <a:gd name="connsiteX1" fmla="*/ 2096104 w 12192000"/>
              <a:gd name="connsiteY1" fmla="*/ 245290 h 2601835"/>
              <a:gd name="connsiteX2" fmla="*/ 3646713 w 12192000"/>
              <a:gd name="connsiteY2" fmla="*/ 225480 h 2601835"/>
              <a:gd name="connsiteX3" fmla="*/ 5007428 w 12192000"/>
              <a:gd name="connsiteY3" fmla="*/ 362548 h 2601835"/>
              <a:gd name="connsiteX4" fmla="*/ 6683829 w 12192000"/>
              <a:gd name="connsiteY4" fmla="*/ 264576 h 2601835"/>
              <a:gd name="connsiteX5" fmla="*/ 7990115 w 12192000"/>
              <a:gd name="connsiteY5" fmla="*/ 228599 h 2601835"/>
              <a:gd name="connsiteX6" fmla="*/ 8937647 w 12192000"/>
              <a:gd name="connsiteY6" fmla="*/ 273447 h 2601835"/>
              <a:gd name="connsiteX7" fmla="*/ 9862457 w 12192000"/>
              <a:gd name="connsiteY7" fmla="*/ 283179 h 2601835"/>
              <a:gd name="connsiteX8" fmla="*/ 11070772 w 12192000"/>
              <a:gd name="connsiteY8" fmla="*/ 43869 h 2601835"/>
              <a:gd name="connsiteX9" fmla="*/ 12192000 w 12192000"/>
              <a:gd name="connsiteY9" fmla="*/ 149 h 2601835"/>
              <a:gd name="connsiteX10" fmla="*/ 12192000 w 12192000"/>
              <a:gd name="connsiteY10" fmla="*/ 2601835 h 2601835"/>
              <a:gd name="connsiteX11" fmla="*/ 0 w 12192000"/>
              <a:gd name="connsiteY11" fmla="*/ 2601835 h 2601835"/>
              <a:gd name="connsiteX12" fmla="*/ 0 w 12192000"/>
              <a:gd name="connsiteY12" fmla="*/ 149 h 260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601835">
                <a:moveTo>
                  <a:pt x="0" y="149"/>
                </a:moveTo>
                <a:cubicBezTo>
                  <a:pt x="718457" y="-7108"/>
                  <a:pt x="1377647" y="252547"/>
                  <a:pt x="2096104" y="245290"/>
                </a:cubicBezTo>
                <a:cubicBezTo>
                  <a:pt x="2959704" y="201747"/>
                  <a:pt x="2783113" y="269023"/>
                  <a:pt x="3646713" y="225480"/>
                </a:cubicBezTo>
                <a:cubicBezTo>
                  <a:pt x="4151084" y="151095"/>
                  <a:pt x="4484914" y="313562"/>
                  <a:pt x="5007428" y="362548"/>
                </a:cubicBezTo>
                <a:cubicBezTo>
                  <a:pt x="5529942" y="411534"/>
                  <a:pt x="6193972" y="288162"/>
                  <a:pt x="6683829" y="264576"/>
                </a:cubicBezTo>
                <a:cubicBezTo>
                  <a:pt x="7159172" y="246433"/>
                  <a:pt x="7514772" y="246742"/>
                  <a:pt x="7990115" y="228599"/>
                </a:cubicBezTo>
                <a:cubicBezTo>
                  <a:pt x="8362123" y="202685"/>
                  <a:pt x="8589304" y="216855"/>
                  <a:pt x="8937647" y="273447"/>
                </a:cubicBezTo>
                <a:cubicBezTo>
                  <a:pt x="9285990" y="330039"/>
                  <a:pt x="9514193" y="324921"/>
                  <a:pt x="9862457" y="283179"/>
                </a:cubicBezTo>
                <a:cubicBezTo>
                  <a:pt x="10225314" y="239636"/>
                  <a:pt x="10707915" y="87412"/>
                  <a:pt x="11070772" y="43869"/>
                </a:cubicBezTo>
                <a:lnTo>
                  <a:pt x="12192000" y="149"/>
                </a:lnTo>
                <a:lnTo>
                  <a:pt x="12192000" y="2601835"/>
                </a:lnTo>
                <a:lnTo>
                  <a:pt x="0" y="2601835"/>
                </a:lnTo>
                <a:lnTo>
                  <a:pt x="0" y="149"/>
                </a:lnTo>
                <a:close/>
              </a:path>
            </a:pathLst>
          </a:custGeom>
          <a:solidFill>
            <a:srgbClr val="42C1D2"/>
          </a:solidFill>
          <a:ln>
            <a:solidFill>
              <a:srgbClr val="99DD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616899A-C9C6-8E8E-C0CB-0B19AAE0F4AB}"/>
              </a:ext>
            </a:extLst>
          </p:cNvPr>
          <p:cNvGrpSpPr/>
          <p:nvPr/>
        </p:nvGrpSpPr>
        <p:grpSpPr>
          <a:xfrm>
            <a:off x="1" y="6662048"/>
            <a:ext cx="4277861" cy="3624951"/>
            <a:chOff x="0" y="4441365"/>
            <a:chExt cx="3385642" cy="24166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6FDBCB-EE7E-438D-A773-9BA72F26F5C0}"/>
                </a:ext>
              </a:extLst>
            </p:cNvPr>
            <p:cNvSpPr/>
            <p:nvPr/>
          </p:nvSpPr>
          <p:spPr>
            <a:xfrm>
              <a:off x="0" y="4463142"/>
              <a:ext cx="3341914" cy="2394857"/>
            </a:xfrm>
            <a:prstGeom prst="rect">
              <a:avLst/>
            </a:prstGeom>
            <a:solidFill>
              <a:srgbClr val="824100"/>
            </a:solidFill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F7501A3-FB9C-F6DC-C52E-A4ECCF707138}"/>
                </a:ext>
              </a:extLst>
            </p:cNvPr>
            <p:cNvSpPr/>
            <p:nvPr/>
          </p:nvSpPr>
          <p:spPr>
            <a:xfrm>
              <a:off x="0" y="4441365"/>
              <a:ext cx="3385642" cy="1184539"/>
            </a:xfrm>
            <a:custGeom>
              <a:avLst/>
              <a:gdLst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0 w 3341914"/>
                <a:gd name="connsiteY3" fmla="*/ 1023256 h 1023256"/>
                <a:gd name="connsiteX4" fmla="*/ 0 w 3341914"/>
                <a:gd name="connsiteY4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26571 w 3341914"/>
                <a:gd name="connsiteY3" fmla="*/ 359229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91886 w 3341914"/>
                <a:gd name="connsiteY3" fmla="*/ 772886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559390"/>
                <a:gd name="connsiteX1" fmla="*/ 3341914 w 3341914"/>
                <a:gd name="connsiteY1" fmla="*/ 0 h 1559390"/>
                <a:gd name="connsiteX2" fmla="*/ 3341914 w 3341914"/>
                <a:gd name="connsiteY2" fmla="*/ 1023256 h 1559390"/>
                <a:gd name="connsiteX3" fmla="*/ 805543 w 3341914"/>
                <a:gd name="connsiteY3" fmla="*/ 1556658 h 1559390"/>
                <a:gd name="connsiteX4" fmla="*/ 391886 w 3341914"/>
                <a:gd name="connsiteY4" fmla="*/ 772886 h 1559390"/>
                <a:gd name="connsiteX5" fmla="*/ 0 w 3341914"/>
                <a:gd name="connsiteY5" fmla="*/ 1023256 h 1559390"/>
                <a:gd name="connsiteX6" fmla="*/ 0 w 3341914"/>
                <a:gd name="connsiteY6" fmla="*/ 0 h 1559390"/>
                <a:gd name="connsiteX0" fmla="*/ 0 w 3341914"/>
                <a:gd name="connsiteY0" fmla="*/ 0 h 1568056"/>
                <a:gd name="connsiteX1" fmla="*/ 3341914 w 3341914"/>
                <a:gd name="connsiteY1" fmla="*/ 0 h 1568056"/>
                <a:gd name="connsiteX2" fmla="*/ 3341914 w 3341914"/>
                <a:gd name="connsiteY2" fmla="*/ 1023256 h 1568056"/>
                <a:gd name="connsiteX3" fmla="*/ 1349829 w 3341914"/>
                <a:gd name="connsiteY3" fmla="*/ 620486 h 1568056"/>
                <a:gd name="connsiteX4" fmla="*/ 805543 w 3341914"/>
                <a:gd name="connsiteY4" fmla="*/ 1556658 h 1568056"/>
                <a:gd name="connsiteX5" fmla="*/ 391886 w 3341914"/>
                <a:gd name="connsiteY5" fmla="*/ 772886 h 1568056"/>
                <a:gd name="connsiteX6" fmla="*/ 0 w 3341914"/>
                <a:gd name="connsiteY6" fmla="*/ 1023256 h 1568056"/>
                <a:gd name="connsiteX7" fmla="*/ 0 w 3341914"/>
                <a:gd name="connsiteY7" fmla="*/ 0 h 1568056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046514 w 3341914"/>
                <a:gd name="connsiteY3" fmla="*/ 1447800 h 1568741"/>
                <a:gd name="connsiteX4" fmla="*/ 1349829 w 3341914"/>
                <a:gd name="connsiteY4" fmla="*/ 620486 h 1568741"/>
                <a:gd name="connsiteX5" fmla="*/ 805543 w 3341914"/>
                <a:gd name="connsiteY5" fmla="*/ 1556658 h 1568741"/>
                <a:gd name="connsiteX6" fmla="*/ 391886 w 3341914"/>
                <a:gd name="connsiteY6" fmla="*/ 772886 h 1568741"/>
                <a:gd name="connsiteX7" fmla="*/ 0 w 3341914"/>
                <a:gd name="connsiteY7" fmla="*/ 1023256 h 1568741"/>
                <a:gd name="connsiteX8" fmla="*/ 0 w 3341914"/>
                <a:gd name="connsiteY8" fmla="*/ 0 h 1568741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721429 w 3341914"/>
                <a:gd name="connsiteY3" fmla="*/ 936172 h 1568741"/>
                <a:gd name="connsiteX4" fmla="*/ 2046514 w 3341914"/>
                <a:gd name="connsiteY4" fmla="*/ 1447800 h 1568741"/>
                <a:gd name="connsiteX5" fmla="*/ 1349829 w 3341914"/>
                <a:gd name="connsiteY5" fmla="*/ 620486 h 1568741"/>
                <a:gd name="connsiteX6" fmla="*/ 805543 w 3341914"/>
                <a:gd name="connsiteY6" fmla="*/ 1556658 h 1568741"/>
                <a:gd name="connsiteX7" fmla="*/ 391886 w 3341914"/>
                <a:gd name="connsiteY7" fmla="*/ 772886 h 1568741"/>
                <a:gd name="connsiteX8" fmla="*/ 0 w 3341914"/>
                <a:gd name="connsiteY8" fmla="*/ 1023256 h 1568741"/>
                <a:gd name="connsiteX9" fmla="*/ 0 w 3341914"/>
                <a:gd name="connsiteY9" fmla="*/ 0 h 1568741"/>
                <a:gd name="connsiteX0" fmla="*/ 0 w 3385642"/>
                <a:gd name="connsiteY0" fmla="*/ 0 h 1568741"/>
                <a:gd name="connsiteX1" fmla="*/ 3341914 w 3385642"/>
                <a:gd name="connsiteY1" fmla="*/ 0 h 1568741"/>
                <a:gd name="connsiteX2" fmla="*/ 3385457 w 3385642"/>
                <a:gd name="connsiteY2" fmla="*/ 827321 h 1568741"/>
                <a:gd name="connsiteX3" fmla="*/ 3341914 w 3385642"/>
                <a:gd name="connsiteY3" fmla="*/ 1023256 h 1568741"/>
                <a:gd name="connsiteX4" fmla="*/ 2721429 w 3385642"/>
                <a:gd name="connsiteY4" fmla="*/ 936172 h 1568741"/>
                <a:gd name="connsiteX5" fmla="*/ 2046514 w 3385642"/>
                <a:gd name="connsiteY5" fmla="*/ 1447800 h 1568741"/>
                <a:gd name="connsiteX6" fmla="*/ 1349829 w 3385642"/>
                <a:gd name="connsiteY6" fmla="*/ 620486 h 1568741"/>
                <a:gd name="connsiteX7" fmla="*/ 805543 w 3385642"/>
                <a:gd name="connsiteY7" fmla="*/ 1556658 h 1568741"/>
                <a:gd name="connsiteX8" fmla="*/ 391886 w 3385642"/>
                <a:gd name="connsiteY8" fmla="*/ 772886 h 1568741"/>
                <a:gd name="connsiteX9" fmla="*/ 0 w 3385642"/>
                <a:gd name="connsiteY9" fmla="*/ 1023256 h 1568741"/>
                <a:gd name="connsiteX10" fmla="*/ 0 w 3385642"/>
                <a:gd name="connsiteY10" fmla="*/ 0 h 1568741"/>
                <a:gd name="connsiteX0" fmla="*/ 0 w 3385642"/>
                <a:gd name="connsiteY0" fmla="*/ 0 h 1462017"/>
                <a:gd name="connsiteX1" fmla="*/ 3341914 w 3385642"/>
                <a:gd name="connsiteY1" fmla="*/ 0 h 1462017"/>
                <a:gd name="connsiteX2" fmla="*/ 3385457 w 3385642"/>
                <a:gd name="connsiteY2" fmla="*/ 827321 h 1462017"/>
                <a:gd name="connsiteX3" fmla="*/ 3341914 w 3385642"/>
                <a:gd name="connsiteY3" fmla="*/ 1023256 h 1462017"/>
                <a:gd name="connsiteX4" fmla="*/ 2721429 w 3385642"/>
                <a:gd name="connsiteY4" fmla="*/ 936172 h 1462017"/>
                <a:gd name="connsiteX5" fmla="*/ 2046514 w 3385642"/>
                <a:gd name="connsiteY5" fmla="*/ 1447800 h 1462017"/>
                <a:gd name="connsiteX6" fmla="*/ 1349829 w 3385642"/>
                <a:gd name="connsiteY6" fmla="*/ 620486 h 1462017"/>
                <a:gd name="connsiteX7" fmla="*/ 731870 w 3385642"/>
                <a:gd name="connsiteY7" fmla="*/ 1164772 h 1462017"/>
                <a:gd name="connsiteX8" fmla="*/ 391886 w 3385642"/>
                <a:gd name="connsiteY8" fmla="*/ 772886 h 1462017"/>
                <a:gd name="connsiteX9" fmla="*/ 0 w 3385642"/>
                <a:gd name="connsiteY9" fmla="*/ 1023256 h 1462017"/>
                <a:gd name="connsiteX10" fmla="*/ 0 w 3385642"/>
                <a:gd name="connsiteY10" fmla="*/ 0 h 1462017"/>
                <a:gd name="connsiteX0" fmla="*/ 0 w 3385642"/>
                <a:gd name="connsiteY0" fmla="*/ 0 h 1184539"/>
                <a:gd name="connsiteX1" fmla="*/ 3341914 w 3385642"/>
                <a:gd name="connsiteY1" fmla="*/ 0 h 1184539"/>
                <a:gd name="connsiteX2" fmla="*/ 3385457 w 3385642"/>
                <a:gd name="connsiteY2" fmla="*/ 827321 h 1184539"/>
                <a:gd name="connsiteX3" fmla="*/ 3341914 w 3385642"/>
                <a:gd name="connsiteY3" fmla="*/ 1023256 h 1184539"/>
                <a:gd name="connsiteX4" fmla="*/ 2721429 w 3385642"/>
                <a:gd name="connsiteY4" fmla="*/ 936172 h 1184539"/>
                <a:gd name="connsiteX5" fmla="*/ 1972841 w 3385642"/>
                <a:gd name="connsiteY5" fmla="*/ 1045029 h 1184539"/>
                <a:gd name="connsiteX6" fmla="*/ 1349829 w 3385642"/>
                <a:gd name="connsiteY6" fmla="*/ 620486 h 1184539"/>
                <a:gd name="connsiteX7" fmla="*/ 731870 w 3385642"/>
                <a:gd name="connsiteY7" fmla="*/ 1164772 h 1184539"/>
                <a:gd name="connsiteX8" fmla="*/ 391886 w 3385642"/>
                <a:gd name="connsiteY8" fmla="*/ 772886 h 1184539"/>
                <a:gd name="connsiteX9" fmla="*/ 0 w 3385642"/>
                <a:gd name="connsiteY9" fmla="*/ 1023256 h 1184539"/>
                <a:gd name="connsiteX10" fmla="*/ 0 w 3385642"/>
                <a:gd name="connsiteY10" fmla="*/ 0 h 1184539"/>
                <a:gd name="connsiteX0" fmla="*/ 0 w 3385642"/>
                <a:gd name="connsiteY0" fmla="*/ 0 h 1184539"/>
                <a:gd name="connsiteX1" fmla="*/ 3341914 w 3385642"/>
                <a:gd name="connsiteY1" fmla="*/ 0 h 1184539"/>
                <a:gd name="connsiteX2" fmla="*/ 3385457 w 3385642"/>
                <a:gd name="connsiteY2" fmla="*/ 827321 h 1184539"/>
                <a:gd name="connsiteX3" fmla="*/ 3341914 w 3385642"/>
                <a:gd name="connsiteY3" fmla="*/ 1023256 h 1184539"/>
                <a:gd name="connsiteX4" fmla="*/ 2586361 w 3385642"/>
                <a:gd name="connsiteY4" fmla="*/ 664029 h 1184539"/>
                <a:gd name="connsiteX5" fmla="*/ 1972841 w 3385642"/>
                <a:gd name="connsiteY5" fmla="*/ 1045029 h 1184539"/>
                <a:gd name="connsiteX6" fmla="*/ 1349829 w 3385642"/>
                <a:gd name="connsiteY6" fmla="*/ 620486 h 1184539"/>
                <a:gd name="connsiteX7" fmla="*/ 731870 w 3385642"/>
                <a:gd name="connsiteY7" fmla="*/ 1164772 h 1184539"/>
                <a:gd name="connsiteX8" fmla="*/ 391886 w 3385642"/>
                <a:gd name="connsiteY8" fmla="*/ 772886 h 1184539"/>
                <a:gd name="connsiteX9" fmla="*/ 0 w 3385642"/>
                <a:gd name="connsiteY9" fmla="*/ 1023256 h 1184539"/>
                <a:gd name="connsiteX10" fmla="*/ 0 w 3385642"/>
                <a:gd name="connsiteY10" fmla="*/ 0 h 1184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85642" h="1184539">
                  <a:moveTo>
                    <a:pt x="0" y="0"/>
                  </a:moveTo>
                  <a:lnTo>
                    <a:pt x="3341914" y="0"/>
                  </a:lnTo>
                  <a:cubicBezTo>
                    <a:pt x="3338286" y="275774"/>
                    <a:pt x="3389085" y="551547"/>
                    <a:pt x="3385457" y="827321"/>
                  </a:cubicBezTo>
                  <a:lnTo>
                    <a:pt x="3341914" y="1023256"/>
                  </a:lnTo>
                  <a:cubicBezTo>
                    <a:pt x="3242128" y="1235528"/>
                    <a:pt x="2802261" y="593272"/>
                    <a:pt x="2586361" y="664029"/>
                  </a:cubicBezTo>
                  <a:cubicBezTo>
                    <a:pt x="2370461" y="734786"/>
                    <a:pt x="2205070" y="1153886"/>
                    <a:pt x="1972841" y="1045029"/>
                  </a:cubicBezTo>
                  <a:cubicBezTo>
                    <a:pt x="1740613" y="936172"/>
                    <a:pt x="1480458" y="469900"/>
                    <a:pt x="1349829" y="620486"/>
                  </a:cubicBezTo>
                  <a:cubicBezTo>
                    <a:pt x="1219201" y="771072"/>
                    <a:pt x="864313" y="1291772"/>
                    <a:pt x="731870" y="1164772"/>
                  </a:cubicBezTo>
                  <a:cubicBezTo>
                    <a:pt x="599427" y="1037772"/>
                    <a:pt x="517072" y="729343"/>
                    <a:pt x="391886" y="772886"/>
                  </a:cubicBezTo>
                  <a:lnTo>
                    <a:pt x="0" y="1023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D168"/>
            </a:solidFill>
            <a:ln>
              <a:solidFill>
                <a:srgbClr val="A9D1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9BE3D23-1097-B1A0-21AC-2D8A5F7E4ED3}"/>
              </a:ext>
            </a:extLst>
          </p:cNvPr>
          <p:cNvGrpSpPr/>
          <p:nvPr/>
        </p:nvGrpSpPr>
        <p:grpSpPr>
          <a:xfrm>
            <a:off x="13908480" y="6662046"/>
            <a:ext cx="4379520" cy="3624951"/>
            <a:chOff x="9024072" y="4441364"/>
            <a:chExt cx="3167928" cy="24166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C65AE9-FA1D-7A7A-198C-E659BF0A2BC6}"/>
                </a:ext>
              </a:extLst>
            </p:cNvPr>
            <p:cNvSpPr/>
            <p:nvPr/>
          </p:nvSpPr>
          <p:spPr>
            <a:xfrm>
              <a:off x="9067800" y="4463141"/>
              <a:ext cx="3124200" cy="2394857"/>
            </a:xfrm>
            <a:prstGeom prst="rect">
              <a:avLst/>
            </a:prstGeom>
            <a:solidFill>
              <a:srgbClr val="824100"/>
            </a:solidFill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207574D7-6277-1EF2-ECAB-2D8A56989050}"/>
                </a:ext>
              </a:extLst>
            </p:cNvPr>
            <p:cNvSpPr/>
            <p:nvPr/>
          </p:nvSpPr>
          <p:spPr>
            <a:xfrm>
              <a:off x="9024072" y="4441364"/>
              <a:ext cx="3167927" cy="1260397"/>
            </a:xfrm>
            <a:custGeom>
              <a:avLst/>
              <a:gdLst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0 w 3341914"/>
                <a:gd name="connsiteY3" fmla="*/ 1023256 h 1023256"/>
                <a:gd name="connsiteX4" fmla="*/ 0 w 3341914"/>
                <a:gd name="connsiteY4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26571 w 3341914"/>
                <a:gd name="connsiteY3" fmla="*/ 359229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91886 w 3341914"/>
                <a:gd name="connsiteY3" fmla="*/ 772886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559390"/>
                <a:gd name="connsiteX1" fmla="*/ 3341914 w 3341914"/>
                <a:gd name="connsiteY1" fmla="*/ 0 h 1559390"/>
                <a:gd name="connsiteX2" fmla="*/ 3341914 w 3341914"/>
                <a:gd name="connsiteY2" fmla="*/ 1023256 h 1559390"/>
                <a:gd name="connsiteX3" fmla="*/ 805543 w 3341914"/>
                <a:gd name="connsiteY3" fmla="*/ 1556658 h 1559390"/>
                <a:gd name="connsiteX4" fmla="*/ 391886 w 3341914"/>
                <a:gd name="connsiteY4" fmla="*/ 772886 h 1559390"/>
                <a:gd name="connsiteX5" fmla="*/ 0 w 3341914"/>
                <a:gd name="connsiteY5" fmla="*/ 1023256 h 1559390"/>
                <a:gd name="connsiteX6" fmla="*/ 0 w 3341914"/>
                <a:gd name="connsiteY6" fmla="*/ 0 h 1559390"/>
                <a:gd name="connsiteX0" fmla="*/ 0 w 3341914"/>
                <a:gd name="connsiteY0" fmla="*/ 0 h 1568056"/>
                <a:gd name="connsiteX1" fmla="*/ 3341914 w 3341914"/>
                <a:gd name="connsiteY1" fmla="*/ 0 h 1568056"/>
                <a:gd name="connsiteX2" fmla="*/ 3341914 w 3341914"/>
                <a:gd name="connsiteY2" fmla="*/ 1023256 h 1568056"/>
                <a:gd name="connsiteX3" fmla="*/ 1349829 w 3341914"/>
                <a:gd name="connsiteY3" fmla="*/ 620486 h 1568056"/>
                <a:gd name="connsiteX4" fmla="*/ 805543 w 3341914"/>
                <a:gd name="connsiteY4" fmla="*/ 1556658 h 1568056"/>
                <a:gd name="connsiteX5" fmla="*/ 391886 w 3341914"/>
                <a:gd name="connsiteY5" fmla="*/ 772886 h 1568056"/>
                <a:gd name="connsiteX6" fmla="*/ 0 w 3341914"/>
                <a:gd name="connsiteY6" fmla="*/ 1023256 h 1568056"/>
                <a:gd name="connsiteX7" fmla="*/ 0 w 3341914"/>
                <a:gd name="connsiteY7" fmla="*/ 0 h 1568056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046514 w 3341914"/>
                <a:gd name="connsiteY3" fmla="*/ 1447800 h 1568741"/>
                <a:gd name="connsiteX4" fmla="*/ 1349829 w 3341914"/>
                <a:gd name="connsiteY4" fmla="*/ 620486 h 1568741"/>
                <a:gd name="connsiteX5" fmla="*/ 805543 w 3341914"/>
                <a:gd name="connsiteY5" fmla="*/ 1556658 h 1568741"/>
                <a:gd name="connsiteX6" fmla="*/ 391886 w 3341914"/>
                <a:gd name="connsiteY6" fmla="*/ 772886 h 1568741"/>
                <a:gd name="connsiteX7" fmla="*/ 0 w 3341914"/>
                <a:gd name="connsiteY7" fmla="*/ 1023256 h 1568741"/>
                <a:gd name="connsiteX8" fmla="*/ 0 w 3341914"/>
                <a:gd name="connsiteY8" fmla="*/ 0 h 1568741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721429 w 3341914"/>
                <a:gd name="connsiteY3" fmla="*/ 936172 h 1568741"/>
                <a:gd name="connsiteX4" fmla="*/ 2046514 w 3341914"/>
                <a:gd name="connsiteY4" fmla="*/ 1447800 h 1568741"/>
                <a:gd name="connsiteX5" fmla="*/ 1349829 w 3341914"/>
                <a:gd name="connsiteY5" fmla="*/ 620486 h 1568741"/>
                <a:gd name="connsiteX6" fmla="*/ 805543 w 3341914"/>
                <a:gd name="connsiteY6" fmla="*/ 1556658 h 1568741"/>
                <a:gd name="connsiteX7" fmla="*/ 391886 w 3341914"/>
                <a:gd name="connsiteY7" fmla="*/ 772886 h 1568741"/>
                <a:gd name="connsiteX8" fmla="*/ 0 w 3341914"/>
                <a:gd name="connsiteY8" fmla="*/ 1023256 h 1568741"/>
                <a:gd name="connsiteX9" fmla="*/ 0 w 3341914"/>
                <a:gd name="connsiteY9" fmla="*/ 0 h 1568741"/>
                <a:gd name="connsiteX0" fmla="*/ 0 w 3341914"/>
                <a:gd name="connsiteY0" fmla="*/ 0 h 1462017"/>
                <a:gd name="connsiteX1" fmla="*/ 3341914 w 3341914"/>
                <a:gd name="connsiteY1" fmla="*/ 0 h 1462017"/>
                <a:gd name="connsiteX2" fmla="*/ 3341914 w 3341914"/>
                <a:gd name="connsiteY2" fmla="*/ 1023256 h 1462017"/>
                <a:gd name="connsiteX3" fmla="*/ 2721429 w 3341914"/>
                <a:gd name="connsiteY3" fmla="*/ 936172 h 1462017"/>
                <a:gd name="connsiteX4" fmla="*/ 2046514 w 3341914"/>
                <a:gd name="connsiteY4" fmla="*/ 1447800 h 1462017"/>
                <a:gd name="connsiteX5" fmla="*/ 1349829 w 3341914"/>
                <a:gd name="connsiteY5" fmla="*/ 620486 h 1462017"/>
                <a:gd name="connsiteX6" fmla="*/ 1273629 w 3341914"/>
                <a:gd name="connsiteY6" fmla="*/ 1251858 h 1462017"/>
                <a:gd name="connsiteX7" fmla="*/ 391886 w 3341914"/>
                <a:gd name="connsiteY7" fmla="*/ 772886 h 1462017"/>
                <a:gd name="connsiteX8" fmla="*/ 0 w 3341914"/>
                <a:gd name="connsiteY8" fmla="*/ 1023256 h 1462017"/>
                <a:gd name="connsiteX9" fmla="*/ 0 w 3341914"/>
                <a:gd name="connsiteY9" fmla="*/ 0 h 1462017"/>
                <a:gd name="connsiteX0" fmla="*/ 0 w 3341914"/>
                <a:gd name="connsiteY0" fmla="*/ 0 h 1462017"/>
                <a:gd name="connsiteX1" fmla="*/ 3341914 w 3341914"/>
                <a:gd name="connsiteY1" fmla="*/ 0 h 1462017"/>
                <a:gd name="connsiteX2" fmla="*/ 3341914 w 3341914"/>
                <a:gd name="connsiteY2" fmla="*/ 1023256 h 1462017"/>
                <a:gd name="connsiteX3" fmla="*/ 2721429 w 3341914"/>
                <a:gd name="connsiteY3" fmla="*/ 936172 h 1462017"/>
                <a:gd name="connsiteX4" fmla="*/ 2046514 w 3341914"/>
                <a:gd name="connsiteY4" fmla="*/ 1447800 h 1462017"/>
                <a:gd name="connsiteX5" fmla="*/ 1709058 w 3341914"/>
                <a:gd name="connsiteY5" fmla="*/ 685800 h 1462017"/>
                <a:gd name="connsiteX6" fmla="*/ 1273629 w 3341914"/>
                <a:gd name="connsiteY6" fmla="*/ 1251858 h 1462017"/>
                <a:gd name="connsiteX7" fmla="*/ 391886 w 3341914"/>
                <a:gd name="connsiteY7" fmla="*/ 772886 h 1462017"/>
                <a:gd name="connsiteX8" fmla="*/ 0 w 3341914"/>
                <a:gd name="connsiteY8" fmla="*/ 1023256 h 1462017"/>
                <a:gd name="connsiteX9" fmla="*/ 0 w 3341914"/>
                <a:gd name="connsiteY9" fmla="*/ 0 h 1462017"/>
                <a:gd name="connsiteX0" fmla="*/ 0 w 3341914"/>
                <a:gd name="connsiteY0" fmla="*/ 0 h 1270953"/>
                <a:gd name="connsiteX1" fmla="*/ 3341914 w 3341914"/>
                <a:gd name="connsiteY1" fmla="*/ 0 h 1270953"/>
                <a:gd name="connsiteX2" fmla="*/ 3341914 w 3341914"/>
                <a:gd name="connsiteY2" fmla="*/ 1023256 h 1270953"/>
                <a:gd name="connsiteX3" fmla="*/ 2721429 w 3341914"/>
                <a:gd name="connsiteY3" fmla="*/ 936172 h 1270953"/>
                <a:gd name="connsiteX4" fmla="*/ 2383971 w 3341914"/>
                <a:gd name="connsiteY4" fmla="*/ 914400 h 1270953"/>
                <a:gd name="connsiteX5" fmla="*/ 1709058 w 3341914"/>
                <a:gd name="connsiteY5" fmla="*/ 685800 h 1270953"/>
                <a:gd name="connsiteX6" fmla="*/ 1273629 w 3341914"/>
                <a:gd name="connsiteY6" fmla="*/ 1251858 h 1270953"/>
                <a:gd name="connsiteX7" fmla="*/ 391886 w 3341914"/>
                <a:gd name="connsiteY7" fmla="*/ 772886 h 1270953"/>
                <a:gd name="connsiteX8" fmla="*/ 0 w 3341914"/>
                <a:gd name="connsiteY8" fmla="*/ 1023256 h 1270953"/>
                <a:gd name="connsiteX9" fmla="*/ 0 w 3341914"/>
                <a:gd name="connsiteY9" fmla="*/ 0 h 1270953"/>
                <a:gd name="connsiteX0" fmla="*/ 0 w 3341914"/>
                <a:gd name="connsiteY0" fmla="*/ 0 h 1270953"/>
                <a:gd name="connsiteX1" fmla="*/ 3341914 w 3341914"/>
                <a:gd name="connsiteY1" fmla="*/ 0 h 1270953"/>
                <a:gd name="connsiteX2" fmla="*/ 3341914 w 3341914"/>
                <a:gd name="connsiteY2" fmla="*/ 1023256 h 1270953"/>
                <a:gd name="connsiteX3" fmla="*/ 2819401 w 3341914"/>
                <a:gd name="connsiteY3" fmla="*/ 664029 h 1270953"/>
                <a:gd name="connsiteX4" fmla="*/ 2383971 w 3341914"/>
                <a:gd name="connsiteY4" fmla="*/ 914400 h 1270953"/>
                <a:gd name="connsiteX5" fmla="*/ 1709058 w 3341914"/>
                <a:gd name="connsiteY5" fmla="*/ 685800 h 1270953"/>
                <a:gd name="connsiteX6" fmla="*/ 1273629 w 3341914"/>
                <a:gd name="connsiteY6" fmla="*/ 1251858 h 1270953"/>
                <a:gd name="connsiteX7" fmla="*/ 391886 w 3341914"/>
                <a:gd name="connsiteY7" fmla="*/ 772886 h 1270953"/>
                <a:gd name="connsiteX8" fmla="*/ 0 w 3341914"/>
                <a:gd name="connsiteY8" fmla="*/ 1023256 h 1270953"/>
                <a:gd name="connsiteX9" fmla="*/ 0 w 3341914"/>
                <a:gd name="connsiteY9" fmla="*/ 0 h 1270953"/>
                <a:gd name="connsiteX0" fmla="*/ 0 w 3341914"/>
                <a:gd name="connsiteY0" fmla="*/ 0 h 1260397"/>
                <a:gd name="connsiteX1" fmla="*/ 3341914 w 3341914"/>
                <a:gd name="connsiteY1" fmla="*/ 0 h 1260397"/>
                <a:gd name="connsiteX2" fmla="*/ 3341914 w 3341914"/>
                <a:gd name="connsiteY2" fmla="*/ 1023256 h 1260397"/>
                <a:gd name="connsiteX3" fmla="*/ 2819401 w 3341914"/>
                <a:gd name="connsiteY3" fmla="*/ 664029 h 1260397"/>
                <a:gd name="connsiteX4" fmla="*/ 2383971 w 3341914"/>
                <a:gd name="connsiteY4" fmla="*/ 914400 h 1260397"/>
                <a:gd name="connsiteX5" fmla="*/ 1709058 w 3341914"/>
                <a:gd name="connsiteY5" fmla="*/ 685800 h 1260397"/>
                <a:gd name="connsiteX6" fmla="*/ 892629 w 3341914"/>
                <a:gd name="connsiteY6" fmla="*/ 1240972 h 1260397"/>
                <a:gd name="connsiteX7" fmla="*/ 391886 w 3341914"/>
                <a:gd name="connsiteY7" fmla="*/ 772886 h 1260397"/>
                <a:gd name="connsiteX8" fmla="*/ 0 w 3341914"/>
                <a:gd name="connsiteY8" fmla="*/ 1023256 h 1260397"/>
                <a:gd name="connsiteX9" fmla="*/ 0 w 3341914"/>
                <a:gd name="connsiteY9" fmla="*/ 0 h 1260397"/>
                <a:gd name="connsiteX0" fmla="*/ 76200 w 3418114"/>
                <a:gd name="connsiteY0" fmla="*/ 0 h 1260397"/>
                <a:gd name="connsiteX1" fmla="*/ 3418114 w 3418114"/>
                <a:gd name="connsiteY1" fmla="*/ 0 h 1260397"/>
                <a:gd name="connsiteX2" fmla="*/ 3418114 w 3418114"/>
                <a:gd name="connsiteY2" fmla="*/ 1023256 h 1260397"/>
                <a:gd name="connsiteX3" fmla="*/ 2895601 w 3418114"/>
                <a:gd name="connsiteY3" fmla="*/ 664029 h 1260397"/>
                <a:gd name="connsiteX4" fmla="*/ 2460171 w 3418114"/>
                <a:gd name="connsiteY4" fmla="*/ 914400 h 1260397"/>
                <a:gd name="connsiteX5" fmla="*/ 1785258 w 3418114"/>
                <a:gd name="connsiteY5" fmla="*/ 685800 h 1260397"/>
                <a:gd name="connsiteX6" fmla="*/ 968829 w 3418114"/>
                <a:gd name="connsiteY6" fmla="*/ 1240972 h 1260397"/>
                <a:gd name="connsiteX7" fmla="*/ 468086 w 3418114"/>
                <a:gd name="connsiteY7" fmla="*/ 772886 h 1260397"/>
                <a:gd name="connsiteX8" fmla="*/ 76200 w 3418114"/>
                <a:gd name="connsiteY8" fmla="*/ 1023256 h 1260397"/>
                <a:gd name="connsiteX9" fmla="*/ 0 w 3418114"/>
                <a:gd name="connsiteY9" fmla="*/ 348350 h 1260397"/>
                <a:gd name="connsiteX10" fmla="*/ 76200 w 3418114"/>
                <a:gd name="connsiteY10" fmla="*/ 0 h 1260397"/>
                <a:gd name="connsiteX0" fmla="*/ 91775 w 3433689"/>
                <a:gd name="connsiteY0" fmla="*/ 0 h 1260397"/>
                <a:gd name="connsiteX1" fmla="*/ 3433689 w 3433689"/>
                <a:gd name="connsiteY1" fmla="*/ 0 h 1260397"/>
                <a:gd name="connsiteX2" fmla="*/ 3433689 w 3433689"/>
                <a:gd name="connsiteY2" fmla="*/ 1023256 h 1260397"/>
                <a:gd name="connsiteX3" fmla="*/ 2911176 w 3433689"/>
                <a:gd name="connsiteY3" fmla="*/ 664029 h 1260397"/>
                <a:gd name="connsiteX4" fmla="*/ 2475746 w 3433689"/>
                <a:gd name="connsiteY4" fmla="*/ 914400 h 1260397"/>
                <a:gd name="connsiteX5" fmla="*/ 1800833 w 3433689"/>
                <a:gd name="connsiteY5" fmla="*/ 685800 h 1260397"/>
                <a:gd name="connsiteX6" fmla="*/ 984404 w 3433689"/>
                <a:gd name="connsiteY6" fmla="*/ 1240972 h 1260397"/>
                <a:gd name="connsiteX7" fmla="*/ 483661 w 3433689"/>
                <a:gd name="connsiteY7" fmla="*/ 772886 h 1260397"/>
                <a:gd name="connsiteX8" fmla="*/ 91775 w 3433689"/>
                <a:gd name="connsiteY8" fmla="*/ 1023256 h 1260397"/>
                <a:gd name="connsiteX9" fmla="*/ 4689 w 3433689"/>
                <a:gd name="connsiteY9" fmla="*/ 674922 h 1260397"/>
                <a:gd name="connsiteX10" fmla="*/ 15575 w 3433689"/>
                <a:gd name="connsiteY10" fmla="*/ 348350 h 1260397"/>
                <a:gd name="connsiteX11" fmla="*/ 91775 w 3433689"/>
                <a:gd name="connsiteY11" fmla="*/ 0 h 1260397"/>
                <a:gd name="connsiteX0" fmla="*/ 32780 w 3433689"/>
                <a:gd name="connsiteY0" fmla="*/ 0 h 1260397"/>
                <a:gd name="connsiteX1" fmla="*/ 3433689 w 3433689"/>
                <a:gd name="connsiteY1" fmla="*/ 0 h 1260397"/>
                <a:gd name="connsiteX2" fmla="*/ 3433689 w 3433689"/>
                <a:gd name="connsiteY2" fmla="*/ 1023256 h 1260397"/>
                <a:gd name="connsiteX3" fmla="*/ 2911176 w 3433689"/>
                <a:gd name="connsiteY3" fmla="*/ 664029 h 1260397"/>
                <a:gd name="connsiteX4" fmla="*/ 2475746 w 3433689"/>
                <a:gd name="connsiteY4" fmla="*/ 914400 h 1260397"/>
                <a:gd name="connsiteX5" fmla="*/ 1800833 w 3433689"/>
                <a:gd name="connsiteY5" fmla="*/ 685800 h 1260397"/>
                <a:gd name="connsiteX6" fmla="*/ 984404 w 3433689"/>
                <a:gd name="connsiteY6" fmla="*/ 1240972 h 1260397"/>
                <a:gd name="connsiteX7" fmla="*/ 483661 w 3433689"/>
                <a:gd name="connsiteY7" fmla="*/ 772886 h 1260397"/>
                <a:gd name="connsiteX8" fmla="*/ 91775 w 3433689"/>
                <a:gd name="connsiteY8" fmla="*/ 1023256 h 1260397"/>
                <a:gd name="connsiteX9" fmla="*/ 4689 w 3433689"/>
                <a:gd name="connsiteY9" fmla="*/ 674922 h 1260397"/>
                <a:gd name="connsiteX10" fmla="*/ 15575 w 3433689"/>
                <a:gd name="connsiteY10" fmla="*/ 348350 h 1260397"/>
                <a:gd name="connsiteX11" fmla="*/ 32780 w 3433689"/>
                <a:gd name="connsiteY11" fmla="*/ 0 h 126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33689" h="1260397">
                  <a:moveTo>
                    <a:pt x="32780" y="0"/>
                  </a:moveTo>
                  <a:lnTo>
                    <a:pt x="3433689" y="0"/>
                  </a:lnTo>
                  <a:lnTo>
                    <a:pt x="3433689" y="1023256"/>
                  </a:lnTo>
                  <a:cubicBezTo>
                    <a:pt x="3333903" y="1235528"/>
                    <a:pt x="3127076" y="593272"/>
                    <a:pt x="2911176" y="664029"/>
                  </a:cubicBezTo>
                  <a:cubicBezTo>
                    <a:pt x="2695276" y="734786"/>
                    <a:pt x="2707975" y="1023257"/>
                    <a:pt x="2475746" y="914400"/>
                  </a:cubicBezTo>
                  <a:cubicBezTo>
                    <a:pt x="2243518" y="805543"/>
                    <a:pt x="1931462" y="535214"/>
                    <a:pt x="1800833" y="685800"/>
                  </a:cubicBezTo>
                  <a:cubicBezTo>
                    <a:pt x="1670205" y="836386"/>
                    <a:pt x="1116847" y="1367972"/>
                    <a:pt x="984404" y="1240972"/>
                  </a:cubicBezTo>
                  <a:cubicBezTo>
                    <a:pt x="851961" y="1113972"/>
                    <a:pt x="608847" y="729343"/>
                    <a:pt x="483661" y="772886"/>
                  </a:cubicBezTo>
                  <a:lnTo>
                    <a:pt x="91775" y="1023256"/>
                  </a:lnTo>
                  <a:cubicBezTo>
                    <a:pt x="19204" y="1005114"/>
                    <a:pt x="17389" y="787406"/>
                    <a:pt x="4689" y="674922"/>
                  </a:cubicBezTo>
                  <a:cubicBezTo>
                    <a:pt x="-8011" y="562438"/>
                    <a:pt x="8318" y="459023"/>
                    <a:pt x="15575" y="348350"/>
                  </a:cubicBezTo>
                  <a:lnTo>
                    <a:pt x="32780" y="0"/>
                  </a:lnTo>
                  <a:close/>
                </a:path>
              </a:pathLst>
            </a:custGeom>
            <a:solidFill>
              <a:srgbClr val="A9D168"/>
            </a:solidFill>
            <a:ln>
              <a:solidFill>
                <a:srgbClr val="A9D1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9" name="Picture 24">
            <a:extLst>
              <a:ext uri="{FF2B5EF4-FFF2-40B4-BE49-F238E27FC236}">
                <a16:creationId xmlns:a16="http://schemas.microsoft.com/office/drawing/2014/main" id="{156E9CC4-B235-904B-9007-465D4658CC7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51977" y="4927691"/>
            <a:ext cx="1536023" cy="1962968"/>
          </a:xfrm>
          <a:prstGeom prst="rect">
            <a:avLst/>
          </a:prstGeom>
        </p:spPr>
      </p:pic>
      <p:pic>
        <p:nvPicPr>
          <p:cNvPr id="33" name="Picture 20">
            <a:extLst>
              <a:ext uri="{FF2B5EF4-FFF2-40B4-BE49-F238E27FC236}">
                <a16:creationId xmlns:a16="http://schemas.microsoft.com/office/drawing/2014/main" id="{AE4BC9CE-236D-6FE9-12D2-3357E84ADD1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6128" y="4635520"/>
            <a:ext cx="1847193" cy="2353112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EE216B61-287E-DD70-58DB-FE3191F6F2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" y="6338969"/>
            <a:ext cx="2179454" cy="1228419"/>
          </a:xfrm>
          <a:prstGeom prst="rect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B147B764-A698-BF67-845D-19A43A965D99}"/>
              </a:ext>
            </a:extLst>
          </p:cNvPr>
          <p:cNvSpPr/>
          <p:nvPr/>
        </p:nvSpPr>
        <p:spPr>
          <a:xfrm>
            <a:off x="6955491" y="1416684"/>
            <a:ext cx="10349529" cy="2353209"/>
          </a:xfrm>
          <a:prstGeom prst="wedgeRoundRectCallout">
            <a:avLst>
              <a:gd name="adj1" fmla="val -42258"/>
              <a:gd name="adj2" fmla="val 80773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4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2: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giá trị của biểu thức </a:t>
            </a:r>
          </a:p>
          <a:p>
            <a:pPr algn="ctr" defTabSz="1371600">
              <a:lnSpc>
                <a:spcPct val="150000"/>
              </a:lnSpc>
            </a:pPr>
            <a:r>
              <a:rPr lang="nl-NL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× 10 : 5</a:t>
            </a:r>
            <a:r>
              <a:rPr lang="en-US" sz="4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7EA56709-EFEF-D356-8A78-E05F3E9C42BD}"/>
              </a:ext>
            </a:extLst>
          </p:cNvPr>
          <p:cNvSpPr/>
          <p:nvPr/>
        </p:nvSpPr>
        <p:spPr>
          <a:xfrm>
            <a:off x="500535" y="1438020"/>
            <a:ext cx="5702346" cy="2353209"/>
          </a:xfrm>
          <a:prstGeom prst="wedgeRoundRectCallout">
            <a:avLst>
              <a:gd name="adj1" fmla="val -2806"/>
              <a:gd name="adj2" fmla="val 80773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4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4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Speech Bubble: Oval 56">
            <a:extLst>
              <a:ext uri="{FF2B5EF4-FFF2-40B4-BE49-F238E27FC236}">
                <a16:creationId xmlns:a16="http://schemas.microsoft.com/office/drawing/2014/main" id="{4625FAB0-A7FD-C19B-B98A-C88288B56CD3}"/>
              </a:ext>
            </a:extLst>
          </p:cNvPr>
          <p:cNvSpPr/>
          <p:nvPr/>
        </p:nvSpPr>
        <p:spPr>
          <a:xfrm>
            <a:off x="6543131" y="1184758"/>
            <a:ext cx="6231855" cy="2787371"/>
          </a:xfrm>
          <a:prstGeom prst="wedgeEllipseCallout">
            <a:avLst>
              <a:gd name="adj1" fmla="val -31471"/>
              <a:gd name="adj2" fmla="val 731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rồi!!! Mời bạn lên thuyền</a:t>
            </a:r>
          </a:p>
        </p:txBody>
      </p:sp>
      <p:sp>
        <p:nvSpPr>
          <p:cNvPr id="58" name="Speech Bubble: Oval 57">
            <a:extLst>
              <a:ext uri="{FF2B5EF4-FFF2-40B4-BE49-F238E27FC236}">
                <a16:creationId xmlns:a16="http://schemas.microsoft.com/office/drawing/2014/main" id="{978DC3D3-C07F-6726-FEE8-53B15755C29D}"/>
              </a:ext>
            </a:extLst>
          </p:cNvPr>
          <p:cNvSpPr/>
          <p:nvPr/>
        </p:nvSpPr>
        <p:spPr>
          <a:xfrm>
            <a:off x="6563088" y="1142180"/>
            <a:ext cx="6231855" cy="2787371"/>
          </a:xfrm>
          <a:prstGeom prst="wedgeEllipseCallout">
            <a:avLst>
              <a:gd name="adj1" fmla="val -31226"/>
              <a:gd name="adj2" fmla="val 77536"/>
            </a:avLst>
          </a:prstGeom>
          <a:solidFill>
            <a:srgbClr val="FFAFAF"/>
          </a:solidFill>
          <a:ln>
            <a:solidFill>
              <a:srgbClr val="F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Tiếc quá, sai rồi! Hẹn gặp lại bạn lần sau.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8">
            <a:extLst>
              <a:ext uri="{FF2B5EF4-FFF2-40B4-BE49-F238E27FC236}">
                <a16:creationId xmlns:a16="http://schemas.microsoft.com/office/drawing/2014/main" id="{5751FA76-C65F-AD35-DA41-08832BCF53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8274" y="9060867"/>
            <a:ext cx="1311062" cy="1188093"/>
          </a:xfrm>
          <a:prstGeom prst="rect">
            <a:avLst/>
          </a:prstGeom>
        </p:spPr>
      </p:pic>
      <p:pic>
        <p:nvPicPr>
          <p:cNvPr id="44" name="Picture 26">
            <a:extLst>
              <a:ext uri="{FF2B5EF4-FFF2-40B4-BE49-F238E27FC236}">
                <a16:creationId xmlns:a16="http://schemas.microsoft.com/office/drawing/2014/main" id="{E10827D7-71EC-0147-1C47-0CA7E1504B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6104" y="4569758"/>
            <a:ext cx="1563126" cy="2383421"/>
          </a:xfrm>
          <a:prstGeom prst="rect">
            <a:avLst/>
          </a:prstGeom>
        </p:spPr>
      </p:pic>
      <p:pic>
        <p:nvPicPr>
          <p:cNvPr id="51" name="Picture 26">
            <a:extLst>
              <a:ext uri="{FF2B5EF4-FFF2-40B4-BE49-F238E27FC236}">
                <a16:creationId xmlns:a16="http://schemas.microsoft.com/office/drawing/2014/main" id="{51E661F0-FC40-E955-48AD-65E6F525C6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9439" y="4648310"/>
            <a:ext cx="1563126" cy="2383421"/>
          </a:xfrm>
          <a:prstGeom prst="rect">
            <a:avLst/>
          </a:prstGeom>
        </p:spPr>
      </p:pic>
      <p:pic>
        <p:nvPicPr>
          <p:cNvPr id="53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6CEAA8E-B35D-0CCE-8A04-FF0EA9527D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6507044" y="9048126"/>
            <a:ext cx="1761996" cy="12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57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7 0.00254 L 0.14648 -0.0004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-1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32175 0.00672 " pathEditMode="relative" rAng="0" ptsTypes="AA">
                                      <p:cBhvr>
                                        <p:cTn id="52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32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0.31068 0.00209 " pathEditMode="relative" rAng="0" ptsTypes="AA">
                                      <p:cBhvr>
                                        <p:cTn id="54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9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30521 0.00902 " pathEditMode="relative" rAng="0" ptsTypes="AA">
                                      <p:cBhvr>
                                        <p:cTn id="56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44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1" grpId="0" animBg="1"/>
      <p:bldP spid="52" grpId="0" animBg="1"/>
      <p:bldP spid="52" grpId="1" animBg="1"/>
      <p:bldP spid="52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0">
            <a:extLst>
              <a:ext uri="{FF2B5EF4-FFF2-40B4-BE49-F238E27FC236}">
                <a16:creationId xmlns:a16="http://schemas.microsoft.com/office/drawing/2014/main" id="{165BE8C8-D0C9-62DF-2874-45E352169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83732" y="373632"/>
            <a:ext cx="2477114" cy="2550438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FC41AB50-8C20-252B-F3A1-8D817368AC41}"/>
              </a:ext>
            </a:extLst>
          </p:cNvPr>
          <p:cNvGrpSpPr/>
          <p:nvPr/>
        </p:nvGrpSpPr>
        <p:grpSpPr>
          <a:xfrm>
            <a:off x="18859518" y="287737"/>
            <a:ext cx="8553464" cy="3895481"/>
            <a:chOff x="11265112" y="208348"/>
            <a:chExt cx="5702309" cy="259698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3DDB671-8CDD-E9BB-0746-5A8BF8EBB82F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67" name="Picture 22">
                <a:extLst>
                  <a:ext uri="{FF2B5EF4-FFF2-40B4-BE49-F238E27FC236}">
                    <a16:creationId xmlns:a16="http://schemas.microsoft.com/office/drawing/2014/main" id="{A6EC68C6-96B0-ED55-2E24-12F4D2344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68" name="Picture 22">
                <a:extLst>
                  <a:ext uri="{FF2B5EF4-FFF2-40B4-BE49-F238E27FC236}">
                    <a16:creationId xmlns:a16="http://schemas.microsoft.com/office/drawing/2014/main" id="{541A33EB-BC67-ACDD-3F36-AD2CB09E9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69" name="Picture 22">
              <a:extLst>
                <a:ext uri="{FF2B5EF4-FFF2-40B4-BE49-F238E27FC236}">
                  <a16:creationId xmlns:a16="http://schemas.microsoft.com/office/drawing/2014/main" id="{489BFAC2-D189-EF72-ED0D-C02F9FE4D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0E457DE-E86C-22F9-4232-E64592032EA3}"/>
              </a:ext>
            </a:extLst>
          </p:cNvPr>
          <p:cNvGrpSpPr/>
          <p:nvPr/>
        </p:nvGrpSpPr>
        <p:grpSpPr>
          <a:xfrm>
            <a:off x="4383449" y="4500230"/>
            <a:ext cx="3839979" cy="3592286"/>
            <a:chOff x="3654094" y="3423790"/>
            <a:chExt cx="2440311" cy="2195800"/>
          </a:xfrm>
        </p:grpSpPr>
        <p:pic>
          <p:nvPicPr>
            <p:cNvPr id="36" name="Picture 11">
              <a:extLst>
                <a:ext uri="{FF2B5EF4-FFF2-40B4-BE49-F238E27FC236}">
                  <a16:creationId xmlns:a16="http://schemas.microsoft.com/office/drawing/2014/main" id="{8F615107-BF77-AB58-2172-69FF97038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986675" y="3423790"/>
              <a:ext cx="824490" cy="1308645"/>
            </a:xfrm>
            <a:prstGeom prst="rect">
              <a:avLst/>
            </a:prstGeom>
          </p:spPr>
        </p:pic>
        <p:pic>
          <p:nvPicPr>
            <p:cNvPr id="35" name="Picture 9">
              <a:extLst>
                <a:ext uri="{FF2B5EF4-FFF2-40B4-BE49-F238E27FC236}">
                  <a16:creationId xmlns:a16="http://schemas.microsoft.com/office/drawing/2014/main" id="{DA684B16-3B03-BF65-F41A-1AA0D9F63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3654094" y="4175958"/>
              <a:ext cx="2440311" cy="1443632"/>
            </a:xfrm>
            <a:prstGeom prst="rect">
              <a:avLst/>
            </a:prstGeom>
          </p:spPr>
        </p:pic>
      </p:grpSp>
      <p:pic>
        <p:nvPicPr>
          <p:cNvPr id="51" name="Picture 25">
            <a:extLst>
              <a:ext uri="{FF2B5EF4-FFF2-40B4-BE49-F238E27FC236}">
                <a16:creationId xmlns:a16="http://schemas.microsoft.com/office/drawing/2014/main" id="{856D92A1-74D0-E2B4-C679-66FF5DD1B92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736135" y="4467240"/>
            <a:ext cx="1644494" cy="226957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A30EB92-CED8-5343-2E7A-D3F8048F23FF}"/>
              </a:ext>
            </a:extLst>
          </p:cNvPr>
          <p:cNvGrpSpPr/>
          <p:nvPr/>
        </p:nvGrpSpPr>
        <p:grpSpPr>
          <a:xfrm flipH="1">
            <a:off x="10191313" y="4635520"/>
            <a:ext cx="3653369" cy="3438050"/>
            <a:chOff x="3654094" y="3423790"/>
            <a:chExt cx="2440311" cy="2195800"/>
          </a:xfrm>
        </p:grpSpPr>
        <p:pic>
          <p:nvPicPr>
            <p:cNvPr id="42" name="Picture 11">
              <a:extLst>
                <a:ext uri="{FF2B5EF4-FFF2-40B4-BE49-F238E27FC236}">
                  <a16:creationId xmlns:a16="http://schemas.microsoft.com/office/drawing/2014/main" id="{09EDBA9F-9AFB-C3A6-DE81-DB5DB133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986675" y="3423790"/>
              <a:ext cx="824490" cy="1308645"/>
            </a:xfrm>
            <a:prstGeom prst="rect">
              <a:avLst/>
            </a:prstGeom>
          </p:spPr>
        </p:pic>
        <p:pic>
          <p:nvPicPr>
            <p:cNvPr id="43" name="Picture 9">
              <a:extLst>
                <a:ext uri="{FF2B5EF4-FFF2-40B4-BE49-F238E27FC236}">
                  <a16:creationId xmlns:a16="http://schemas.microsoft.com/office/drawing/2014/main" id="{2BD35D04-D292-CBEF-6F93-661DB8C6A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3654094" y="4175958"/>
              <a:ext cx="2440311" cy="1443632"/>
            </a:xfrm>
            <a:prstGeom prst="rect">
              <a:avLst/>
            </a:prstGeom>
          </p:spPr>
        </p:pic>
      </p:grpSp>
      <p:pic>
        <p:nvPicPr>
          <p:cNvPr id="45" name="Picture 11">
            <a:extLst>
              <a:ext uri="{FF2B5EF4-FFF2-40B4-BE49-F238E27FC236}">
                <a16:creationId xmlns:a16="http://schemas.microsoft.com/office/drawing/2014/main" id="{CB751436-9471-D2B0-D82D-93C81455A02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75864" y="4488962"/>
            <a:ext cx="1238045" cy="2036844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96C4A045-7074-194C-796B-58BFCE9527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354136" y="5667715"/>
            <a:ext cx="3850158" cy="236088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14A306FC-4D8A-1AFF-24D6-3316C54EDF78}"/>
              </a:ext>
            </a:extLst>
          </p:cNvPr>
          <p:cNvGrpSpPr/>
          <p:nvPr/>
        </p:nvGrpSpPr>
        <p:grpSpPr>
          <a:xfrm>
            <a:off x="-3493796" y="923393"/>
            <a:ext cx="3357774" cy="2260344"/>
            <a:chOff x="3078903" y="240919"/>
            <a:chExt cx="2238516" cy="1506896"/>
          </a:xfrm>
        </p:grpSpPr>
        <p:pic>
          <p:nvPicPr>
            <p:cNvPr id="62" name="Picture 22">
              <a:extLst>
                <a:ext uri="{FF2B5EF4-FFF2-40B4-BE49-F238E27FC236}">
                  <a16:creationId xmlns:a16="http://schemas.microsoft.com/office/drawing/2014/main" id="{78A1EB51-87F2-22B8-DD0C-E0EAE2DF2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63" name="Picture 22">
              <a:extLst>
                <a:ext uri="{FF2B5EF4-FFF2-40B4-BE49-F238E27FC236}">
                  <a16:creationId xmlns:a16="http://schemas.microsoft.com/office/drawing/2014/main" id="{BDF3600E-4CBE-95DD-F828-F0FA80CA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5D03DBC-5AF8-D407-BF24-0B6F841268D7}"/>
              </a:ext>
            </a:extLst>
          </p:cNvPr>
          <p:cNvSpPr/>
          <p:nvPr/>
        </p:nvSpPr>
        <p:spPr>
          <a:xfrm>
            <a:off x="-48273" y="6754146"/>
            <a:ext cx="18288000" cy="3646644"/>
          </a:xfrm>
          <a:custGeom>
            <a:avLst/>
            <a:gdLst>
              <a:gd name="connsiteX0" fmla="*/ 0 w 12192000"/>
              <a:gd name="connsiteY0" fmla="*/ 0 h 2601686"/>
              <a:gd name="connsiteX1" fmla="*/ 12192000 w 12192000"/>
              <a:gd name="connsiteY1" fmla="*/ 0 h 2601686"/>
              <a:gd name="connsiteX2" fmla="*/ 12192000 w 12192000"/>
              <a:gd name="connsiteY2" fmla="*/ 2601686 h 2601686"/>
              <a:gd name="connsiteX3" fmla="*/ 0 w 12192000"/>
              <a:gd name="connsiteY3" fmla="*/ 2601686 h 2601686"/>
              <a:gd name="connsiteX4" fmla="*/ 0 w 12192000"/>
              <a:gd name="connsiteY4" fmla="*/ 0 h 2601686"/>
              <a:gd name="connsiteX0" fmla="*/ 0 w 12192000"/>
              <a:gd name="connsiteY0" fmla="*/ 86 h 2601772"/>
              <a:gd name="connsiteX1" fmla="*/ 2079171 w 12192000"/>
              <a:gd name="connsiteY1" fmla="*/ 435515 h 2601772"/>
              <a:gd name="connsiteX2" fmla="*/ 12192000 w 12192000"/>
              <a:gd name="connsiteY2" fmla="*/ 86 h 2601772"/>
              <a:gd name="connsiteX3" fmla="*/ 12192000 w 12192000"/>
              <a:gd name="connsiteY3" fmla="*/ 2601772 h 2601772"/>
              <a:gd name="connsiteX4" fmla="*/ 0 w 12192000"/>
              <a:gd name="connsiteY4" fmla="*/ 2601772 h 2601772"/>
              <a:gd name="connsiteX5" fmla="*/ 0 w 12192000"/>
              <a:gd name="connsiteY5" fmla="*/ 86 h 2601772"/>
              <a:gd name="connsiteX0" fmla="*/ 0 w 12192000"/>
              <a:gd name="connsiteY0" fmla="*/ 97971 h 2699657"/>
              <a:gd name="connsiteX1" fmla="*/ 2079171 w 12192000"/>
              <a:gd name="connsiteY1" fmla="*/ 533400 h 2699657"/>
              <a:gd name="connsiteX2" fmla="*/ 3722914 w 12192000"/>
              <a:gd name="connsiteY2" fmla="*/ 0 h 2699657"/>
              <a:gd name="connsiteX3" fmla="*/ 12192000 w 12192000"/>
              <a:gd name="connsiteY3" fmla="*/ 97971 h 2699657"/>
              <a:gd name="connsiteX4" fmla="*/ 12192000 w 12192000"/>
              <a:gd name="connsiteY4" fmla="*/ 2699657 h 2699657"/>
              <a:gd name="connsiteX5" fmla="*/ 0 w 12192000"/>
              <a:gd name="connsiteY5" fmla="*/ 2699657 h 2699657"/>
              <a:gd name="connsiteX6" fmla="*/ 0 w 12192000"/>
              <a:gd name="connsiteY6" fmla="*/ 97971 h 2699657"/>
              <a:gd name="connsiteX0" fmla="*/ 0 w 12192000"/>
              <a:gd name="connsiteY0" fmla="*/ 97971 h 2699657"/>
              <a:gd name="connsiteX1" fmla="*/ 2079171 w 12192000"/>
              <a:gd name="connsiteY1" fmla="*/ 533400 h 2699657"/>
              <a:gd name="connsiteX2" fmla="*/ 3722914 w 12192000"/>
              <a:gd name="connsiteY2" fmla="*/ 0 h 2699657"/>
              <a:gd name="connsiteX3" fmla="*/ 6858000 w 12192000"/>
              <a:gd name="connsiteY3" fmla="*/ 293915 h 2699657"/>
              <a:gd name="connsiteX4" fmla="*/ 12192000 w 12192000"/>
              <a:gd name="connsiteY4" fmla="*/ 97971 h 2699657"/>
              <a:gd name="connsiteX5" fmla="*/ 12192000 w 12192000"/>
              <a:gd name="connsiteY5" fmla="*/ 2699657 h 2699657"/>
              <a:gd name="connsiteX6" fmla="*/ 0 w 12192000"/>
              <a:gd name="connsiteY6" fmla="*/ 2699657 h 2699657"/>
              <a:gd name="connsiteX7" fmla="*/ 0 w 12192000"/>
              <a:gd name="connsiteY7" fmla="*/ 97971 h 2699657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6858000 w 12192000"/>
              <a:gd name="connsiteY3" fmla="*/ 348343 h 2754085"/>
              <a:gd name="connsiteX4" fmla="*/ 8044543 w 12192000"/>
              <a:gd name="connsiteY4" fmla="*/ 0 h 2754085"/>
              <a:gd name="connsiteX5" fmla="*/ 12192000 w 12192000"/>
              <a:gd name="connsiteY5" fmla="*/ 152399 h 2754085"/>
              <a:gd name="connsiteX6" fmla="*/ 12192000 w 12192000"/>
              <a:gd name="connsiteY6" fmla="*/ 2754085 h 2754085"/>
              <a:gd name="connsiteX7" fmla="*/ 0 w 12192000"/>
              <a:gd name="connsiteY7" fmla="*/ 2754085 h 2754085"/>
              <a:gd name="connsiteX8" fmla="*/ 0 w 12192000"/>
              <a:gd name="connsiteY8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6858000 w 12192000"/>
              <a:gd name="connsiteY3" fmla="*/ 348343 h 2754085"/>
              <a:gd name="connsiteX4" fmla="*/ 8044543 w 12192000"/>
              <a:gd name="connsiteY4" fmla="*/ 0 h 2754085"/>
              <a:gd name="connsiteX5" fmla="*/ 9862457 w 12192000"/>
              <a:gd name="connsiteY5" fmla="*/ 435429 h 2754085"/>
              <a:gd name="connsiteX6" fmla="*/ 12192000 w 12192000"/>
              <a:gd name="connsiteY6" fmla="*/ 152399 h 2754085"/>
              <a:gd name="connsiteX7" fmla="*/ 12192000 w 12192000"/>
              <a:gd name="connsiteY7" fmla="*/ 2754085 h 2754085"/>
              <a:gd name="connsiteX8" fmla="*/ 0 w 12192000"/>
              <a:gd name="connsiteY8" fmla="*/ 2754085 h 2754085"/>
              <a:gd name="connsiteX9" fmla="*/ 0 w 12192000"/>
              <a:gd name="connsiteY9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6858000 w 12192000"/>
              <a:gd name="connsiteY3" fmla="*/ 348343 h 2754085"/>
              <a:gd name="connsiteX4" fmla="*/ 8044543 w 12192000"/>
              <a:gd name="connsiteY4" fmla="*/ 0 h 2754085"/>
              <a:gd name="connsiteX5" fmla="*/ 9862457 w 12192000"/>
              <a:gd name="connsiteY5" fmla="*/ 435429 h 2754085"/>
              <a:gd name="connsiteX6" fmla="*/ 11005457 w 12192000"/>
              <a:gd name="connsiteY6" fmla="*/ 10886 h 2754085"/>
              <a:gd name="connsiteX7" fmla="*/ 12192000 w 12192000"/>
              <a:gd name="connsiteY7" fmla="*/ 152399 h 2754085"/>
              <a:gd name="connsiteX8" fmla="*/ 12192000 w 12192000"/>
              <a:gd name="connsiteY8" fmla="*/ 2754085 h 2754085"/>
              <a:gd name="connsiteX9" fmla="*/ 0 w 12192000"/>
              <a:gd name="connsiteY9" fmla="*/ 2754085 h 2754085"/>
              <a:gd name="connsiteX10" fmla="*/ 0 w 12192000"/>
              <a:gd name="connsiteY10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5170714 w 12192000"/>
              <a:gd name="connsiteY3" fmla="*/ 446315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170714 w 12192000"/>
              <a:gd name="connsiteY3" fmla="*/ 446315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040085 w 12192000"/>
              <a:gd name="connsiteY3" fmla="*/ 884600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007428 w 12192000"/>
              <a:gd name="connsiteY3" fmla="*/ 514798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007428 w 12192000"/>
              <a:gd name="connsiteY3" fmla="*/ 514798 h 2754085"/>
              <a:gd name="connsiteX4" fmla="*/ 6683829 w 12192000"/>
              <a:gd name="connsiteY4" fmla="*/ 416826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68485 w 12192000"/>
              <a:gd name="connsiteY2" fmla="*/ 15311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8088086 w 12192000"/>
              <a:gd name="connsiteY5" fmla="*/ 221952 h 2743199"/>
              <a:gd name="connsiteX6" fmla="*/ 9862457 w 12192000"/>
              <a:gd name="connsiteY6" fmla="*/ 424543 h 2743199"/>
              <a:gd name="connsiteX7" fmla="*/ 11005457 w 12192000"/>
              <a:gd name="connsiteY7" fmla="*/ 0 h 2743199"/>
              <a:gd name="connsiteX8" fmla="*/ 12192000 w 12192000"/>
              <a:gd name="connsiteY8" fmla="*/ 141513 h 2743199"/>
              <a:gd name="connsiteX9" fmla="*/ 12192000 w 12192000"/>
              <a:gd name="connsiteY9" fmla="*/ 2743199 h 2743199"/>
              <a:gd name="connsiteX10" fmla="*/ 0 w 12192000"/>
              <a:gd name="connsiteY10" fmla="*/ 2743199 h 2743199"/>
              <a:gd name="connsiteX11" fmla="*/ 0 w 12192000"/>
              <a:gd name="connsiteY11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68485 w 12192000"/>
              <a:gd name="connsiteY2" fmla="*/ 15311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772400 w 12192000"/>
              <a:gd name="connsiteY5" fmla="*/ 84989 h 2743199"/>
              <a:gd name="connsiteX6" fmla="*/ 9862457 w 12192000"/>
              <a:gd name="connsiteY6" fmla="*/ 424543 h 2743199"/>
              <a:gd name="connsiteX7" fmla="*/ 11005457 w 12192000"/>
              <a:gd name="connsiteY7" fmla="*/ 0 h 2743199"/>
              <a:gd name="connsiteX8" fmla="*/ 12192000 w 12192000"/>
              <a:gd name="connsiteY8" fmla="*/ 141513 h 2743199"/>
              <a:gd name="connsiteX9" fmla="*/ 12192000 w 12192000"/>
              <a:gd name="connsiteY9" fmla="*/ 2743199 h 2743199"/>
              <a:gd name="connsiteX10" fmla="*/ 0 w 12192000"/>
              <a:gd name="connsiteY10" fmla="*/ 2743199 h 2743199"/>
              <a:gd name="connsiteX11" fmla="*/ 0 w 12192000"/>
              <a:gd name="connsiteY11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68485 w 12192000"/>
              <a:gd name="connsiteY2" fmla="*/ 15311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772400 w 12192000"/>
              <a:gd name="connsiteY5" fmla="*/ 84989 h 2743199"/>
              <a:gd name="connsiteX6" fmla="*/ 8937647 w 12192000"/>
              <a:gd name="connsiteY6" fmla="*/ 414811 h 2743199"/>
              <a:gd name="connsiteX7" fmla="*/ 9862457 w 12192000"/>
              <a:gd name="connsiteY7" fmla="*/ 424543 h 2743199"/>
              <a:gd name="connsiteX8" fmla="*/ 11005457 w 12192000"/>
              <a:gd name="connsiteY8" fmla="*/ 0 h 2743199"/>
              <a:gd name="connsiteX9" fmla="*/ 12192000 w 12192000"/>
              <a:gd name="connsiteY9" fmla="*/ 141513 h 2743199"/>
              <a:gd name="connsiteX10" fmla="*/ 12192000 w 12192000"/>
              <a:gd name="connsiteY10" fmla="*/ 2743199 h 2743199"/>
              <a:gd name="connsiteX11" fmla="*/ 0 w 12192000"/>
              <a:gd name="connsiteY11" fmla="*/ 2743199 h 2743199"/>
              <a:gd name="connsiteX12" fmla="*/ 0 w 12192000"/>
              <a:gd name="connsiteY12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46713 w 12192000"/>
              <a:gd name="connsiteY2" fmla="*/ 36684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772400 w 12192000"/>
              <a:gd name="connsiteY5" fmla="*/ 84989 h 2743199"/>
              <a:gd name="connsiteX6" fmla="*/ 8937647 w 12192000"/>
              <a:gd name="connsiteY6" fmla="*/ 414811 h 2743199"/>
              <a:gd name="connsiteX7" fmla="*/ 9862457 w 12192000"/>
              <a:gd name="connsiteY7" fmla="*/ 424543 h 2743199"/>
              <a:gd name="connsiteX8" fmla="*/ 11005457 w 12192000"/>
              <a:gd name="connsiteY8" fmla="*/ 0 h 2743199"/>
              <a:gd name="connsiteX9" fmla="*/ 12192000 w 12192000"/>
              <a:gd name="connsiteY9" fmla="*/ 141513 h 2743199"/>
              <a:gd name="connsiteX10" fmla="*/ 12192000 w 12192000"/>
              <a:gd name="connsiteY10" fmla="*/ 2743199 h 2743199"/>
              <a:gd name="connsiteX11" fmla="*/ 0 w 12192000"/>
              <a:gd name="connsiteY11" fmla="*/ 2743199 h 2743199"/>
              <a:gd name="connsiteX12" fmla="*/ 0 w 12192000"/>
              <a:gd name="connsiteY12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46713 w 12192000"/>
              <a:gd name="connsiteY2" fmla="*/ 36684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903029 w 12192000"/>
              <a:gd name="connsiteY5" fmla="*/ 298719 h 2743199"/>
              <a:gd name="connsiteX6" fmla="*/ 8937647 w 12192000"/>
              <a:gd name="connsiteY6" fmla="*/ 414811 h 2743199"/>
              <a:gd name="connsiteX7" fmla="*/ 9862457 w 12192000"/>
              <a:gd name="connsiteY7" fmla="*/ 424543 h 2743199"/>
              <a:gd name="connsiteX8" fmla="*/ 11005457 w 12192000"/>
              <a:gd name="connsiteY8" fmla="*/ 0 h 2743199"/>
              <a:gd name="connsiteX9" fmla="*/ 12192000 w 12192000"/>
              <a:gd name="connsiteY9" fmla="*/ 141513 h 2743199"/>
              <a:gd name="connsiteX10" fmla="*/ 12192000 w 12192000"/>
              <a:gd name="connsiteY10" fmla="*/ 2743199 h 2743199"/>
              <a:gd name="connsiteX11" fmla="*/ 0 w 12192000"/>
              <a:gd name="connsiteY11" fmla="*/ 2743199 h 2743199"/>
              <a:gd name="connsiteX12" fmla="*/ 0 w 12192000"/>
              <a:gd name="connsiteY12" fmla="*/ 141513 h 2743199"/>
              <a:gd name="connsiteX0" fmla="*/ 0 w 12192000"/>
              <a:gd name="connsiteY0" fmla="*/ 86 h 2601772"/>
              <a:gd name="connsiteX1" fmla="*/ 2079171 w 12192000"/>
              <a:gd name="connsiteY1" fmla="*/ 435515 h 2601772"/>
              <a:gd name="connsiteX2" fmla="*/ 3646713 w 12192000"/>
              <a:gd name="connsiteY2" fmla="*/ 225417 h 2601772"/>
              <a:gd name="connsiteX3" fmla="*/ 5007428 w 12192000"/>
              <a:gd name="connsiteY3" fmla="*/ 362485 h 2601772"/>
              <a:gd name="connsiteX4" fmla="*/ 6683829 w 12192000"/>
              <a:gd name="connsiteY4" fmla="*/ 264513 h 2601772"/>
              <a:gd name="connsiteX5" fmla="*/ 7903029 w 12192000"/>
              <a:gd name="connsiteY5" fmla="*/ 157292 h 2601772"/>
              <a:gd name="connsiteX6" fmla="*/ 8937647 w 12192000"/>
              <a:gd name="connsiteY6" fmla="*/ 273384 h 2601772"/>
              <a:gd name="connsiteX7" fmla="*/ 9862457 w 12192000"/>
              <a:gd name="connsiteY7" fmla="*/ 283116 h 2601772"/>
              <a:gd name="connsiteX8" fmla="*/ 11070772 w 12192000"/>
              <a:gd name="connsiteY8" fmla="*/ 43806 h 2601772"/>
              <a:gd name="connsiteX9" fmla="*/ 12192000 w 12192000"/>
              <a:gd name="connsiteY9" fmla="*/ 86 h 2601772"/>
              <a:gd name="connsiteX10" fmla="*/ 12192000 w 12192000"/>
              <a:gd name="connsiteY10" fmla="*/ 2601772 h 2601772"/>
              <a:gd name="connsiteX11" fmla="*/ 0 w 12192000"/>
              <a:gd name="connsiteY11" fmla="*/ 2601772 h 2601772"/>
              <a:gd name="connsiteX12" fmla="*/ 0 w 12192000"/>
              <a:gd name="connsiteY12" fmla="*/ 86 h 2601772"/>
              <a:gd name="connsiteX0" fmla="*/ 0 w 12192000"/>
              <a:gd name="connsiteY0" fmla="*/ 86 h 2601772"/>
              <a:gd name="connsiteX1" fmla="*/ 2079171 w 12192000"/>
              <a:gd name="connsiteY1" fmla="*/ 435515 h 2601772"/>
              <a:gd name="connsiteX2" fmla="*/ 3646713 w 12192000"/>
              <a:gd name="connsiteY2" fmla="*/ 225417 h 2601772"/>
              <a:gd name="connsiteX3" fmla="*/ 5007428 w 12192000"/>
              <a:gd name="connsiteY3" fmla="*/ 362485 h 2601772"/>
              <a:gd name="connsiteX4" fmla="*/ 6683829 w 12192000"/>
              <a:gd name="connsiteY4" fmla="*/ 264513 h 2601772"/>
              <a:gd name="connsiteX5" fmla="*/ 7990115 w 12192000"/>
              <a:gd name="connsiteY5" fmla="*/ 228536 h 2601772"/>
              <a:gd name="connsiteX6" fmla="*/ 8937647 w 12192000"/>
              <a:gd name="connsiteY6" fmla="*/ 273384 h 2601772"/>
              <a:gd name="connsiteX7" fmla="*/ 9862457 w 12192000"/>
              <a:gd name="connsiteY7" fmla="*/ 283116 h 2601772"/>
              <a:gd name="connsiteX8" fmla="*/ 11070772 w 12192000"/>
              <a:gd name="connsiteY8" fmla="*/ 43806 h 2601772"/>
              <a:gd name="connsiteX9" fmla="*/ 12192000 w 12192000"/>
              <a:gd name="connsiteY9" fmla="*/ 86 h 2601772"/>
              <a:gd name="connsiteX10" fmla="*/ 12192000 w 12192000"/>
              <a:gd name="connsiteY10" fmla="*/ 2601772 h 2601772"/>
              <a:gd name="connsiteX11" fmla="*/ 0 w 12192000"/>
              <a:gd name="connsiteY11" fmla="*/ 2601772 h 2601772"/>
              <a:gd name="connsiteX12" fmla="*/ 0 w 12192000"/>
              <a:gd name="connsiteY12" fmla="*/ 86 h 2601772"/>
              <a:gd name="connsiteX0" fmla="*/ 0 w 12192000"/>
              <a:gd name="connsiteY0" fmla="*/ 149 h 2601835"/>
              <a:gd name="connsiteX1" fmla="*/ 2096104 w 12192000"/>
              <a:gd name="connsiteY1" fmla="*/ 245290 h 2601835"/>
              <a:gd name="connsiteX2" fmla="*/ 3646713 w 12192000"/>
              <a:gd name="connsiteY2" fmla="*/ 225480 h 2601835"/>
              <a:gd name="connsiteX3" fmla="*/ 5007428 w 12192000"/>
              <a:gd name="connsiteY3" fmla="*/ 362548 h 2601835"/>
              <a:gd name="connsiteX4" fmla="*/ 6683829 w 12192000"/>
              <a:gd name="connsiteY4" fmla="*/ 264576 h 2601835"/>
              <a:gd name="connsiteX5" fmla="*/ 7990115 w 12192000"/>
              <a:gd name="connsiteY5" fmla="*/ 228599 h 2601835"/>
              <a:gd name="connsiteX6" fmla="*/ 8937647 w 12192000"/>
              <a:gd name="connsiteY6" fmla="*/ 273447 h 2601835"/>
              <a:gd name="connsiteX7" fmla="*/ 9862457 w 12192000"/>
              <a:gd name="connsiteY7" fmla="*/ 283179 h 2601835"/>
              <a:gd name="connsiteX8" fmla="*/ 11070772 w 12192000"/>
              <a:gd name="connsiteY8" fmla="*/ 43869 h 2601835"/>
              <a:gd name="connsiteX9" fmla="*/ 12192000 w 12192000"/>
              <a:gd name="connsiteY9" fmla="*/ 149 h 2601835"/>
              <a:gd name="connsiteX10" fmla="*/ 12192000 w 12192000"/>
              <a:gd name="connsiteY10" fmla="*/ 2601835 h 2601835"/>
              <a:gd name="connsiteX11" fmla="*/ 0 w 12192000"/>
              <a:gd name="connsiteY11" fmla="*/ 2601835 h 2601835"/>
              <a:gd name="connsiteX12" fmla="*/ 0 w 12192000"/>
              <a:gd name="connsiteY12" fmla="*/ 149 h 260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601835">
                <a:moveTo>
                  <a:pt x="0" y="149"/>
                </a:moveTo>
                <a:cubicBezTo>
                  <a:pt x="718457" y="-7108"/>
                  <a:pt x="1377647" y="252547"/>
                  <a:pt x="2096104" y="245290"/>
                </a:cubicBezTo>
                <a:cubicBezTo>
                  <a:pt x="2959704" y="201747"/>
                  <a:pt x="2783113" y="269023"/>
                  <a:pt x="3646713" y="225480"/>
                </a:cubicBezTo>
                <a:cubicBezTo>
                  <a:pt x="4151084" y="151095"/>
                  <a:pt x="4484914" y="313562"/>
                  <a:pt x="5007428" y="362548"/>
                </a:cubicBezTo>
                <a:cubicBezTo>
                  <a:pt x="5529942" y="411534"/>
                  <a:pt x="6193972" y="288162"/>
                  <a:pt x="6683829" y="264576"/>
                </a:cubicBezTo>
                <a:cubicBezTo>
                  <a:pt x="7159172" y="246433"/>
                  <a:pt x="7514772" y="246742"/>
                  <a:pt x="7990115" y="228599"/>
                </a:cubicBezTo>
                <a:cubicBezTo>
                  <a:pt x="8362123" y="202685"/>
                  <a:pt x="8589304" y="216855"/>
                  <a:pt x="8937647" y="273447"/>
                </a:cubicBezTo>
                <a:cubicBezTo>
                  <a:pt x="9285990" y="330039"/>
                  <a:pt x="9514193" y="324921"/>
                  <a:pt x="9862457" y="283179"/>
                </a:cubicBezTo>
                <a:cubicBezTo>
                  <a:pt x="10225314" y="239636"/>
                  <a:pt x="10707915" y="87412"/>
                  <a:pt x="11070772" y="43869"/>
                </a:cubicBezTo>
                <a:lnTo>
                  <a:pt x="12192000" y="149"/>
                </a:lnTo>
                <a:lnTo>
                  <a:pt x="12192000" y="2601835"/>
                </a:lnTo>
                <a:lnTo>
                  <a:pt x="0" y="2601835"/>
                </a:lnTo>
                <a:lnTo>
                  <a:pt x="0" y="149"/>
                </a:lnTo>
                <a:close/>
              </a:path>
            </a:pathLst>
          </a:custGeom>
          <a:solidFill>
            <a:srgbClr val="42C1D2"/>
          </a:solidFill>
          <a:ln>
            <a:solidFill>
              <a:srgbClr val="99DD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616899A-C9C6-8E8E-C0CB-0B19AAE0F4AB}"/>
              </a:ext>
            </a:extLst>
          </p:cNvPr>
          <p:cNvGrpSpPr/>
          <p:nvPr/>
        </p:nvGrpSpPr>
        <p:grpSpPr>
          <a:xfrm>
            <a:off x="1" y="6662048"/>
            <a:ext cx="4277861" cy="3624951"/>
            <a:chOff x="0" y="4441365"/>
            <a:chExt cx="3385642" cy="24166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6FDBCB-EE7E-438D-A773-9BA72F26F5C0}"/>
                </a:ext>
              </a:extLst>
            </p:cNvPr>
            <p:cNvSpPr/>
            <p:nvPr/>
          </p:nvSpPr>
          <p:spPr>
            <a:xfrm>
              <a:off x="0" y="4463142"/>
              <a:ext cx="3341914" cy="2394857"/>
            </a:xfrm>
            <a:prstGeom prst="rect">
              <a:avLst/>
            </a:prstGeom>
            <a:solidFill>
              <a:srgbClr val="824100"/>
            </a:solidFill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F7501A3-FB9C-F6DC-C52E-A4ECCF707138}"/>
                </a:ext>
              </a:extLst>
            </p:cNvPr>
            <p:cNvSpPr/>
            <p:nvPr/>
          </p:nvSpPr>
          <p:spPr>
            <a:xfrm>
              <a:off x="0" y="4441365"/>
              <a:ext cx="3385642" cy="1184539"/>
            </a:xfrm>
            <a:custGeom>
              <a:avLst/>
              <a:gdLst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0 w 3341914"/>
                <a:gd name="connsiteY3" fmla="*/ 1023256 h 1023256"/>
                <a:gd name="connsiteX4" fmla="*/ 0 w 3341914"/>
                <a:gd name="connsiteY4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26571 w 3341914"/>
                <a:gd name="connsiteY3" fmla="*/ 359229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91886 w 3341914"/>
                <a:gd name="connsiteY3" fmla="*/ 772886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559390"/>
                <a:gd name="connsiteX1" fmla="*/ 3341914 w 3341914"/>
                <a:gd name="connsiteY1" fmla="*/ 0 h 1559390"/>
                <a:gd name="connsiteX2" fmla="*/ 3341914 w 3341914"/>
                <a:gd name="connsiteY2" fmla="*/ 1023256 h 1559390"/>
                <a:gd name="connsiteX3" fmla="*/ 805543 w 3341914"/>
                <a:gd name="connsiteY3" fmla="*/ 1556658 h 1559390"/>
                <a:gd name="connsiteX4" fmla="*/ 391886 w 3341914"/>
                <a:gd name="connsiteY4" fmla="*/ 772886 h 1559390"/>
                <a:gd name="connsiteX5" fmla="*/ 0 w 3341914"/>
                <a:gd name="connsiteY5" fmla="*/ 1023256 h 1559390"/>
                <a:gd name="connsiteX6" fmla="*/ 0 w 3341914"/>
                <a:gd name="connsiteY6" fmla="*/ 0 h 1559390"/>
                <a:gd name="connsiteX0" fmla="*/ 0 w 3341914"/>
                <a:gd name="connsiteY0" fmla="*/ 0 h 1568056"/>
                <a:gd name="connsiteX1" fmla="*/ 3341914 w 3341914"/>
                <a:gd name="connsiteY1" fmla="*/ 0 h 1568056"/>
                <a:gd name="connsiteX2" fmla="*/ 3341914 w 3341914"/>
                <a:gd name="connsiteY2" fmla="*/ 1023256 h 1568056"/>
                <a:gd name="connsiteX3" fmla="*/ 1349829 w 3341914"/>
                <a:gd name="connsiteY3" fmla="*/ 620486 h 1568056"/>
                <a:gd name="connsiteX4" fmla="*/ 805543 w 3341914"/>
                <a:gd name="connsiteY4" fmla="*/ 1556658 h 1568056"/>
                <a:gd name="connsiteX5" fmla="*/ 391886 w 3341914"/>
                <a:gd name="connsiteY5" fmla="*/ 772886 h 1568056"/>
                <a:gd name="connsiteX6" fmla="*/ 0 w 3341914"/>
                <a:gd name="connsiteY6" fmla="*/ 1023256 h 1568056"/>
                <a:gd name="connsiteX7" fmla="*/ 0 w 3341914"/>
                <a:gd name="connsiteY7" fmla="*/ 0 h 1568056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046514 w 3341914"/>
                <a:gd name="connsiteY3" fmla="*/ 1447800 h 1568741"/>
                <a:gd name="connsiteX4" fmla="*/ 1349829 w 3341914"/>
                <a:gd name="connsiteY4" fmla="*/ 620486 h 1568741"/>
                <a:gd name="connsiteX5" fmla="*/ 805543 w 3341914"/>
                <a:gd name="connsiteY5" fmla="*/ 1556658 h 1568741"/>
                <a:gd name="connsiteX6" fmla="*/ 391886 w 3341914"/>
                <a:gd name="connsiteY6" fmla="*/ 772886 h 1568741"/>
                <a:gd name="connsiteX7" fmla="*/ 0 w 3341914"/>
                <a:gd name="connsiteY7" fmla="*/ 1023256 h 1568741"/>
                <a:gd name="connsiteX8" fmla="*/ 0 w 3341914"/>
                <a:gd name="connsiteY8" fmla="*/ 0 h 1568741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721429 w 3341914"/>
                <a:gd name="connsiteY3" fmla="*/ 936172 h 1568741"/>
                <a:gd name="connsiteX4" fmla="*/ 2046514 w 3341914"/>
                <a:gd name="connsiteY4" fmla="*/ 1447800 h 1568741"/>
                <a:gd name="connsiteX5" fmla="*/ 1349829 w 3341914"/>
                <a:gd name="connsiteY5" fmla="*/ 620486 h 1568741"/>
                <a:gd name="connsiteX6" fmla="*/ 805543 w 3341914"/>
                <a:gd name="connsiteY6" fmla="*/ 1556658 h 1568741"/>
                <a:gd name="connsiteX7" fmla="*/ 391886 w 3341914"/>
                <a:gd name="connsiteY7" fmla="*/ 772886 h 1568741"/>
                <a:gd name="connsiteX8" fmla="*/ 0 w 3341914"/>
                <a:gd name="connsiteY8" fmla="*/ 1023256 h 1568741"/>
                <a:gd name="connsiteX9" fmla="*/ 0 w 3341914"/>
                <a:gd name="connsiteY9" fmla="*/ 0 h 1568741"/>
                <a:gd name="connsiteX0" fmla="*/ 0 w 3385642"/>
                <a:gd name="connsiteY0" fmla="*/ 0 h 1568741"/>
                <a:gd name="connsiteX1" fmla="*/ 3341914 w 3385642"/>
                <a:gd name="connsiteY1" fmla="*/ 0 h 1568741"/>
                <a:gd name="connsiteX2" fmla="*/ 3385457 w 3385642"/>
                <a:gd name="connsiteY2" fmla="*/ 827321 h 1568741"/>
                <a:gd name="connsiteX3" fmla="*/ 3341914 w 3385642"/>
                <a:gd name="connsiteY3" fmla="*/ 1023256 h 1568741"/>
                <a:gd name="connsiteX4" fmla="*/ 2721429 w 3385642"/>
                <a:gd name="connsiteY4" fmla="*/ 936172 h 1568741"/>
                <a:gd name="connsiteX5" fmla="*/ 2046514 w 3385642"/>
                <a:gd name="connsiteY5" fmla="*/ 1447800 h 1568741"/>
                <a:gd name="connsiteX6" fmla="*/ 1349829 w 3385642"/>
                <a:gd name="connsiteY6" fmla="*/ 620486 h 1568741"/>
                <a:gd name="connsiteX7" fmla="*/ 805543 w 3385642"/>
                <a:gd name="connsiteY7" fmla="*/ 1556658 h 1568741"/>
                <a:gd name="connsiteX8" fmla="*/ 391886 w 3385642"/>
                <a:gd name="connsiteY8" fmla="*/ 772886 h 1568741"/>
                <a:gd name="connsiteX9" fmla="*/ 0 w 3385642"/>
                <a:gd name="connsiteY9" fmla="*/ 1023256 h 1568741"/>
                <a:gd name="connsiteX10" fmla="*/ 0 w 3385642"/>
                <a:gd name="connsiteY10" fmla="*/ 0 h 1568741"/>
                <a:gd name="connsiteX0" fmla="*/ 0 w 3385642"/>
                <a:gd name="connsiteY0" fmla="*/ 0 h 1462017"/>
                <a:gd name="connsiteX1" fmla="*/ 3341914 w 3385642"/>
                <a:gd name="connsiteY1" fmla="*/ 0 h 1462017"/>
                <a:gd name="connsiteX2" fmla="*/ 3385457 w 3385642"/>
                <a:gd name="connsiteY2" fmla="*/ 827321 h 1462017"/>
                <a:gd name="connsiteX3" fmla="*/ 3341914 w 3385642"/>
                <a:gd name="connsiteY3" fmla="*/ 1023256 h 1462017"/>
                <a:gd name="connsiteX4" fmla="*/ 2721429 w 3385642"/>
                <a:gd name="connsiteY4" fmla="*/ 936172 h 1462017"/>
                <a:gd name="connsiteX5" fmla="*/ 2046514 w 3385642"/>
                <a:gd name="connsiteY5" fmla="*/ 1447800 h 1462017"/>
                <a:gd name="connsiteX6" fmla="*/ 1349829 w 3385642"/>
                <a:gd name="connsiteY6" fmla="*/ 620486 h 1462017"/>
                <a:gd name="connsiteX7" fmla="*/ 731870 w 3385642"/>
                <a:gd name="connsiteY7" fmla="*/ 1164772 h 1462017"/>
                <a:gd name="connsiteX8" fmla="*/ 391886 w 3385642"/>
                <a:gd name="connsiteY8" fmla="*/ 772886 h 1462017"/>
                <a:gd name="connsiteX9" fmla="*/ 0 w 3385642"/>
                <a:gd name="connsiteY9" fmla="*/ 1023256 h 1462017"/>
                <a:gd name="connsiteX10" fmla="*/ 0 w 3385642"/>
                <a:gd name="connsiteY10" fmla="*/ 0 h 1462017"/>
                <a:gd name="connsiteX0" fmla="*/ 0 w 3385642"/>
                <a:gd name="connsiteY0" fmla="*/ 0 h 1184539"/>
                <a:gd name="connsiteX1" fmla="*/ 3341914 w 3385642"/>
                <a:gd name="connsiteY1" fmla="*/ 0 h 1184539"/>
                <a:gd name="connsiteX2" fmla="*/ 3385457 w 3385642"/>
                <a:gd name="connsiteY2" fmla="*/ 827321 h 1184539"/>
                <a:gd name="connsiteX3" fmla="*/ 3341914 w 3385642"/>
                <a:gd name="connsiteY3" fmla="*/ 1023256 h 1184539"/>
                <a:gd name="connsiteX4" fmla="*/ 2721429 w 3385642"/>
                <a:gd name="connsiteY4" fmla="*/ 936172 h 1184539"/>
                <a:gd name="connsiteX5" fmla="*/ 1972841 w 3385642"/>
                <a:gd name="connsiteY5" fmla="*/ 1045029 h 1184539"/>
                <a:gd name="connsiteX6" fmla="*/ 1349829 w 3385642"/>
                <a:gd name="connsiteY6" fmla="*/ 620486 h 1184539"/>
                <a:gd name="connsiteX7" fmla="*/ 731870 w 3385642"/>
                <a:gd name="connsiteY7" fmla="*/ 1164772 h 1184539"/>
                <a:gd name="connsiteX8" fmla="*/ 391886 w 3385642"/>
                <a:gd name="connsiteY8" fmla="*/ 772886 h 1184539"/>
                <a:gd name="connsiteX9" fmla="*/ 0 w 3385642"/>
                <a:gd name="connsiteY9" fmla="*/ 1023256 h 1184539"/>
                <a:gd name="connsiteX10" fmla="*/ 0 w 3385642"/>
                <a:gd name="connsiteY10" fmla="*/ 0 h 1184539"/>
                <a:gd name="connsiteX0" fmla="*/ 0 w 3385642"/>
                <a:gd name="connsiteY0" fmla="*/ 0 h 1184539"/>
                <a:gd name="connsiteX1" fmla="*/ 3341914 w 3385642"/>
                <a:gd name="connsiteY1" fmla="*/ 0 h 1184539"/>
                <a:gd name="connsiteX2" fmla="*/ 3385457 w 3385642"/>
                <a:gd name="connsiteY2" fmla="*/ 827321 h 1184539"/>
                <a:gd name="connsiteX3" fmla="*/ 3341914 w 3385642"/>
                <a:gd name="connsiteY3" fmla="*/ 1023256 h 1184539"/>
                <a:gd name="connsiteX4" fmla="*/ 2586361 w 3385642"/>
                <a:gd name="connsiteY4" fmla="*/ 664029 h 1184539"/>
                <a:gd name="connsiteX5" fmla="*/ 1972841 w 3385642"/>
                <a:gd name="connsiteY5" fmla="*/ 1045029 h 1184539"/>
                <a:gd name="connsiteX6" fmla="*/ 1349829 w 3385642"/>
                <a:gd name="connsiteY6" fmla="*/ 620486 h 1184539"/>
                <a:gd name="connsiteX7" fmla="*/ 731870 w 3385642"/>
                <a:gd name="connsiteY7" fmla="*/ 1164772 h 1184539"/>
                <a:gd name="connsiteX8" fmla="*/ 391886 w 3385642"/>
                <a:gd name="connsiteY8" fmla="*/ 772886 h 1184539"/>
                <a:gd name="connsiteX9" fmla="*/ 0 w 3385642"/>
                <a:gd name="connsiteY9" fmla="*/ 1023256 h 1184539"/>
                <a:gd name="connsiteX10" fmla="*/ 0 w 3385642"/>
                <a:gd name="connsiteY10" fmla="*/ 0 h 1184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85642" h="1184539">
                  <a:moveTo>
                    <a:pt x="0" y="0"/>
                  </a:moveTo>
                  <a:lnTo>
                    <a:pt x="3341914" y="0"/>
                  </a:lnTo>
                  <a:cubicBezTo>
                    <a:pt x="3338286" y="275774"/>
                    <a:pt x="3389085" y="551547"/>
                    <a:pt x="3385457" y="827321"/>
                  </a:cubicBezTo>
                  <a:lnTo>
                    <a:pt x="3341914" y="1023256"/>
                  </a:lnTo>
                  <a:cubicBezTo>
                    <a:pt x="3242128" y="1235528"/>
                    <a:pt x="2802261" y="593272"/>
                    <a:pt x="2586361" y="664029"/>
                  </a:cubicBezTo>
                  <a:cubicBezTo>
                    <a:pt x="2370461" y="734786"/>
                    <a:pt x="2205070" y="1153886"/>
                    <a:pt x="1972841" y="1045029"/>
                  </a:cubicBezTo>
                  <a:cubicBezTo>
                    <a:pt x="1740613" y="936172"/>
                    <a:pt x="1480458" y="469900"/>
                    <a:pt x="1349829" y="620486"/>
                  </a:cubicBezTo>
                  <a:cubicBezTo>
                    <a:pt x="1219201" y="771072"/>
                    <a:pt x="864313" y="1291772"/>
                    <a:pt x="731870" y="1164772"/>
                  </a:cubicBezTo>
                  <a:cubicBezTo>
                    <a:pt x="599427" y="1037772"/>
                    <a:pt x="517072" y="729343"/>
                    <a:pt x="391886" y="772886"/>
                  </a:cubicBezTo>
                  <a:lnTo>
                    <a:pt x="0" y="1023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D168"/>
            </a:solidFill>
            <a:ln>
              <a:solidFill>
                <a:srgbClr val="A9D1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9BE3D23-1097-B1A0-21AC-2D8A5F7E4ED3}"/>
              </a:ext>
            </a:extLst>
          </p:cNvPr>
          <p:cNvGrpSpPr/>
          <p:nvPr/>
        </p:nvGrpSpPr>
        <p:grpSpPr>
          <a:xfrm>
            <a:off x="13908480" y="6662046"/>
            <a:ext cx="4379520" cy="3624951"/>
            <a:chOff x="9024072" y="4441364"/>
            <a:chExt cx="3167928" cy="24166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C65AE9-FA1D-7A7A-198C-E659BF0A2BC6}"/>
                </a:ext>
              </a:extLst>
            </p:cNvPr>
            <p:cNvSpPr/>
            <p:nvPr/>
          </p:nvSpPr>
          <p:spPr>
            <a:xfrm>
              <a:off x="9067800" y="4463141"/>
              <a:ext cx="3124200" cy="2394857"/>
            </a:xfrm>
            <a:prstGeom prst="rect">
              <a:avLst/>
            </a:prstGeom>
            <a:solidFill>
              <a:srgbClr val="824100"/>
            </a:solidFill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207574D7-6277-1EF2-ECAB-2D8A56989050}"/>
                </a:ext>
              </a:extLst>
            </p:cNvPr>
            <p:cNvSpPr/>
            <p:nvPr/>
          </p:nvSpPr>
          <p:spPr>
            <a:xfrm>
              <a:off x="9024072" y="4441364"/>
              <a:ext cx="3167927" cy="1260397"/>
            </a:xfrm>
            <a:custGeom>
              <a:avLst/>
              <a:gdLst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0 w 3341914"/>
                <a:gd name="connsiteY3" fmla="*/ 1023256 h 1023256"/>
                <a:gd name="connsiteX4" fmla="*/ 0 w 3341914"/>
                <a:gd name="connsiteY4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26571 w 3341914"/>
                <a:gd name="connsiteY3" fmla="*/ 359229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91886 w 3341914"/>
                <a:gd name="connsiteY3" fmla="*/ 772886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559390"/>
                <a:gd name="connsiteX1" fmla="*/ 3341914 w 3341914"/>
                <a:gd name="connsiteY1" fmla="*/ 0 h 1559390"/>
                <a:gd name="connsiteX2" fmla="*/ 3341914 w 3341914"/>
                <a:gd name="connsiteY2" fmla="*/ 1023256 h 1559390"/>
                <a:gd name="connsiteX3" fmla="*/ 805543 w 3341914"/>
                <a:gd name="connsiteY3" fmla="*/ 1556658 h 1559390"/>
                <a:gd name="connsiteX4" fmla="*/ 391886 w 3341914"/>
                <a:gd name="connsiteY4" fmla="*/ 772886 h 1559390"/>
                <a:gd name="connsiteX5" fmla="*/ 0 w 3341914"/>
                <a:gd name="connsiteY5" fmla="*/ 1023256 h 1559390"/>
                <a:gd name="connsiteX6" fmla="*/ 0 w 3341914"/>
                <a:gd name="connsiteY6" fmla="*/ 0 h 1559390"/>
                <a:gd name="connsiteX0" fmla="*/ 0 w 3341914"/>
                <a:gd name="connsiteY0" fmla="*/ 0 h 1568056"/>
                <a:gd name="connsiteX1" fmla="*/ 3341914 w 3341914"/>
                <a:gd name="connsiteY1" fmla="*/ 0 h 1568056"/>
                <a:gd name="connsiteX2" fmla="*/ 3341914 w 3341914"/>
                <a:gd name="connsiteY2" fmla="*/ 1023256 h 1568056"/>
                <a:gd name="connsiteX3" fmla="*/ 1349829 w 3341914"/>
                <a:gd name="connsiteY3" fmla="*/ 620486 h 1568056"/>
                <a:gd name="connsiteX4" fmla="*/ 805543 w 3341914"/>
                <a:gd name="connsiteY4" fmla="*/ 1556658 h 1568056"/>
                <a:gd name="connsiteX5" fmla="*/ 391886 w 3341914"/>
                <a:gd name="connsiteY5" fmla="*/ 772886 h 1568056"/>
                <a:gd name="connsiteX6" fmla="*/ 0 w 3341914"/>
                <a:gd name="connsiteY6" fmla="*/ 1023256 h 1568056"/>
                <a:gd name="connsiteX7" fmla="*/ 0 w 3341914"/>
                <a:gd name="connsiteY7" fmla="*/ 0 h 1568056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046514 w 3341914"/>
                <a:gd name="connsiteY3" fmla="*/ 1447800 h 1568741"/>
                <a:gd name="connsiteX4" fmla="*/ 1349829 w 3341914"/>
                <a:gd name="connsiteY4" fmla="*/ 620486 h 1568741"/>
                <a:gd name="connsiteX5" fmla="*/ 805543 w 3341914"/>
                <a:gd name="connsiteY5" fmla="*/ 1556658 h 1568741"/>
                <a:gd name="connsiteX6" fmla="*/ 391886 w 3341914"/>
                <a:gd name="connsiteY6" fmla="*/ 772886 h 1568741"/>
                <a:gd name="connsiteX7" fmla="*/ 0 w 3341914"/>
                <a:gd name="connsiteY7" fmla="*/ 1023256 h 1568741"/>
                <a:gd name="connsiteX8" fmla="*/ 0 w 3341914"/>
                <a:gd name="connsiteY8" fmla="*/ 0 h 1568741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721429 w 3341914"/>
                <a:gd name="connsiteY3" fmla="*/ 936172 h 1568741"/>
                <a:gd name="connsiteX4" fmla="*/ 2046514 w 3341914"/>
                <a:gd name="connsiteY4" fmla="*/ 1447800 h 1568741"/>
                <a:gd name="connsiteX5" fmla="*/ 1349829 w 3341914"/>
                <a:gd name="connsiteY5" fmla="*/ 620486 h 1568741"/>
                <a:gd name="connsiteX6" fmla="*/ 805543 w 3341914"/>
                <a:gd name="connsiteY6" fmla="*/ 1556658 h 1568741"/>
                <a:gd name="connsiteX7" fmla="*/ 391886 w 3341914"/>
                <a:gd name="connsiteY7" fmla="*/ 772886 h 1568741"/>
                <a:gd name="connsiteX8" fmla="*/ 0 w 3341914"/>
                <a:gd name="connsiteY8" fmla="*/ 1023256 h 1568741"/>
                <a:gd name="connsiteX9" fmla="*/ 0 w 3341914"/>
                <a:gd name="connsiteY9" fmla="*/ 0 h 1568741"/>
                <a:gd name="connsiteX0" fmla="*/ 0 w 3341914"/>
                <a:gd name="connsiteY0" fmla="*/ 0 h 1462017"/>
                <a:gd name="connsiteX1" fmla="*/ 3341914 w 3341914"/>
                <a:gd name="connsiteY1" fmla="*/ 0 h 1462017"/>
                <a:gd name="connsiteX2" fmla="*/ 3341914 w 3341914"/>
                <a:gd name="connsiteY2" fmla="*/ 1023256 h 1462017"/>
                <a:gd name="connsiteX3" fmla="*/ 2721429 w 3341914"/>
                <a:gd name="connsiteY3" fmla="*/ 936172 h 1462017"/>
                <a:gd name="connsiteX4" fmla="*/ 2046514 w 3341914"/>
                <a:gd name="connsiteY4" fmla="*/ 1447800 h 1462017"/>
                <a:gd name="connsiteX5" fmla="*/ 1349829 w 3341914"/>
                <a:gd name="connsiteY5" fmla="*/ 620486 h 1462017"/>
                <a:gd name="connsiteX6" fmla="*/ 1273629 w 3341914"/>
                <a:gd name="connsiteY6" fmla="*/ 1251858 h 1462017"/>
                <a:gd name="connsiteX7" fmla="*/ 391886 w 3341914"/>
                <a:gd name="connsiteY7" fmla="*/ 772886 h 1462017"/>
                <a:gd name="connsiteX8" fmla="*/ 0 w 3341914"/>
                <a:gd name="connsiteY8" fmla="*/ 1023256 h 1462017"/>
                <a:gd name="connsiteX9" fmla="*/ 0 w 3341914"/>
                <a:gd name="connsiteY9" fmla="*/ 0 h 1462017"/>
                <a:gd name="connsiteX0" fmla="*/ 0 w 3341914"/>
                <a:gd name="connsiteY0" fmla="*/ 0 h 1462017"/>
                <a:gd name="connsiteX1" fmla="*/ 3341914 w 3341914"/>
                <a:gd name="connsiteY1" fmla="*/ 0 h 1462017"/>
                <a:gd name="connsiteX2" fmla="*/ 3341914 w 3341914"/>
                <a:gd name="connsiteY2" fmla="*/ 1023256 h 1462017"/>
                <a:gd name="connsiteX3" fmla="*/ 2721429 w 3341914"/>
                <a:gd name="connsiteY3" fmla="*/ 936172 h 1462017"/>
                <a:gd name="connsiteX4" fmla="*/ 2046514 w 3341914"/>
                <a:gd name="connsiteY4" fmla="*/ 1447800 h 1462017"/>
                <a:gd name="connsiteX5" fmla="*/ 1709058 w 3341914"/>
                <a:gd name="connsiteY5" fmla="*/ 685800 h 1462017"/>
                <a:gd name="connsiteX6" fmla="*/ 1273629 w 3341914"/>
                <a:gd name="connsiteY6" fmla="*/ 1251858 h 1462017"/>
                <a:gd name="connsiteX7" fmla="*/ 391886 w 3341914"/>
                <a:gd name="connsiteY7" fmla="*/ 772886 h 1462017"/>
                <a:gd name="connsiteX8" fmla="*/ 0 w 3341914"/>
                <a:gd name="connsiteY8" fmla="*/ 1023256 h 1462017"/>
                <a:gd name="connsiteX9" fmla="*/ 0 w 3341914"/>
                <a:gd name="connsiteY9" fmla="*/ 0 h 1462017"/>
                <a:gd name="connsiteX0" fmla="*/ 0 w 3341914"/>
                <a:gd name="connsiteY0" fmla="*/ 0 h 1270953"/>
                <a:gd name="connsiteX1" fmla="*/ 3341914 w 3341914"/>
                <a:gd name="connsiteY1" fmla="*/ 0 h 1270953"/>
                <a:gd name="connsiteX2" fmla="*/ 3341914 w 3341914"/>
                <a:gd name="connsiteY2" fmla="*/ 1023256 h 1270953"/>
                <a:gd name="connsiteX3" fmla="*/ 2721429 w 3341914"/>
                <a:gd name="connsiteY3" fmla="*/ 936172 h 1270953"/>
                <a:gd name="connsiteX4" fmla="*/ 2383971 w 3341914"/>
                <a:gd name="connsiteY4" fmla="*/ 914400 h 1270953"/>
                <a:gd name="connsiteX5" fmla="*/ 1709058 w 3341914"/>
                <a:gd name="connsiteY5" fmla="*/ 685800 h 1270953"/>
                <a:gd name="connsiteX6" fmla="*/ 1273629 w 3341914"/>
                <a:gd name="connsiteY6" fmla="*/ 1251858 h 1270953"/>
                <a:gd name="connsiteX7" fmla="*/ 391886 w 3341914"/>
                <a:gd name="connsiteY7" fmla="*/ 772886 h 1270953"/>
                <a:gd name="connsiteX8" fmla="*/ 0 w 3341914"/>
                <a:gd name="connsiteY8" fmla="*/ 1023256 h 1270953"/>
                <a:gd name="connsiteX9" fmla="*/ 0 w 3341914"/>
                <a:gd name="connsiteY9" fmla="*/ 0 h 1270953"/>
                <a:gd name="connsiteX0" fmla="*/ 0 w 3341914"/>
                <a:gd name="connsiteY0" fmla="*/ 0 h 1270953"/>
                <a:gd name="connsiteX1" fmla="*/ 3341914 w 3341914"/>
                <a:gd name="connsiteY1" fmla="*/ 0 h 1270953"/>
                <a:gd name="connsiteX2" fmla="*/ 3341914 w 3341914"/>
                <a:gd name="connsiteY2" fmla="*/ 1023256 h 1270953"/>
                <a:gd name="connsiteX3" fmla="*/ 2819401 w 3341914"/>
                <a:gd name="connsiteY3" fmla="*/ 664029 h 1270953"/>
                <a:gd name="connsiteX4" fmla="*/ 2383971 w 3341914"/>
                <a:gd name="connsiteY4" fmla="*/ 914400 h 1270953"/>
                <a:gd name="connsiteX5" fmla="*/ 1709058 w 3341914"/>
                <a:gd name="connsiteY5" fmla="*/ 685800 h 1270953"/>
                <a:gd name="connsiteX6" fmla="*/ 1273629 w 3341914"/>
                <a:gd name="connsiteY6" fmla="*/ 1251858 h 1270953"/>
                <a:gd name="connsiteX7" fmla="*/ 391886 w 3341914"/>
                <a:gd name="connsiteY7" fmla="*/ 772886 h 1270953"/>
                <a:gd name="connsiteX8" fmla="*/ 0 w 3341914"/>
                <a:gd name="connsiteY8" fmla="*/ 1023256 h 1270953"/>
                <a:gd name="connsiteX9" fmla="*/ 0 w 3341914"/>
                <a:gd name="connsiteY9" fmla="*/ 0 h 1270953"/>
                <a:gd name="connsiteX0" fmla="*/ 0 w 3341914"/>
                <a:gd name="connsiteY0" fmla="*/ 0 h 1260397"/>
                <a:gd name="connsiteX1" fmla="*/ 3341914 w 3341914"/>
                <a:gd name="connsiteY1" fmla="*/ 0 h 1260397"/>
                <a:gd name="connsiteX2" fmla="*/ 3341914 w 3341914"/>
                <a:gd name="connsiteY2" fmla="*/ 1023256 h 1260397"/>
                <a:gd name="connsiteX3" fmla="*/ 2819401 w 3341914"/>
                <a:gd name="connsiteY3" fmla="*/ 664029 h 1260397"/>
                <a:gd name="connsiteX4" fmla="*/ 2383971 w 3341914"/>
                <a:gd name="connsiteY4" fmla="*/ 914400 h 1260397"/>
                <a:gd name="connsiteX5" fmla="*/ 1709058 w 3341914"/>
                <a:gd name="connsiteY5" fmla="*/ 685800 h 1260397"/>
                <a:gd name="connsiteX6" fmla="*/ 892629 w 3341914"/>
                <a:gd name="connsiteY6" fmla="*/ 1240972 h 1260397"/>
                <a:gd name="connsiteX7" fmla="*/ 391886 w 3341914"/>
                <a:gd name="connsiteY7" fmla="*/ 772886 h 1260397"/>
                <a:gd name="connsiteX8" fmla="*/ 0 w 3341914"/>
                <a:gd name="connsiteY8" fmla="*/ 1023256 h 1260397"/>
                <a:gd name="connsiteX9" fmla="*/ 0 w 3341914"/>
                <a:gd name="connsiteY9" fmla="*/ 0 h 1260397"/>
                <a:gd name="connsiteX0" fmla="*/ 76200 w 3418114"/>
                <a:gd name="connsiteY0" fmla="*/ 0 h 1260397"/>
                <a:gd name="connsiteX1" fmla="*/ 3418114 w 3418114"/>
                <a:gd name="connsiteY1" fmla="*/ 0 h 1260397"/>
                <a:gd name="connsiteX2" fmla="*/ 3418114 w 3418114"/>
                <a:gd name="connsiteY2" fmla="*/ 1023256 h 1260397"/>
                <a:gd name="connsiteX3" fmla="*/ 2895601 w 3418114"/>
                <a:gd name="connsiteY3" fmla="*/ 664029 h 1260397"/>
                <a:gd name="connsiteX4" fmla="*/ 2460171 w 3418114"/>
                <a:gd name="connsiteY4" fmla="*/ 914400 h 1260397"/>
                <a:gd name="connsiteX5" fmla="*/ 1785258 w 3418114"/>
                <a:gd name="connsiteY5" fmla="*/ 685800 h 1260397"/>
                <a:gd name="connsiteX6" fmla="*/ 968829 w 3418114"/>
                <a:gd name="connsiteY6" fmla="*/ 1240972 h 1260397"/>
                <a:gd name="connsiteX7" fmla="*/ 468086 w 3418114"/>
                <a:gd name="connsiteY7" fmla="*/ 772886 h 1260397"/>
                <a:gd name="connsiteX8" fmla="*/ 76200 w 3418114"/>
                <a:gd name="connsiteY8" fmla="*/ 1023256 h 1260397"/>
                <a:gd name="connsiteX9" fmla="*/ 0 w 3418114"/>
                <a:gd name="connsiteY9" fmla="*/ 348350 h 1260397"/>
                <a:gd name="connsiteX10" fmla="*/ 76200 w 3418114"/>
                <a:gd name="connsiteY10" fmla="*/ 0 h 1260397"/>
                <a:gd name="connsiteX0" fmla="*/ 91775 w 3433689"/>
                <a:gd name="connsiteY0" fmla="*/ 0 h 1260397"/>
                <a:gd name="connsiteX1" fmla="*/ 3433689 w 3433689"/>
                <a:gd name="connsiteY1" fmla="*/ 0 h 1260397"/>
                <a:gd name="connsiteX2" fmla="*/ 3433689 w 3433689"/>
                <a:gd name="connsiteY2" fmla="*/ 1023256 h 1260397"/>
                <a:gd name="connsiteX3" fmla="*/ 2911176 w 3433689"/>
                <a:gd name="connsiteY3" fmla="*/ 664029 h 1260397"/>
                <a:gd name="connsiteX4" fmla="*/ 2475746 w 3433689"/>
                <a:gd name="connsiteY4" fmla="*/ 914400 h 1260397"/>
                <a:gd name="connsiteX5" fmla="*/ 1800833 w 3433689"/>
                <a:gd name="connsiteY5" fmla="*/ 685800 h 1260397"/>
                <a:gd name="connsiteX6" fmla="*/ 984404 w 3433689"/>
                <a:gd name="connsiteY6" fmla="*/ 1240972 h 1260397"/>
                <a:gd name="connsiteX7" fmla="*/ 483661 w 3433689"/>
                <a:gd name="connsiteY7" fmla="*/ 772886 h 1260397"/>
                <a:gd name="connsiteX8" fmla="*/ 91775 w 3433689"/>
                <a:gd name="connsiteY8" fmla="*/ 1023256 h 1260397"/>
                <a:gd name="connsiteX9" fmla="*/ 4689 w 3433689"/>
                <a:gd name="connsiteY9" fmla="*/ 674922 h 1260397"/>
                <a:gd name="connsiteX10" fmla="*/ 15575 w 3433689"/>
                <a:gd name="connsiteY10" fmla="*/ 348350 h 1260397"/>
                <a:gd name="connsiteX11" fmla="*/ 91775 w 3433689"/>
                <a:gd name="connsiteY11" fmla="*/ 0 h 1260397"/>
                <a:gd name="connsiteX0" fmla="*/ 32780 w 3433689"/>
                <a:gd name="connsiteY0" fmla="*/ 0 h 1260397"/>
                <a:gd name="connsiteX1" fmla="*/ 3433689 w 3433689"/>
                <a:gd name="connsiteY1" fmla="*/ 0 h 1260397"/>
                <a:gd name="connsiteX2" fmla="*/ 3433689 w 3433689"/>
                <a:gd name="connsiteY2" fmla="*/ 1023256 h 1260397"/>
                <a:gd name="connsiteX3" fmla="*/ 2911176 w 3433689"/>
                <a:gd name="connsiteY3" fmla="*/ 664029 h 1260397"/>
                <a:gd name="connsiteX4" fmla="*/ 2475746 w 3433689"/>
                <a:gd name="connsiteY4" fmla="*/ 914400 h 1260397"/>
                <a:gd name="connsiteX5" fmla="*/ 1800833 w 3433689"/>
                <a:gd name="connsiteY5" fmla="*/ 685800 h 1260397"/>
                <a:gd name="connsiteX6" fmla="*/ 984404 w 3433689"/>
                <a:gd name="connsiteY6" fmla="*/ 1240972 h 1260397"/>
                <a:gd name="connsiteX7" fmla="*/ 483661 w 3433689"/>
                <a:gd name="connsiteY7" fmla="*/ 772886 h 1260397"/>
                <a:gd name="connsiteX8" fmla="*/ 91775 w 3433689"/>
                <a:gd name="connsiteY8" fmla="*/ 1023256 h 1260397"/>
                <a:gd name="connsiteX9" fmla="*/ 4689 w 3433689"/>
                <a:gd name="connsiteY9" fmla="*/ 674922 h 1260397"/>
                <a:gd name="connsiteX10" fmla="*/ 15575 w 3433689"/>
                <a:gd name="connsiteY10" fmla="*/ 348350 h 1260397"/>
                <a:gd name="connsiteX11" fmla="*/ 32780 w 3433689"/>
                <a:gd name="connsiteY11" fmla="*/ 0 h 126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33689" h="1260397">
                  <a:moveTo>
                    <a:pt x="32780" y="0"/>
                  </a:moveTo>
                  <a:lnTo>
                    <a:pt x="3433689" y="0"/>
                  </a:lnTo>
                  <a:lnTo>
                    <a:pt x="3433689" y="1023256"/>
                  </a:lnTo>
                  <a:cubicBezTo>
                    <a:pt x="3333903" y="1235528"/>
                    <a:pt x="3127076" y="593272"/>
                    <a:pt x="2911176" y="664029"/>
                  </a:cubicBezTo>
                  <a:cubicBezTo>
                    <a:pt x="2695276" y="734786"/>
                    <a:pt x="2707975" y="1023257"/>
                    <a:pt x="2475746" y="914400"/>
                  </a:cubicBezTo>
                  <a:cubicBezTo>
                    <a:pt x="2243518" y="805543"/>
                    <a:pt x="1931462" y="535214"/>
                    <a:pt x="1800833" y="685800"/>
                  </a:cubicBezTo>
                  <a:cubicBezTo>
                    <a:pt x="1670205" y="836386"/>
                    <a:pt x="1116847" y="1367972"/>
                    <a:pt x="984404" y="1240972"/>
                  </a:cubicBezTo>
                  <a:cubicBezTo>
                    <a:pt x="851961" y="1113972"/>
                    <a:pt x="608847" y="729343"/>
                    <a:pt x="483661" y="772886"/>
                  </a:cubicBezTo>
                  <a:lnTo>
                    <a:pt x="91775" y="1023256"/>
                  </a:lnTo>
                  <a:cubicBezTo>
                    <a:pt x="19204" y="1005114"/>
                    <a:pt x="17389" y="787406"/>
                    <a:pt x="4689" y="674922"/>
                  </a:cubicBezTo>
                  <a:cubicBezTo>
                    <a:pt x="-8011" y="562438"/>
                    <a:pt x="8318" y="459023"/>
                    <a:pt x="15575" y="348350"/>
                  </a:cubicBezTo>
                  <a:lnTo>
                    <a:pt x="32780" y="0"/>
                  </a:lnTo>
                  <a:close/>
                </a:path>
              </a:pathLst>
            </a:custGeom>
            <a:solidFill>
              <a:srgbClr val="A9D168"/>
            </a:solidFill>
            <a:ln>
              <a:solidFill>
                <a:srgbClr val="A9D1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9" name="Picture 24">
            <a:extLst>
              <a:ext uri="{FF2B5EF4-FFF2-40B4-BE49-F238E27FC236}">
                <a16:creationId xmlns:a16="http://schemas.microsoft.com/office/drawing/2014/main" id="{156E9CC4-B235-904B-9007-465D4658CC7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751977" y="4927691"/>
            <a:ext cx="1536023" cy="1962968"/>
          </a:xfrm>
          <a:prstGeom prst="rect">
            <a:avLst/>
          </a:prstGeom>
        </p:spPr>
      </p:pic>
      <p:pic>
        <p:nvPicPr>
          <p:cNvPr id="33" name="Picture 20">
            <a:extLst>
              <a:ext uri="{FF2B5EF4-FFF2-40B4-BE49-F238E27FC236}">
                <a16:creationId xmlns:a16="http://schemas.microsoft.com/office/drawing/2014/main" id="{AE4BC9CE-236D-6FE9-12D2-3357E84ADD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6128" y="4635520"/>
            <a:ext cx="1847193" cy="2353112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EE216B61-287E-DD70-58DB-FE3191F6F2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" y="6338969"/>
            <a:ext cx="2179454" cy="1228419"/>
          </a:xfrm>
          <a:prstGeom prst="rect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B147B764-A698-BF67-845D-19A43A965D99}"/>
              </a:ext>
            </a:extLst>
          </p:cNvPr>
          <p:cNvSpPr/>
          <p:nvPr/>
        </p:nvSpPr>
        <p:spPr>
          <a:xfrm>
            <a:off x="6955491" y="1416684"/>
            <a:ext cx="10349529" cy="2353209"/>
          </a:xfrm>
          <a:prstGeom prst="wedgeRoundRectCallout">
            <a:avLst>
              <a:gd name="adj1" fmla="val -42258"/>
              <a:gd name="adj2" fmla="val 80773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4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3: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của biểu thức </a:t>
            </a:r>
            <a:r>
              <a:rPr lang="nl-NL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+ 21 : 7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bao nhiêu?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7EA56709-EFEF-D356-8A78-E05F3E9C42BD}"/>
              </a:ext>
            </a:extLst>
          </p:cNvPr>
          <p:cNvSpPr/>
          <p:nvPr/>
        </p:nvSpPr>
        <p:spPr>
          <a:xfrm>
            <a:off x="500535" y="1438020"/>
            <a:ext cx="5702346" cy="2353209"/>
          </a:xfrm>
          <a:prstGeom prst="wedgeRoundRectCallout">
            <a:avLst>
              <a:gd name="adj1" fmla="val -2806"/>
              <a:gd name="adj2" fmla="val 80773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4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vi-VN" sz="44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Speech Bubble: Oval 56">
            <a:extLst>
              <a:ext uri="{FF2B5EF4-FFF2-40B4-BE49-F238E27FC236}">
                <a16:creationId xmlns:a16="http://schemas.microsoft.com/office/drawing/2014/main" id="{4625FAB0-A7FD-C19B-B98A-C88288B56CD3}"/>
              </a:ext>
            </a:extLst>
          </p:cNvPr>
          <p:cNvSpPr/>
          <p:nvPr/>
        </p:nvSpPr>
        <p:spPr>
          <a:xfrm>
            <a:off x="6543131" y="1184758"/>
            <a:ext cx="6231855" cy="2787371"/>
          </a:xfrm>
          <a:prstGeom prst="wedgeEllipseCallout">
            <a:avLst>
              <a:gd name="adj1" fmla="val -31471"/>
              <a:gd name="adj2" fmla="val 731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rồi!!! Mời bạn lên thuyền</a:t>
            </a:r>
          </a:p>
        </p:txBody>
      </p:sp>
      <p:sp>
        <p:nvSpPr>
          <p:cNvPr id="58" name="Speech Bubble: Oval 57">
            <a:extLst>
              <a:ext uri="{FF2B5EF4-FFF2-40B4-BE49-F238E27FC236}">
                <a16:creationId xmlns:a16="http://schemas.microsoft.com/office/drawing/2014/main" id="{978DC3D3-C07F-6726-FEE8-53B15755C29D}"/>
              </a:ext>
            </a:extLst>
          </p:cNvPr>
          <p:cNvSpPr/>
          <p:nvPr/>
        </p:nvSpPr>
        <p:spPr>
          <a:xfrm>
            <a:off x="6563088" y="1142180"/>
            <a:ext cx="6231855" cy="2787371"/>
          </a:xfrm>
          <a:prstGeom prst="wedgeEllipseCallout">
            <a:avLst>
              <a:gd name="adj1" fmla="val -31226"/>
              <a:gd name="adj2" fmla="val 77536"/>
            </a:avLst>
          </a:prstGeom>
          <a:solidFill>
            <a:srgbClr val="FFAFAF"/>
          </a:solidFill>
          <a:ln>
            <a:solidFill>
              <a:srgbClr val="F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Tiếc quá, sai rồi! Hẹn gặp lại bạn lần sau.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8">
            <a:extLst>
              <a:ext uri="{FF2B5EF4-FFF2-40B4-BE49-F238E27FC236}">
                <a16:creationId xmlns:a16="http://schemas.microsoft.com/office/drawing/2014/main" id="{5751FA76-C65F-AD35-DA41-08832BCF53B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8274" y="9060867"/>
            <a:ext cx="1311062" cy="1188093"/>
          </a:xfrm>
          <a:prstGeom prst="rect">
            <a:avLst/>
          </a:prstGeom>
        </p:spPr>
      </p:pic>
      <p:pic>
        <p:nvPicPr>
          <p:cNvPr id="44" name="Picture 25">
            <a:extLst>
              <a:ext uri="{FF2B5EF4-FFF2-40B4-BE49-F238E27FC236}">
                <a16:creationId xmlns:a16="http://schemas.microsoft.com/office/drawing/2014/main" id="{6E544D6E-B9C2-1242-3B29-E6FFA45AB99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60154" y="4617525"/>
            <a:ext cx="1719237" cy="2372724"/>
          </a:xfrm>
          <a:prstGeom prst="rect">
            <a:avLst/>
          </a:prstGeom>
        </p:spPr>
      </p:pic>
      <p:pic>
        <p:nvPicPr>
          <p:cNvPr id="49" name="Picture 25">
            <a:extLst>
              <a:ext uri="{FF2B5EF4-FFF2-40B4-BE49-F238E27FC236}">
                <a16:creationId xmlns:a16="http://schemas.microsoft.com/office/drawing/2014/main" id="{7E350349-65EA-892A-DB1D-B20997E4B9F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347370" y="4599347"/>
            <a:ext cx="1719237" cy="2372724"/>
          </a:xfrm>
          <a:prstGeom prst="rect">
            <a:avLst/>
          </a:prstGeom>
        </p:spPr>
      </p:pic>
      <p:pic>
        <p:nvPicPr>
          <p:cNvPr id="53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91BDA3-086F-C4F0-A72E-E9F2BFA8B4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507044" y="9048126"/>
            <a:ext cx="1761996" cy="12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72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7 0.00254 L 0.14648 -0.0004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-1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30547 0.01274 " pathEditMode="relative" rAng="0" ptsTypes="AA">
                                      <p:cBhvr>
                                        <p:cTn id="52" dur="4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3" y="62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31068 0.00208 " pathEditMode="relative" rAng="0" ptsTypes="AA">
                                      <p:cBhvr>
                                        <p:cTn id="54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9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30521 0.00902 " pathEditMode="relative" rAng="0" ptsTypes="AA">
                                      <p:cBhvr>
                                        <p:cTn id="56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44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1" grpId="0" animBg="1"/>
      <p:bldP spid="52" grpId="0" animBg="1"/>
      <p:bldP spid="52" grpId="1" animBg="1"/>
      <p:bldP spid="52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0">
            <a:extLst>
              <a:ext uri="{FF2B5EF4-FFF2-40B4-BE49-F238E27FC236}">
                <a16:creationId xmlns:a16="http://schemas.microsoft.com/office/drawing/2014/main" id="{165BE8C8-D0C9-62DF-2874-45E352169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83732" y="373632"/>
            <a:ext cx="2477114" cy="2550438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FC41AB50-8C20-252B-F3A1-8D817368AC41}"/>
              </a:ext>
            </a:extLst>
          </p:cNvPr>
          <p:cNvGrpSpPr/>
          <p:nvPr/>
        </p:nvGrpSpPr>
        <p:grpSpPr>
          <a:xfrm>
            <a:off x="18859518" y="287737"/>
            <a:ext cx="8553464" cy="3895481"/>
            <a:chOff x="11265112" y="208348"/>
            <a:chExt cx="5702309" cy="259698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3DDB671-8CDD-E9BB-0746-5A8BF8EBB82F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67" name="Picture 22">
                <a:extLst>
                  <a:ext uri="{FF2B5EF4-FFF2-40B4-BE49-F238E27FC236}">
                    <a16:creationId xmlns:a16="http://schemas.microsoft.com/office/drawing/2014/main" id="{A6EC68C6-96B0-ED55-2E24-12F4D2344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68" name="Picture 22">
                <a:extLst>
                  <a:ext uri="{FF2B5EF4-FFF2-40B4-BE49-F238E27FC236}">
                    <a16:creationId xmlns:a16="http://schemas.microsoft.com/office/drawing/2014/main" id="{541A33EB-BC67-ACDD-3F36-AD2CB09E9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69" name="Picture 22">
              <a:extLst>
                <a:ext uri="{FF2B5EF4-FFF2-40B4-BE49-F238E27FC236}">
                  <a16:creationId xmlns:a16="http://schemas.microsoft.com/office/drawing/2014/main" id="{489BFAC2-D189-EF72-ED0D-C02F9FE4D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0E457DE-E86C-22F9-4232-E64592032EA3}"/>
              </a:ext>
            </a:extLst>
          </p:cNvPr>
          <p:cNvGrpSpPr/>
          <p:nvPr/>
        </p:nvGrpSpPr>
        <p:grpSpPr>
          <a:xfrm>
            <a:off x="4383449" y="4500230"/>
            <a:ext cx="3839979" cy="3592286"/>
            <a:chOff x="3654094" y="3423790"/>
            <a:chExt cx="2440311" cy="2195800"/>
          </a:xfrm>
        </p:grpSpPr>
        <p:pic>
          <p:nvPicPr>
            <p:cNvPr id="36" name="Picture 11">
              <a:extLst>
                <a:ext uri="{FF2B5EF4-FFF2-40B4-BE49-F238E27FC236}">
                  <a16:creationId xmlns:a16="http://schemas.microsoft.com/office/drawing/2014/main" id="{8F615107-BF77-AB58-2172-69FF97038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986675" y="3423790"/>
              <a:ext cx="824490" cy="1308645"/>
            </a:xfrm>
            <a:prstGeom prst="rect">
              <a:avLst/>
            </a:prstGeom>
          </p:spPr>
        </p:pic>
        <p:pic>
          <p:nvPicPr>
            <p:cNvPr id="35" name="Picture 9">
              <a:extLst>
                <a:ext uri="{FF2B5EF4-FFF2-40B4-BE49-F238E27FC236}">
                  <a16:creationId xmlns:a16="http://schemas.microsoft.com/office/drawing/2014/main" id="{DA684B16-3B03-BF65-F41A-1AA0D9F63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3654094" y="4175958"/>
              <a:ext cx="2440311" cy="1443632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A30EB92-CED8-5343-2E7A-D3F8048F23FF}"/>
              </a:ext>
            </a:extLst>
          </p:cNvPr>
          <p:cNvGrpSpPr/>
          <p:nvPr/>
        </p:nvGrpSpPr>
        <p:grpSpPr>
          <a:xfrm flipH="1">
            <a:off x="10191313" y="4635520"/>
            <a:ext cx="3653369" cy="3438050"/>
            <a:chOff x="3654094" y="3423790"/>
            <a:chExt cx="2440311" cy="2195800"/>
          </a:xfrm>
        </p:grpSpPr>
        <p:pic>
          <p:nvPicPr>
            <p:cNvPr id="42" name="Picture 11">
              <a:extLst>
                <a:ext uri="{FF2B5EF4-FFF2-40B4-BE49-F238E27FC236}">
                  <a16:creationId xmlns:a16="http://schemas.microsoft.com/office/drawing/2014/main" id="{09EDBA9F-9AFB-C3A6-DE81-DB5DB133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986675" y="3423790"/>
              <a:ext cx="824490" cy="1308645"/>
            </a:xfrm>
            <a:prstGeom prst="rect">
              <a:avLst/>
            </a:prstGeom>
          </p:spPr>
        </p:pic>
        <p:pic>
          <p:nvPicPr>
            <p:cNvPr id="43" name="Picture 9">
              <a:extLst>
                <a:ext uri="{FF2B5EF4-FFF2-40B4-BE49-F238E27FC236}">
                  <a16:creationId xmlns:a16="http://schemas.microsoft.com/office/drawing/2014/main" id="{2BD35D04-D292-CBEF-6F93-661DB8C6A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3654094" y="4175958"/>
              <a:ext cx="2440311" cy="1443632"/>
            </a:xfrm>
            <a:prstGeom prst="rect">
              <a:avLst/>
            </a:prstGeom>
          </p:spPr>
        </p:pic>
      </p:grpSp>
      <p:pic>
        <p:nvPicPr>
          <p:cNvPr id="47" name="Picture 13">
            <a:extLst>
              <a:ext uri="{FF2B5EF4-FFF2-40B4-BE49-F238E27FC236}">
                <a16:creationId xmlns:a16="http://schemas.microsoft.com/office/drawing/2014/main" id="{96960B3E-3A11-94E2-9FB2-D95D9A47C94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550293" y="4500230"/>
            <a:ext cx="1398326" cy="2356730"/>
          </a:xfrm>
          <a:prstGeom prst="rect">
            <a:avLst/>
          </a:prstGeom>
        </p:spPr>
      </p:pic>
      <p:pic>
        <p:nvPicPr>
          <p:cNvPr id="45" name="Picture 11">
            <a:extLst>
              <a:ext uri="{FF2B5EF4-FFF2-40B4-BE49-F238E27FC236}">
                <a16:creationId xmlns:a16="http://schemas.microsoft.com/office/drawing/2014/main" id="{CB751436-9471-D2B0-D82D-93C81455A02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75864" y="4488962"/>
            <a:ext cx="1238045" cy="2036844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96C4A045-7074-194C-796B-58BFCE9527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354136" y="5667715"/>
            <a:ext cx="3850158" cy="236088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14A306FC-4D8A-1AFF-24D6-3316C54EDF78}"/>
              </a:ext>
            </a:extLst>
          </p:cNvPr>
          <p:cNvGrpSpPr/>
          <p:nvPr/>
        </p:nvGrpSpPr>
        <p:grpSpPr>
          <a:xfrm>
            <a:off x="-3493796" y="923393"/>
            <a:ext cx="3357774" cy="2260344"/>
            <a:chOff x="3078903" y="240919"/>
            <a:chExt cx="2238516" cy="1506896"/>
          </a:xfrm>
        </p:grpSpPr>
        <p:pic>
          <p:nvPicPr>
            <p:cNvPr id="62" name="Picture 22">
              <a:extLst>
                <a:ext uri="{FF2B5EF4-FFF2-40B4-BE49-F238E27FC236}">
                  <a16:creationId xmlns:a16="http://schemas.microsoft.com/office/drawing/2014/main" id="{78A1EB51-87F2-22B8-DD0C-E0EAE2DF2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63" name="Picture 22">
              <a:extLst>
                <a:ext uri="{FF2B5EF4-FFF2-40B4-BE49-F238E27FC236}">
                  <a16:creationId xmlns:a16="http://schemas.microsoft.com/office/drawing/2014/main" id="{BDF3600E-4CBE-95DD-F828-F0FA80CA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5D03DBC-5AF8-D407-BF24-0B6F841268D7}"/>
              </a:ext>
            </a:extLst>
          </p:cNvPr>
          <p:cNvSpPr/>
          <p:nvPr/>
        </p:nvSpPr>
        <p:spPr>
          <a:xfrm>
            <a:off x="-48273" y="6754146"/>
            <a:ext cx="18288000" cy="3646644"/>
          </a:xfrm>
          <a:custGeom>
            <a:avLst/>
            <a:gdLst>
              <a:gd name="connsiteX0" fmla="*/ 0 w 12192000"/>
              <a:gd name="connsiteY0" fmla="*/ 0 h 2601686"/>
              <a:gd name="connsiteX1" fmla="*/ 12192000 w 12192000"/>
              <a:gd name="connsiteY1" fmla="*/ 0 h 2601686"/>
              <a:gd name="connsiteX2" fmla="*/ 12192000 w 12192000"/>
              <a:gd name="connsiteY2" fmla="*/ 2601686 h 2601686"/>
              <a:gd name="connsiteX3" fmla="*/ 0 w 12192000"/>
              <a:gd name="connsiteY3" fmla="*/ 2601686 h 2601686"/>
              <a:gd name="connsiteX4" fmla="*/ 0 w 12192000"/>
              <a:gd name="connsiteY4" fmla="*/ 0 h 2601686"/>
              <a:gd name="connsiteX0" fmla="*/ 0 w 12192000"/>
              <a:gd name="connsiteY0" fmla="*/ 86 h 2601772"/>
              <a:gd name="connsiteX1" fmla="*/ 2079171 w 12192000"/>
              <a:gd name="connsiteY1" fmla="*/ 435515 h 2601772"/>
              <a:gd name="connsiteX2" fmla="*/ 12192000 w 12192000"/>
              <a:gd name="connsiteY2" fmla="*/ 86 h 2601772"/>
              <a:gd name="connsiteX3" fmla="*/ 12192000 w 12192000"/>
              <a:gd name="connsiteY3" fmla="*/ 2601772 h 2601772"/>
              <a:gd name="connsiteX4" fmla="*/ 0 w 12192000"/>
              <a:gd name="connsiteY4" fmla="*/ 2601772 h 2601772"/>
              <a:gd name="connsiteX5" fmla="*/ 0 w 12192000"/>
              <a:gd name="connsiteY5" fmla="*/ 86 h 2601772"/>
              <a:gd name="connsiteX0" fmla="*/ 0 w 12192000"/>
              <a:gd name="connsiteY0" fmla="*/ 97971 h 2699657"/>
              <a:gd name="connsiteX1" fmla="*/ 2079171 w 12192000"/>
              <a:gd name="connsiteY1" fmla="*/ 533400 h 2699657"/>
              <a:gd name="connsiteX2" fmla="*/ 3722914 w 12192000"/>
              <a:gd name="connsiteY2" fmla="*/ 0 h 2699657"/>
              <a:gd name="connsiteX3" fmla="*/ 12192000 w 12192000"/>
              <a:gd name="connsiteY3" fmla="*/ 97971 h 2699657"/>
              <a:gd name="connsiteX4" fmla="*/ 12192000 w 12192000"/>
              <a:gd name="connsiteY4" fmla="*/ 2699657 h 2699657"/>
              <a:gd name="connsiteX5" fmla="*/ 0 w 12192000"/>
              <a:gd name="connsiteY5" fmla="*/ 2699657 h 2699657"/>
              <a:gd name="connsiteX6" fmla="*/ 0 w 12192000"/>
              <a:gd name="connsiteY6" fmla="*/ 97971 h 2699657"/>
              <a:gd name="connsiteX0" fmla="*/ 0 w 12192000"/>
              <a:gd name="connsiteY0" fmla="*/ 97971 h 2699657"/>
              <a:gd name="connsiteX1" fmla="*/ 2079171 w 12192000"/>
              <a:gd name="connsiteY1" fmla="*/ 533400 h 2699657"/>
              <a:gd name="connsiteX2" fmla="*/ 3722914 w 12192000"/>
              <a:gd name="connsiteY2" fmla="*/ 0 h 2699657"/>
              <a:gd name="connsiteX3" fmla="*/ 6858000 w 12192000"/>
              <a:gd name="connsiteY3" fmla="*/ 293915 h 2699657"/>
              <a:gd name="connsiteX4" fmla="*/ 12192000 w 12192000"/>
              <a:gd name="connsiteY4" fmla="*/ 97971 h 2699657"/>
              <a:gd name="connsiteX5" fmla="*/ 12192000 w 12192000"/>
              <a:gd name="connsiteY5" fmla="*/ 2699657 h 2699657"/>
              <a:gd name="connsiteX6" fmla="*/ 0 w 12192000"/>
              <a:gd name="connsiteY6" fmla="*/ 2699657 h 2699657"/>
              <a:gd name="connsiteX7" fmla="*/ 0 w 12192000"/>
              <a:gd name="connsiteY7" fmla="*/ 97971 h 2699657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6858000 w 12192000"/>
              <a:gd name="connsiteY3" fmla="*/ 348343 h 2754085"/>
              <a:gd name="connsiteX4" fmla="*/ 8044543 w 12192000"/>
              <a:gd name="connsiteY4" fmla="*/ 0 h 2754085"/>
              <a:gd name="connsiteX5" fmla="*/ 12192000 w 12192000"/>
              <a:gd name="connsiteY5" fmla="*/ 152399 h 2754085"/>
              <a:gd name="connsiteX6" fmla="*/ 12192000 w 12192000"/>
              <a:gd name="connsiteY6" fmla="*/ 2754085 h 2754085"/>
              <a:gd name="connsiteX7" fmla="*/ 0 w 12192000"/>
              <a:gd name="connsiteY7" fmla="*/ 2754085 h 2754085"/>
              <a:gd name="connsiteX8" fmla="*/ 0 w 12192000"/>
              <a:gd name="connsiteY8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6858000 w 12192000"/>
              <a:gd name="connsiteY3" fmla="*/ 348343 h 2754085"/>
              <a:gd name="connsiteX4" fmla="*/ 8044543 w 12192000"/>
              <a:gd name="connsiteY4" fmla="*/ 0 h 2754085"/>
              <a:gd name="connsiteX5" fmla="*/ 9862457 w 12192000"/>
              <a:gd name="connsiteY5" fmla="*/ 435429 h 2754085"/>
              <a:gd name="connsiteX6" fmla="*/ 12192000 w 12192000"/>
              <a:gd name="connsiteY6" fmla="*/ 152399 h 2754085"/>
              <a:gd name="connsiteX7" fmla="*/ 12192000 w 12192000"/>
              <a:gd name="connsiteY7" fmla="*/ 2754085 h 2754085"/>
              <a:gd name="connsiteX8" fmla="*/ 0 w 12192000"/>
              <a:gd name="connsiteY8" fmla="*/ 2754085 h 2754085"/>
              <a:gd name="connsiteX9" fmla="*/ 0 w 12192000"/>
              <a:gd name="connsiteY9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6858000 w 12192000"/>
              <a:gd name="connsiteY3" fmla="*/ 348343 h 2754085"/>
              <a:gd name="connsiteX4" fmla="*/ 8044543 w 12192000"/>
              <a:gd name="connsiteY4" fmla="*/ 0 h 2754085"/>
              <a:gd name="connsiteX5" fmla="*/ 9862457 w 12192000"/>
              <a:gd name="connsiteY5" fmla="*/ 435429 h 2754085"/>
              <a:gd name="connsiteX6" fmla="*/ 11005457 w 12192000"/>
              <a:gd name="connsiteY6" fmla="*/ 10886 h 2754085"/>
              <a:gd name="connsiteX7" fmla="*/ 12192000 w 12192000"/>
              <a:gd name="connsiteY7" fmla="*/ 152399 h 2754085"/>
              <a:gd name="connsiteX8" fmla="*/ 12192000 w 12192000"/>
              <a:gd name="connsiteY8" fmla="*/ 2754085 h 2754085"/>
              <a:gd name="connsiteX9" fmla="*/ 0 w 12192000"/>
              <a:gd name="connsiteY9" fmla="*/ 2754085 h 2754085"/>
              <a:gd name="connsiteX10" fmla="*/ 0 w 12192000"/>
              <a:gd name="connsiteY10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5170714 w 12192000"/>
              <a:gd name="connsiteY3" fmla="*/ 446315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170714 w 12192000"/>
              <a:gd name="connsiteY3" fmla="*/ 446315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040085 w 12192000"/>
              <a:gd name="connsiteY3" fmla="*/ 884600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007428 w 12192000"/>
              <a:gd name="connsiteY3" fmla="*/ 514798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007428 w 12192000"/>
              <a:gd name="connsiteY3" fmla="*/ 514798 h 2754085"/>
              <a:gd name="connsiteX4" fmla="*/ 6683829 w 12192000"/>
              <a:gd name="connsiteY4" fmla="*/ 416826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68485 w 12192000"/>
              <a:gd name="connsiteY2" fmla="*/ 15311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8088086 w 12192000"/>
              <a:gd name="connsiteY5" fmla="*/ 221952 h 2743199"/>
              <a:gd name="connsiteX6" fmla="*/ 9862457 w 12192000"/>
              <a:gd name="connsiteY6" fmla="*/ 424543 h 2743199"/>
              <a:gd name="connsiteX7" fmla="*/ 11005457 w 12192000"/>
              <a:gd name="connsiteY7" fmla="*/ 0 h 2743199"/>
              <a:gd name="connsiteX8" fmla="*/ 12192000 w 12192000"/>
              <a:gd name="connsiteY8" fmla="*/ 141513 h 2743199"/>
              <a:gd name="connsiteX9" fmla="*/ 12192000 w 12192000"/>
              <a:gd name="connsiteY9" fmla="*/ 2743199 h 2743199"/>
              <a:gd name="connsiteX10" fmla="*/ 0 w 12192000"/>
              <a:gd name="connsiteY10" fmla="*/ 2743199 h 2743199"/>
              <a:gd name="connsiteX11" fmla="*/ 0 w 12192000"/>
              <a:gd name="connsiteY11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68485 w 12192000"/>
              <a:gd name="connsiteY2" fmla="*/ 15311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772400 w 12192000"/>
              <a:gd name="connsiteY5" fmla="*/ 84989 h 2743199"/>
              <a:gd name="connsiteX6" fmla="*/ 9862457 w 12192000"/>
              <a:gd name="connsiteY6" fmla="*/ 424543 h 2743199"/>
              <a:gd name="connsiteX7" fmla="*/ 11005457 w 12192000"/>
              <a:gd name="connsiteY7" fmla="*/ 0 h 2743199"/>
              <a:gd name="connsiteX8" fmla="*/ 12192000 w 12192000"/>
              <a:gd name="connsiteY8" fmla="*/ 141513 h 2743199"/>
              <a:gd name="connsiteX9" fmla="*/ 12192000 w 12192000"/>
              <a:gd name="connsiteY9" fmla="*/ 2743199 h 2743199"/>
              <a:gd name="connsiteX10" fmla="*/ 0 w 12192000"/>
              <a:gd name="connsiteY10" fmla="*/ 2743199 h 2743199"/>
              <a:gd name="connsiteX11" fmla="*/ 0 w 12192000"/>
              <a:gd name="connsiteY11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68485 w 12192000"/>
              <a:gd name="connsiteY2" fmla="*/ 15311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772400 w 12192000"/>
              <a:gd name="connsiteY5" fmla="*/ 84989 h 2743199"/>
              <a:gd name="connsiteX6" fmla="*/ 8937647 w 12192000"/>
              <a:gd name="connsiteY6" fmla="*/ 414811 h 2743199"/>
              <a:gd name="connsiteX7" fmla="*/ 9862457 w 12192000"/>
              <a:gd name="connsiteY7" fmla="*/ 424543 h 2743199"/>
              <a:gd name="connsiteX8" fmla="*/ 11005457 w 12192000"/>
              <a:gd name="connsiteY8" fmla="*/ 0 h 2743199"/>
              <a:gd name="connsiteX9" fmla="*/ 12192000 w 12192000"/>
              <a:gd name="connsiteY9" fmla="*/ 141513 h 2743199"/>
              <a:gd name="connsiteX10" fmla="*/ 12192000 w 12192000"/>
              <a:gd name="connsiteY10" fmla="*/ 2743199 h 2743199"/>
              <a:gd name="connsiteX11" fmla="*/ 0 w 12192000"/>
              <a:gd name="connsiteY11" fmla="*/ 2743199 h 2743199"/>
              <a:gd name="connsiteX12" fmla="*/ 0 w 12192000"/>
              <a:gd name="connsiteY12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46713 w 12192000"/>
              <a:gd name="connsiteY2" fmla="*/ 36684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772400 w 12192000"/>
              <a:gd name="connsiteY5" fmla="*/ 84989 h 2743199"/>
              <a:gd name="connsiteX6" fmla="*/ 8937647 w 12192000"/>
              <a:gd name="connsiteY6" fmla="*/ 414811 h 2743199"/>
              <a:gd name="connsiteX7" fmla="*/ 9862457 w 12192000"/>
              <a:gd name="connsiteY7" fmla="*/ 424543 h 2743199"/>
              <a:gd name="connsiteX8" fmla="*/ 11005457 w 12192000"/>
              <a:gd name="connsiteY8" fmla="*/ 0 h 2743199"/>
              <a:gd name="connsiteX9" fmla="*/ 12192000 w 12192000"/>
              <a:gd name="connsiteY9" fmla="*/ 141513 h 2743199"/>
              <a:gd name="connsiteX10" fmla="*/ 12192000 w 12192000"/>
              <a:gd name="connsiteY10" fmla="*/ 2743199 h 2743199"/>
              <a:gd name="connsiteX11" fmla="*/ 0 w 12192000"/>
              <a:gd name="connsiteY11" fmla="*/ 2743199 h 2743199"/>
              <a:gd name="connsiteX12" fmla="*/ 0 w 12192000"/>
              <a:gd name="connsiteY12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46713 w 12192000"/>
              <a:gd name="connsiteY2" fmla="*/ 36684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903029 w 12192000"/>
              <a:gd name="connsiteY5" fmla="*/ 298719 h 2743199"/>
              <a:gd name="connsiteX6" fmla="*/ 8937647 w 12192000"/>
              <a:gd name="connsiteY6" fmla="*/ 414811 h 2743199"/>
              <a:gd name="connsiteX7" fmla="*/ 9862457 w 12192000"/>
              <a:gd name="connsiteY7" fmla="*/ 424543 h 2743199"/>
              <a:gd name="connsiteX8" fmla="*/ 11005457 w 12192000"/>
              <a:gd name="connsiteY8" fmla="*/ 0 h 2743199"/>
              <a:gd name="connsiteX9" fmla="*/ 12192000 w 12192000"/>
              <a:gd name="connsiteY9" fmla="*/ 141513 h 2743199"/>
              <a:gd name="connsiteX10" fmla="*/ 12192000 w 12192000"/>
              <a:gd name="connsiteY10" fmla="*/ 2743199 h 2743199"/>
              <a:gd name="connsiteX11" fmla="*/ 0 w 12192000"/>
              <a:gd name="connsiteY11" fmla="*/ 2743199 h 2743199"/>
              <a:gd name="connsiteX12" fmla="*/ 0 w 12192000"/>
              <a:gd name="connsiteY12" fmla="*/ 141513 h 2743199"/>
              <a:gd name="connsiteX0" fmla="*/ 0 w 12192000"/>
              <a:gd name="connsiteY0" fmla="*/ 86 h 2601772"/>
              <a:gd name="connsiteX1" fmla="*/ 2079171 w 12192000"/>
              <a:gd name="connsiteY1" fmla="*/ 435515 h 2601772"/>
              <a:gd name="connsiteX2" fmla="*/ 3646713 w 12192000"/>
              <a:gd name="connsiteY2" fmla="*/ 225417 h 2601772"/>
              <a:gd name="connsiteX3" fmla="*/ 5007428 w 12192000"/>
              <a:gd name="connsiteY3" fmla="*/ 362485 h 2601772"/>
              <a:gd name="connsiteX4" fmla="*/ 6683829 w 12192000"/>
              <a:gd name="connsiteY4" fmla="*/ 264513 h 2601772"/>
              <a:gd name="connsiteX5" fmla="*/ 7903029 w 12192000"/>
              <a:gd name="connsiteY5" fmla="*/ 157292 h 2601772"/>
              <a:gd name="connsiteX6" fmla="*/ 8937647 w 12192000"/>
              <a:gd name="connsiteY6" fmla="*/ 273384 h 2601772"/>
              <a:gd name="connsiteX7" fmla="*/ 9862457 w 12192000"/>
              <a:gd name="connsiteY7" fmla="*/ 283116 h 2601772"/>
              <a:gd name="connsiteX8" fmla="*/ 11070772 w 12192000"/>
              <a:gd name="connsiteY8" fmla="*/ 43806 h 2601772"/>
              <a:gd name="connsiteX9" fmla="*/ 12192000 w 12192000"/>
              <a:gd name="connsiteY9" fmla="*/ 86 h 2601772"/>
              <a:gd name="connsiteX10" fmla="*/ 12192000 w 12192000"/>
              <a:gd name="connsiteY10" fmla="*/ 2601772 h 2601772"/>
              <a:gd name="connsiteX11" fmla="*/ 0 w 12192000"/>
              <a:gd name="connsiteY11" fmla="*/ 2601772 h 2601772"/>
              <a:gd name="connsiteX12" fmla="*/ 0 w 12192000"/>
              <a:gd name="connsiteY12" fmla="*/ 86 h 2601772"/>
              <a:gd name="connsiteX0" fmla="*/ 0 w 12192000"/>
              <a:gd name="connsiteY0" fmla="*/ 86 h 2601772"/>
              <a:gd name="connsiteX1" fmla="*/ 2079171 w 12192000"/>
              <a:gd name="connsiteY1" fmla="*/ 435515 h 2601772"/>
              <a:gd name="connsiteX2" fmla="*/ 3646713 w 12192000"/>
              <a:gd name="connsiteY2" fmla="*/ 225417 h 2601772"/>
              <a:gd name="connsiteX3" fmla="*/ 5007428 w 12192000"/>
              <a:gd name="connsiteY3" fmla="*/ 362485 h 2601772"/>
              <a:gd name="connsiteX4" fmla="*/ 6683829 w 12192000"/>
              <a:gd name="connsiteY4" fmla="*/ 264513 h 2601772"/>
              <a:gd name="connsiteX5" fmla="*/ 7990115 w 12192000"/>
              <a:gd name="connsiteY5" fmla="*/ 228536 h 2601772"/>
              <a:gd name="connsiteX6" fmla="*/ 8937647 w 12192000"/>
              <a:gd name="connsiteY6" fmla="*/ 273384 h 2601772"/>
              <a:gd name="connsiteX7" fmla="*/ 9862457 w 12192000"/>
              <a:gd name="connsiteY7" fmla="*/ 283116 h 2601772"/>
              <a:gd name="connsiteX8" fmla="*/ 11070772 w 12192000"/>
              <a:gd name="connsiteY8" fmla="*/ 43806 h 2601772"/>
              <a:gd name="connsiteX9" fmla="*/ 12192000 w 12192000"/>
              <a:gd name="connsiteY9" fmla="*/ 86 h 2601772"/>
              <a:gd name="connsiteX10" fmla="*/ 12192000 w 12192000"/>
              <a:gd name="connsiteY10" fmla="*/ 2601772 h 2601772"/>
              <a:gd name="connsiteX11" fmla="*/ 0 w 12192000"/>
              <a:gd name="connsiteY11" fmla="*/ 2601772 h 2601772"/>
              <a:gd name="connsiteX12" fmla="*/ 0 w 12192000"/>
              <a:gd name="connsiteY12" fmla="*/ 86 h 2601772"/>
              <a:gd name="connsiteX0" fmla="*/ 0 w 12192000"/>
              <a:gd name="connsiteY0" fmla="*/ 149 h 2601835"/>
              <a:gd name="connsiteX1" fmla="*/ 2096104 w 12192000"/>
              <a:gd name="connsiteY1" fmla="*/ 245290 h 2601835"/>
              <a:gd name="connsiteX2" fmla="*/ 3646713 w 12192000"/>
              <a:gd name="connsiteY2" fmla="*/ 225480 h 2601835"/>
              <a:gd name="connsiteX3" fmla="*/ 5007428 w 12192000"/>
              <a:gd name="connsiteY3" fmla="*/ 362548 h 2601835"/>
              <a:gd name="connsiteX4" fmla="*/ 6683829 w 12192000"/>
              <a:gd name="connsiteY4" fmla="*/ 264576 h 2601835"/>
              <a:gd name="connsiteX5" fmla="*/ 7990115 w 12192000"/>
              <a:gd name="connsiteY5" fmla="*/ 228599 h 2601835"/>
              <a:gd name="connsiteX6" fmla="*/ 8937647 w 12192000"/>
              <a:gd name="connsiteY6" fmla="*/ 273447 h 2601835"/>
              <a:gd name="connsiteX7" fmla="*/ 9862457 w 12192000"/>
              <a:gd name="connsiteY7" fmla="*/ 283179 h 2601835"/>
              <a:gd name="connsiteX8" fmla="*/ 11070772 w 12192000"/>
              <a:gd name="connsiteY8" fmla="*/ 43869 h 2601835"/>
              <a:gd name="connsiteX9" fmla="*/ 12192000 w 12192000"/>
              <a:gd name="connsiteY9" fmla="*/ 149 h 2601835"/>
              <a:gd name="connsiteX10" fmla="*/ 12192000 w 12192000"/>
              <a:gd name="connsiteY10" fmla="*/ 2601835 h 2601835"/>
              <a:gd name="connsiteX11" fmla="*/ 0 w 12192000"/>
              <a:gd name="connsiteY11" fmla="*/ 2601835 h 2601835"/>
              <a:gd name="connsiteX12" fmla="*/ 0 w 12192000"/>
              <a:gd name="connsiteY12" fmla="*/ 149 h 260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601835">
                <a:moveTo>
                  <a:pt x="0" y="149"/>
                </a:moveTo>
                <a:cubicBezTo>
                  <a:pt x="718457" y="-7108"/>
                  <a:pt x="1377647" y="252547"/>
                  <a:pt x="2096104" y="245290"/>
                </a:cubicBezTo>
                <a:cubicBezTo>
                  <a:pt x="2959704" y="201747"/>
                  <a:pt x="2783113" y="269023"/>
                  <a:pt x="3646713" y="225480"/>
                </a:cubicBezTo>
                <a:cubicBezTo>
                  <a:pt x="4151084" y="151095"/>
                  <a:pt x="4484914" y="313562"/>
                  <a:pt x="5007428" y="362548"/>
                </a:cubicBezTo>
                <a:cubicBezTo>
                  <a:pt x="5529942" y="411534"/>
                  <a:pt x="6193972" y="288162"/>
                  <a:pt x="6683829" y="264576"/>
                </a:cubicBezTo>
                <a:cubicBezTo>
                  <a:pt x="7159172" y="246433"/>
                  <a:pt x="7514772" y="246742"/>
                  <a:pt x="7990115" y="228599"/>
                </a:cubicBezTo>
                <a:cubicBezTo>
                  <a:pt x="8362123" y="202685"/>
                  <a:pt x="8589304" y="216855"/>
                  <a:pt x="8937647" y="273447"/>
                </a:cubicBezTo>
                <a:cubicBezTo>
                  <a:pt x="9285990" y="330039"/>
                  <a:pt x="9514193" y="324921"/>
                  <a:pt x="9862457" y="283179"/>
                </a:cubicBezTo>
                <a:cubicBezTo>
                  <a:pt x="10225314" y="239636"/>
                  <a:pt x="10707915" y="87412"/>
                  <a:pt x="11070772" y="43869"/>
                </a:cubicBezTo>
                <a:lnTo>
                  <a:pt x="12192000" y="149"/>
                </a:lnTo>
                <a:lnTo>
                  <a:pt x="12192000" y="2601835"/>
                </a:lnTo>
                <a:lnTo>
                  <a:pt x="0" y="2601835"/>
                </a:lnTo>
                <a:lnTo>
                  <a:pt x="0" y="149"/>
                </a:lnTo>
                <a:close/>
              </a:path>
            </a:pathLst>
          </a:custGeom>
          <a:solidFill>
            <a:srgbClr val="42C1D2"/>
          </a:solidFill>
          <a:ln>
            <a:solidFill>
              <a:srgbClr val="99DD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616899A-C9C6-8E8E-C0CB-0B19AAE0F4AB}"/>
              </a:ext>
            </a:extLst>
          </p:cNvPr>
          <p:cNvGrpSpPr/>
          <p:nvPr/>
        </p:nvGrpSpPr>
        <p:grpSpPr>
          <a:xfrm>
            <a:off x="1" y="6662048"/>
            <a:ext cx="4277861" cy="3624951"/>
            <a:chOff x="0" y="4441365"/>
            <a:chExt cx="3385642" cy="24166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6FDBCB-EE7E-438D-A773-9BA72F26F5C0}"/>
                </a:ext>
              </a:extLst>
            </p:cNvPr>
            <p:cNvSpPr/>
            <p:nvPr/>
          </p:nvSpPr>
          <p:spPr>
            <a:xfrm>
              <a:off x="0" y="4463142"/>
              <a:ext cx="3341914" cy="2394857"/>
            </a:xfrm>
            <a:prstGeom prst="rect">
              <a:avLst/>
            </a:prstGeom>
            <a:solidFill>
              <a:srgbClr val="824100"/>
            </a:solidFill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F7501A3-FB9C-F6DC-C52E-A4ECCF707138}"/>
                </a:ext>
              </a:extLst>
            </p:cNvPr>
            <p:cNvSpPr/>
            <p:nvPr/>
          </p:nvSpPr>
          <p:spPr>
            <a:xfrm>
              <a:off x="0" y="4441365"/>
              <a:ext cx="3385642" cy="1184539"/>
            </a:xfrm>
            <a:custGeom>
              <a:avLst/>
              <a:gdLst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0 w 3341914"/>
                <a:gd name="connsiteY3" fmla="*/ 1023256 h 1023256"/>
                <a:gd name="connsiteX4" fmla="*/ 0 w 3341914"/>
                <a:gd name="connsiteY4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26571 w 3341914"/>
                <a:gd name="connsiteY3" fmla="*/ 359229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91886 w 3341914"/>
                <a:gd name="connsiteY3" fmla="*/ 772886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559390"/>
                <a:gd name="connsiteX1" fmla="*/ 3341914 w 3341914"/>
                <a:gd name="connsiteY1" fmla="*/ 0 h 1559390"/>
                <a:gd name="connsiteX2" fmla="*/ 3341914 w 3341914"/>
                <a:gd name="connsiteY2" fmla="*/ 1023256 h 1559390"/>
                <a:gd name="connsiteX3" fmla="*/ 805543 w 3341914"/>
                <a:gd name="connsiteY3" fmla="*/ 1556658 h 1559390"/>
                <a:gd name="connsiteX4" fmla="*/ 391886 w 3341914"/>
                <a:gd name="connsiteY4" fmla="*/ 772886 h 1559390"/>
                <a:gd name="connsiteX5" fmla="*/ 0 w 3341914"/>
                <a:gd name="connsiteY5" fmla="*/ 1023256 h 1559390"/>
                <a:gd name="connsiteX6" fmla="*/ 0 w 3341914"/>
                <a:gd name="connsiteY6" fmla="*/ 0 h 1559390"/>
                <a:gd name="connsiteX0" fmla="*/ 0 w 3341914"/>
                <a:gd name="connsiteY0" fmla="*/ 0 h 1568056"/>
                <a:gd name="connsiteX1" fmla="*/ 3341914 w 3341914"/>
                <a:gd name="connsiteY1" fmla="*/ 0 h 1568056"/>
                <a:gd name="connsiteX2" fmla="*/ 3341914 w 3341914"/>
                <a:gd name="connsiteY2" fmla="*/ 1023256 h 1568056"/>
                <a:gd name="connsiteX3" fmla="*/ 1349829 w 3341914"/>
                <a:gd name="connsiteY3" fmla="*/ 620486 h 1568056"/>
                <a:gd name="connsiteX4" fmla="*/ 805543 w 3341914"/>
                <a:gd name="connsiteY4" fmla="*/ 1556658 h 1568056"/>
                <a:gd name="connsiteX5" fmla="*/ 391886 w 3341914"/>
                <a:gd name="connsiteY5" fmla="*/ 772886 h 1568056"/>
                <a:gd name="connsiteX6" fmla="*/ 0 w 3341914"/>
                <a:gd name="connsiteY6" fmla="*/ 1023256 h 1568056"/>
                <a:gd name="connsiteX7" fmla="*/ 0 w 3341914"/>
                <a:gd name="connsiteY7" fmla="*/ 0 h 1568056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046514 w 3341914"/>
                <a:gd name="connsiteY3" fmla="*/ 1447800 h 1568741"/>
                <a:gd name="connsiteX4" fmla="*/ 1349829 w 3341914"/>
                <a:gd name="connsiteY4" fmla="*/ 620486 h 1568741"/>
                <a:gd name="connsiteX5" fmla="*/ 805543 w 3341914"/>
                <a:gd name="connsiteY5" fmla="*/ 1556658 h 1568741"/>
                <a:gd name="connsiteX6" fmla="*/ 391886 w 3341914"/>
                <a:gd name="connsiteY6" fmla="*/ 772886 h 1568741"/>
                <a:gd name="connsiteX7" fmla="*/ 0 w 3341914"/>
                <a:gd name="connsiteY7" fmla="*/ 1023256 h 1568741"/>
                <a:gd name="connsiteX8" fmla="*/ 0 w 3341914"/>
                <a:gd name="connsiteY8" fmla="*/ 0 h 1568741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721429 w 3341914"/>
                <a:gd name="connsiteY3" fmla="*/ 936172 h 1568741"/>
                <a:gd name="connsiteX4" fmla="*/ 2046514 w 3341914"/>
                <a:gd name="connsiteY4" fmla="*/ 1447800 h 1568741"/>
                <a:gd name="connsiteX5" fmla="*/ 1349829 w 3341914"/>
                <a:gd name="connsiteY5" fmla="*/ 620486 h 1568741"/>
                <a:gd name="connsiteX6" fmla="*/ 805543 w 3341914"/>
                <a:gd name="connsiteY6" fmla="*/ 1556658 h 1568741"/>
                <a:gd name="connsiteX7" fmla="*/ 391886 w 3341914"/>
                <a:gd name="connsiteY7" fmla="*/ 772886 h 1568741"/>
                <a:gd name="connsiteX8" fmla="*/ 0 w 3341914"/>
                <a:gd name="connsiteY8" fmla="*/ 1023256 h 1568741"/>
                <a:gd name="connsiteX9" fmla="*/ 0 w 3341914"/>
                <a:gd name="connsiteY9" fmla="*/ 0 h 1568741"/>
                <a:gd name="connsiteX0" fmla="*/ 0 w 3385642"/>
                <a:gd name="connsiteY0" fmla="*/ 0 h 1568741"/>
                <a:gd name="connsiteX1" fmla="*/ 3341914 w 3385642"/>
                <a:gd name="connsiteY1" fmla="*/ 0 h 1568741"/>
                <a:gd name="connsiteX2" fmla="*/ 3385457 w 3385642"/>
                <a:gd name="connsiteY2" fmla="*/ 827321 h 1568741"/>
                <a:gd name="connsiteX3" fmla="*/ 3341914 w 3385642"/>
                <a:gd name="connsiteY3" fmla="*/ 1023256 h 1568741"/>
                <a:gd name="connsiteX4" fmla="*/ 2721429 w 3385642"/>
                <a:gd name="connsiteY4" fmla="*/ 936172 h 1568741"/>
                <a:gd name="connsiteX5" fmla="*/ 2046514 w 3385642"/>
                <a:gd name="connsiteY5" fmla="*/ 1447800 h 1568741"/>
                <a:gd name="connsiteX6" fmla="*/ 1349829 w 3385642"/>
                <a:gd name="connsiteY6" fmla="*/ 620486 h 1568741"/>
                <a:gd name="connsiteX7" fmla="*/ 805543 w 3385642"/>
                <a:gd name="connsiteY7" fmla="*/ 1556658 h 1568741"/>
                <a:gd name="connsiteX8" fmla="*/ 391886 w 3385642"/>
                <a:gd name="connsiteY8" fmla="*/ 772886 h 1568741"/>
                <a:gd name="connsiteX9" fmla="*/ 0 w 3385642"/>
                <a:gd name="connsiteY9" fmla="*/ 1023256 h 1568741"/>
                <a:gd name="connsiteX10" fmla="*/ 0 w 3385642"/>
                <a:gd name="connsiteY10" fmla="*/ 0 h 1568741"/>
                <a:gd name="connsiteX0" fmla="*/ 0 w 3385642"/>
                <a:gd name="connsiteY0" fmla="*/ 0 h 1462017"/>
                <a:gd name="connsiteX1" fmla="*/ 3341914 w 3385642"/>
                <a:gd name="connsiteY1" fmla="*/ 0 h 1462017"/>
                <a:gd name="connsiteX2" fmla="*/ 3385457 w 3385642"/>
                <a:gd name="connsiteY2" fmla="*/ 827321 h 1462017"/>
                <a:gd name="connsiteX3" fmla="*/ 3341914 w 3385642"/>
                <a:gd name="connsiteY3" fmla="*/ 1023256 h 1462017"/>
                <a:gd name="connsiteX4" fmla="*/ 2721429 w 3385642"/>
                <a:gd name="connsiteY4" fmla="*/ 936172 h 1462017"/>
                <a:gd name="connsiteX5" fmla="*/ 2046514 w 3385642"/>
                <a:gd name="connsiteY5" fmla="*/ 1447800 h 1462017"/>
                <a:gd name="connsiteX6" fmla="*/ 1349829 w 3385642"/>
                <a:gd name="connsiteY6" fmla="*/ 620486 h 1462017"/>
                <a:gd name="connsiteX7" fmla="*/ 731870 w 3385642"/>
                <a:gd name="connsiteY7" fmla="*/ 1164772 h 1462017"/>
                <a:gd name="connsiteX8" fmla="*/ 391886 w 3385642"/>
                <a:gd name="connsiteY8" fmla="*/ 772886 h 1462017"/>
                <a:gd name="connsiteX9" fmla="*/ 0 w 3385642"/>
                <a:gd name="connsiteY9" fmla="*/ 1023256 h 1462017"/>
                <a:gd name="connsiteX10" fmla="*/ 0 w 3385642"/>
                <a:gd name="connsiteY10" fmla="*/ 0 h 1462017"/>
                <a:gd name="connsiteX0" fmla="*/ 0 w 3385642"/>
                <a:gd name="connsiteY0" fmla="*/ 0 h 1184539"/>
                <a:gd name="connsiteX1" fmla="*/ 3341914 w 3385642"/>
                <a:gd name="connsiteY1" fmla="*/ 0 h 1184539"/>
                <a:gd name="connsiteX2" fmla="*/ 3385457 w 3385642"/>
                <a:gd name="connsiteY2" fmla="*/ 827321 h 1184539"/>
                <a:gd name="connsiteX3" fmla="*/ 3341914 w 3385642"/>
                <a:gd name="connsiteY3" fmla="*/ 1023256 h 1184539"/>
                <a:gd name="connsiteX4" fmla="*/ 2721429 w 3385642"/>
                <a:gd name="connsiteY4" fmla="*/ 936172 h 1184539"/>
                <a:gd name="connsiteX5" fmla="*/ 1972841 w 3385642"/>
                <a:gd name="connsiteY5" fmla="*/ 1045029 h 1184539"/>
                <a:gd name="connsiteX6" fmla="*/ 1349829 w 3385642"/>
                <a:gd name="connsiteY6" fmla="*/ 620486 h 1184539"/>
                <a:gd name="connsiteX7" fmla="*/ 731870 w 3385642"/>
                <a:gd name="connsiteY7" fmla="*/ 1164772 h 1184539"/>
                <a:gd name="connsiteX8" fmla="*/ 391886 w 3385642"/>
                <a:gd name="connsiteY8" fmla="*/ 772886 h 1184539"/>
                <a:gd name="connsiteX9" fmla="*/ 0 w 3385642"/>
                <a:gd name="connsiteY9" fmla="*/ 1023256 h 1184539"/>
                <a:gd name="connsiteX10" fmla="*/ 0 w 3385642"/>
                <a:gd name="connsiteY10" fmla="*/ 0 h 1184539"/>
                <a:gd name="connsiteX0" fmla="*/ 0 w 3385642"/>
                <a:gd name="connsiteY0" fmla="*/ 0 h 1184539"/>
                <a:gd name="connsiteX1" fmla="*/ 3341914 w 3385642"/>
                <a:gd name="connsiteY1" fmla="*/ 0 h 1184539"/>
                <a:gd name="connsiteX2" fmla="*/ 3385457 w 3385642"/>
                <a:gd name="connsiteY2" fmla="*/ 827321 h 1184539"/>
                <a:gd name="connsiteX3" fmla="*/ 3341914 w 3385642"/>
                <a:gd name="connsiteY3" fmla="*/ 1023256 h 1184539"/>
                <a:gd name="connsiteX4" fmla="*/ 2586361 w 3385642"/>
                <a:gd name="connsiteY4" fmla="*/ 664029 h 1184539"/>
                <a:gd name="connsiteX5" fmla="*/ 1972841 w 3385642"/>
                <a:gd name="connsiteY5" fmla="*/ 1045029 h 1184539"/>
                <a:gd name="connsiteX6" fmla="*/ 1349829 w 3385642"/>
                <a:gd name="connsiteY6" fmla="*/ 620486 h 1184539"/>
                <a:gd name="connsiteX7" fmla="*/ 731870 w 3385642"/>
                <a:gd name="connsiteY7" fmla="*/ 1164772 h 1184539"/>
                <a:gd name="connsiteX8" fmla="*/ 391886 w 3385642"/>
                <a:gd name="connsiteY8" fmla="*/ 772886 h 1184539"/>
                <a:gd name="connsiteX9" fmla="*/ 0 w 3385642"/>
                <a:gd name="connsiteY9" fmla="*/ 1023256 h 1184539"/>
                <a:gd name="connsiteX10" fmla="*/ 0 w 3385642"/>
                <a:gd name="connsiteY10" fmla="*/ 0 h 1184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85642" h="1184539">
                  <a:moveTo>
                    <a:pt x="0" y="0"/>
                  </a:moveTo>
                  <a:lnTo>
                    <a:pt x="3341914" y="0"/>
                  </a:lnTo>
                  <a:cubicBezTo>
                    <a:pt x="3338286" y="275774"/>
                    <a:pt x="3389085" y="551547"/>
                    <a:pt x="3385457" y="827321"/>
                  </a:cubicBezTo>
                  <a:lnTo>
                    <a:pt x="3341914" y="1023256"/>
                  </a:lnTo>
                  <a:cubicBezTo>
                    <a:pt x="3242128" y="1235528"/>
                    <a:pt x="2802261" y="593272"/>
                    <a:pt x="2586361" y="664029"/>
                  </a:cubicBezTo>
                  <a:cubicBezTo>
                    <a:pt x="2370461" y="734786"/>
                    <a:pt x="2205070" y="1153886"/>
                    <a:pt x="1972841" y="1045029"/>
                  </a:cubicBezTo>
                  <a:cubicBezTo>
                    <a:pt x="1740613" y="936172"/>
                    <a:pt x="1480458" y="469900"/>
                    <a:pt x="1349829" y="620486"/>
                  </a:cubicBezTo>
                  <a:cubicBezTo>
                    <a:pt x="1219201" y="771072"/>
                    <a:pt x="864313" y="1291772"/>
                    <a:pt x="731870" y="1164772"/>
                  </a:cubicBezTo>
                  <a:cubicBezTo>
                    <a:pt x="599427" y="1037772"/>
                    <a:pt x="517072" y="729343"/>
                    <a:pt x="391886" y="772886"/>
                  </a:cubicBezTo>
                  <a:lnTo>
                    <a:pt x="0" y="1023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D168"/>
            </a:solidFill>
            <a:ln>
              <a:solidFill>
                <a:srgbClr val="A9D1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9BE3D23-1097-B1A0-21AC-2D8A5F7E4ED3}"/>
              </a:ext>
            </a:extLst>
          </p:cNvPr>
          <p:cNvGrpSpPr/>
          <p:nvPr/>
        </p:nvGrpSpPr>
        <p:grpSpPr>
          <a:xfrm>
            <a:off x="13908480" y="6662046"/>
            <a:ext cx="4379520" cy="3624951"/>
            <a:chOff x="9024072" y="4441364"/>
            <a:chExt cx="3167928" cy="24166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C65AE9-FA1D-7A7A-198C-E659BF0A2BC6}"/>
                </a:ext>
              </a:extLst>
            </p:cNvPr>
            <p:cNvSpPr/>
            <p:nvPr/>
          </p:nvSpPr>
          <p:spPr>
            <a:xfrm>
              <a:off x="9067800" y="4463141"/>
              <a:ext cx="3124200" cy="2394857"/>
            </a:xfrm>
            <a:prstGeom prst="rect">
              <a:avLst/>
            </a:prstGeom>
            <a:solidFill>
              <a:srgbClr val="824100"/>
            </a:solidFill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207574D7-6277-1EF2-ECAB-2D8A56989050}"/>
                </a:ext>
              </a:extLst>
            </p:cNvPr>
            <p:cNvSpPr/>
            <p:nvPr/>
          </p:nvSpPr>
          <p:spPr>
            <a:xfrm>
              <a:off x="9024072" y="4441364"/>
              <a:ext cx="3167927" cy="1260397"/>
            </a:xfrm>
            <a:custGeom>
              <a:avLst/>
              <a:gdLst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0 w 3341914"/>
                <a:gd name="connsiteY3" fmla="*/ 1023256 h 1023256"/>
                <a:gd name="connsiteX4" fmla="*/ 0 w 3341914"/>
                <a:gd name="connsiteY4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26571 w 3341914"/>
                <a:gd name="connsiteY3" fmla="*/ 359229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91886 w 3341914"/>
                <a:gd name="connsiteY3" fmla="*/ 772886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559390"/>
                <a:gd name="connsiteX1" fmla="*/ 3341914 w 3341914"/>
                <a:gd name="connsiteY1" fmla="*/ 0 h 1559390"/>
                <a:gd name="connsiteX2" fmla="*/ 3341914 w 3341914"/>
                <a:gd name="connsiteY2" fmla="*/ 1023256 h 1559390"/>
                <a:gd name="connsiteX3" fmla="*/ 805543 w 3341914"/>
                <a:gd name="connsiteY3" fmla="*/ 1556658 h 1559390"/>
                <a:gd name="connsiteX4" fmla="*/ 391886 w 3341914"/>
                <a:gd name="connsiteY4" fmla="*/ 772886 h 1559390"/>
                <a:gd name="connsiteX5" fmla="*/ 0 w 3341914"/>
                <a:gd name="connsiteY5" fmla="*/ 1023256 h 1559390"/>
                <a:gd name="connsiteX6" fmla="*/ 0 w 3341914"/>
                <a:gd name="connsiteY6" fmla="*/ 0 h 1559390"/>
                <a:gd name="connsiteX0" fmla="*/ 0 w 3341914"/>
                <a:gd name="connsiteY0" fmla="*/ 0 h 1568056"/>
                <a:gd name="connsiteX1" fmla="*/ 3341914 w 3341914"/>
                <a:gd name="connsiteY1" fmla="*/ 0 h 1568056"/>
                <a:gd name="connsiteX2" fmla="*/ 3341914 w 3341914"/>
                <a:gd name="connsiteY2" fmla="*/ 1023256 h 1568056"/>
                <a:gd name="connsiteX3" fmla="*/ 1349829 w 3341914"/>
                <a:gd name="connsiteY3" fmla="*/ 620486 h 1568056"/>
                <a:gd name="connsiteX4" fmla="*/ 805543 w 3341914"/>
                <a:gd name="connsiteY4" fmla="*/ 1556658 h 1568056"/>
                <a:gd name="connsiteX5" fmla="*/ 391886 w 3341914"/>
                <a:gd name="connsiteY5" fmla="*/ 772886 h 1568056"/>
                <a:gd name="connsiteX6" fmla="*/ 0 w 3341914"/>
                <a:gd name="connsiteY6" fmla="*/ 1023256 h 1568056"/>
                <a:gd name="connsiteX7" fmla="*/ 0 w 3341914"/>
                <a:gd name="connsiteY7" fmla="*/ 0 h 1568056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046514 w 3341914"/>
                <a:gd name="connsiteY3" fmla="*/ 1447800 h 1568741"/>
                <a:gd name="connsiteX4" fmla="*/ 1349829 w 3341914"/>
                <a:gd name="connsiteY4" fmla="*/ 620486 h 1568741"/>
                <a:gd name="connsiteX5" fmla="*/ 805543 w 3341914"/>
                <a:gd name="connsiteY5" fmla="*/ 1556658 h 1568741"/>
                <a:gd name="connsiteX6" fmla="*/ 391886 w 3341914"/>
                <a:gd name="connsiteY6" fmla="*/ 772886 h 1568741"/>
                <a:gd name="connsiteX7" fmla="*/ 0 w 3341914"/>
                <a:gd name="connsiteY7" fmla="*/ 1023256 h 1568741"/>
                <a:gd name="connsiteX8" fmla="*/ 0 w 3341914"/>
                <a:gd name="connsiteY8" fmla="*/ 0 h 1568741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721429 w 3341914"/>
                <a:gd name="connsiteY3" fmla="*/ 936172 h 1568741"/>
                <a:gd name="connsiteX4" fmla="*/ 2046514 w 3341914"/>
                <a:gd name="connsiteY4" fmla="*/ 1447800 h 1568741"/>
                <a:gd name="connsiteX5" fmla="*/ 1349829 w 3341914"/>
                <a:gd name="connsiteY5" fmla="*/ 620486 h 1568741"/>
                <a:gd name="connsiteX6" fmla="*/ 805543 w 3341914"/>
                <a:gd name="connsiteY6" fmla="*/ 1556658 h 1568741"/>
                <a:gd name="connsiteX7" fmla="*/ 391886 w 3341914"/>
                <a:gd name="connsiteY7" fmla="*/ 772886 h 1568741"/>
                <a:gd name="connsiteX8" fmla="*/ 0 w 3341914"/>
                <a:gd name="connsiteY8" fmla="*/ 1023256 h 1568741"/>
                <a:gd name="connsiteX9" fmla="*/ 0 w 3341914"/>
                <a:gd name="connsiteY9" fmla="*/ 0 h 1568741"/>
                <a:gd name="connsiteX0" fmla="*/ 0 w 3341914"/>
                <a:gd name="connsiteY0" fmla="*/ 0 h 1462017"/>
                <a:gd name="connsiteX1" fmla="*/ 3341914 w 3341914"/>
                <a:gd name="connsiteY1" fmla="*/ 0 h 1462017"/>
                <a:gd name="connsiteX2" fmla="*/ 3341914 w 3341914"/>
                <a:gd name="connsiteY2" fmla="*/ 1023256 h 1462017"/>
                <a:gd name="connsiteX3" fmla="*/ 2721429 w 3341914"/>
                <a:gd name="connsiteY3" fmla="*/ 936172 h 1462017"/>
                <a:gd name="connsiteX4" fmla="*/ 2046514 w 3341914"/>
                <a:gd name="connsiteY4" fmla="*/ 1447800 h 1462017"/>
                <a:gd name="connsiteX5" fmla="*/ 1349829 w 3341914"/>
                <a:gd name="connsiteY5" fmla="*/ 620486 h 1462017"/>
                <a:gd name="connsiteX6" fmla="*/ 1273629 w 3341914"/>
                <a:gd name="connsiteY6" fmla="*/ 1251858 h 1462017"/>
                <a:gd name="connsiteX7" fmla="*/ 391886 w 3341914"/>
                <a:gd name="connsiteY7" fmla="*/ 772886 h 1462017"/>
                <a:gd name="connsiteX8" fmla="*/ 0 w 3341914"/>
                <a:gd name="connsiteY8" fmla="*/ 1023256 h 1462017"/>
                <a:gd name="connsiteX9" fmla="*/ 0 w 3341914"/>
                <a:gd name="connsiteY9" fmla="*/ 0 h 1462017"/>
                <a:gd name="connsiteX0" fmla="*/ 0 w 3341914"/>
                <a:gd name="connsiteY0" fmla="*/ 0 h 1462017"/>
                <a:gd name="connsiteX1" fmla="*/ 3341914 w 3341914"/>
                <a:gd name="connsiteY1" fmla="*/ 0 h 1462017"/>
                <a:gd name="connsiteX2" fmla="*/ 3341914 w 3341914"/>
                <a:gd name="connsiteY2" fmla="*/ 1023256 h 1462017"/>
                <a:gd name="connsiteX3" fmla="*/ 2721429 w 3341914"/>
                <a:gd name="connsiteY3" fmla="*/ 936172 h 1462017"/>
                <a:gd name="connsiteX4" fmla="*/ 2046514 w 3341914"/>
                <a:gd name="connsiteY4" fmla="*/ 1447800 h 1462017"/>
                <a:gd name="connsiteX5" fmla="*/ 1709058 w 3341914"/>
                <a:gd name="connsiteY5" fmla="*/ 685800 h 1462017"/>
                <a:gd name="connsiteX6" fmla="*/ 1273629 w 3341914"/>
                <a:gd name="connsiteY6" fmla="*/ 1251858 h 1462017"/>
                <a:gd name="connsiteX7" fmla="*/ 391886 w 3341914"/>
                <a:gd name="connsiteY7" fmla="*/ 772886 h 1462017"/>
                <a:gd name="connsiteX8" fmla="*/ 0 w 3341914"/>
                <a:gd name="connsiteY8" fmla="*/ 1023256 h 1462017"/>
                <a:gd name="connsiteX9" fmla="*/ 0 w 3341914"/>
                <a:gd name="connsiteY9" fmla="*/ 0 h 1462017"/>
                <a:gd name="connsiteX0" fmla="*/ 0 w 3341914"/>
                <a:gd name="connsiteY0" fmla="*/ 0 h 1270953"/>
                <a:gd name="connsiteX1" fmla="*/ 3341914 w 3341914"/>
                <a:gd name="connsiteY1" fmla="*/ 0 h 1270953"/>
                <a:gd name="connsiteX2" fmla="*/ 3341914 w 3341914"/>
                <a:gd name="connsiteY2" fmla="*/ 1023256 h 1270953"/>
                <a:gd name="connsiteX3" fmla="*/ 2721429 w 3341914"/>
                <a:gd name="connsiteY3" fmla="*/ 936172 h 1270953"/>
                <a:gd name="connsiteX4" fmla="*/ 2383971 w 3341914"/>
                <a:gd name="connsiteY4" fmla="*/ 914400 h 1270953"/>
                <a:gd name="connsiteX5" fmla="*/ 1709058 w 3341914"/>
                <a:gd name="connsiteY5" fmla="*/ 685800 h 1270953"/>
                <a:gd name="connsiteX6" fmla="*/ 1273629 w 3341914"/>
                <a:gd name="connsiteY6" fmla="*/ 1251858 h 1270953"/>
                <a:gd name="connsiteX7" fmla="*/ 391886 w 3341914"/>
                <a:gd name="connsiteY7" fmla="*/ 772886 h 1270953"/>
                <a:gd name="connsiteX8" fmla="*/ 0 w 3341914"/>
                <a:gd name="connsiteY8" fmla="*/ 1023256 h 1270953"/>
                <a:gd name="connsiteX9" fmla="*/ 0 w 3341914"/>
                <a:gd name="connsiteY9" fmla="*/ 0 h 1270953"/>
                <a:gd name="connsiteX0" fmla="*/ 0 w 3341914"/>
                <a:gd name="connsiteY0" fmla="*/ 0 h 1270953"/>
                <a:gd name="connsiteX1" fmla="*/ 3341914 w 3341914"/>
                <a:gd name="connsiteY1" fmla="*/ 0 h 1270953"/>
                <a:gd name="connsiteX2" fmla="*/ 3341914 w 3341914"/>
                <a:gd name="connsiteY2" fmla="*/ 1023256 h 1270953"/>
                <a:gd name="connsiteX3" fmla="*/ 2819401 w 3341914"/>
                <a:gd name="connsiteY3" fmla="*/ 664029 h 1270953"/>
                <a:gd name="connsiteX4" fmla="*/ 2383971 w 3341914"/>
                <a:gd name="connsiteY4" fmla="*/ 914400 h 1270953"/>
                <a:gd name="connsiteX5" fmla="*/ 1709058 w 3341914"/>
                <a:gd name="connsiteY5" fmla="*/ 685800 h 1270953"/>
                <a:gd name="connsiteX6" fmla="*/ 1273629 w 3341914"/>
                <a:gd name="connsiteY6" fmla="*/ 1251858 h 1270953"/>
                <a:gd name="connsiteX7" fmla="*/ 391886 w 3341914"/>
                <a:gd name="connsiteY7" fmla="*/ 772886 h 1270953"/>
                <a:gd name="connsiteX8" fmla="*/ 0 w 3341914"/>
                <a:gd name="connsiteY8" fmla="*/ 1023256 h 1270953"/>
                <a:gd name="connsiteX9" fmla="*/ 0 w 3341914"/>
                <a:gd name="connsiteY9" fmla="*/ 0 h 1270953"/>
                <a:gd name="connsiteX0" fmla="*/ 0 w 3341914"/>
                <a:gd name="connsiteY0" fmla="*/ 0 h 1260397"/>
                <a:gd name="connsiteX1" fmla="*/ 3341914 w 3341914"/>
                <a:gd name="connsiteY1" fmla="*/ 0 h 1260397"/>
                <a:gd name="connsiteX2" fmla="*/ 3341914 w 3341914"/>
                <a:gd name="connsiteY2" fmla="*/ 1023256 h 1260397"/>
                <a:gd name="connsiteX3" fmla="*/ 2819401 w 3341914"/>
                <a:gd name="connsiteY3" fmla="*/ 664029 h 1260397"/>
                <a:gd name="connsiteX4" fmla="*/ 2383971 w 3341914"/>
                <a:gd name="connsiteY4" fmla="*/ 914400 h 1260397"/>
                <a:gd name="connsiteX5" fmla="*/ 1709058 w 3341914"/>
                <a:gd name="connsiteY5" fmla="*/ 685800 h 1260397"/>
                <a:gd name="connsiteX6" fmla="*/ 892629 w 3341914"/>
                <a:gd name="connsiteY6" fmla="*/ 1240972 h 1260397"/>
                <a:gd name="connsiteX7" fmla="*/ 391886 w 3341914"/>
                <a:gd name="connsiteY7" fmla="*/ 772886 h 1260397"/>
                <a:gd name="connsiteX8" fmla="*/ 0 w 3341914"/>
                <a:gd name="connsiteY8" fmla="*/ 1023256 h 1260397"/>
                <a:gd name="connsiteX9" fmla="*/ 0 w 3341914"/>
                <a:gd name="connsiteY9" fmla="*/ 0 h 1260397"/>
                <a:gd name="connsiteX0" fmla="*/ 76200 w 3418114"/>
                <a:gd name="connsiteY0" fmla="*/ 0 h 1260397"/>
                <a:gd name="connsiteX1" fmla="*/ 3418114 w 3418114"/>
                <a:gd name="connsiteY1" fmla="*/ 0 h 1260397"/>
                <a:gd name="connsiteX2" fmla="*/ 3418114 w 3418114"/>
                <a:gd name="connsiteY2" fmla="*/ 1023256 h 1260397"/>
                <a:gd name="connsiteX3" fmla="*/ 2895601 w 3418114"/>
                <a:gd name="connsiteY3" fmla="*/ 664029 h 1260397"/>
                <a:gd name="connsiteX4" fmla="*/ 2460171 w 3418114"/>
                <a:gd name="connsiteY4" fmla="*/ 914400 h 1260397"/>
                <a:gd name="connsiteX5" fmla="*/ 1785258 w 3418114"/>
                <a:gd name="connsiteY5" fmla="*/ 685800 h 1260397"/>
                <a:gd name="connsiteX6" fmla="*/ 968829 w 3418114"/>
                <a:gd name="connsiteY6" fmla="*/ 1240972 h 1260397"/>
                <a:gd name="connsiteX7" fmla="*/ 468086 w 3418114"/>
                <a:gd name="connsiteY7" fmla="*/ 772886 h 1260397"/>
                <a:gd name="connsiteX8" fmla="*/ 76200 w 3418114"/>
                <a:gd name="connsiteY8" fmla="*/ 1023256 h 1260397"/>
                <a:gd name="connsiteX9" fmla="*/ 0 w 3418114"/>
                <a:gd name="connsiteY9" fmla="*/ 348350 h 1260397"/>
                <a:gd name="connsiteX10" fmla="*/ 76200 w 3418114"/>
                <a:gd name="connsiteY10" fmla="*/ 0 h 1260397"/>
                <a:gd name="connsiteX0" fmla="*/ 91775 w 3433689"/>
                <a:gd name="connsiteY0" fmla="*/ 0 h 1260397"/>
                <a:gd name="connsiteX1" fmla="*/ 3433689 w 3433689"/>
                <a:gd name="connsiteY1" fmla="*/ 0 h 1260397"/>
                <a:gd name="connsiteX2" fmla="*/ 3433689 w 3433689"/>
                <a:gd name="connsiteY2" fmla="*/ 1023256 h 1260397"/>
                <a:gd name="connsiteX3" fmla="*/ 2911176 w 3433689"/>
                <a:gd name="connsiteY3" fmla="*/ 664029 h 1260397"/>
                <a:gd name="connsiteX4" fmla="*/ 2475746 w 3433689"/>
                <a:gd name="connsiteY4" fmla="*/ 914400 h 1260397"/>
                <a:gd name="connsiteX5" fmla="*/ 1800833 w 3433689"/>
                <a:gd name="connsiteY5" fmla="*/ 685800 h 1260397"/>
                <a:gd name="connsiteX6" fmla="*/ 984404 w 3433689"/>
                <a:gd name="connsiteY6" fmla="*/ 1240972 h 1260397"/>
                <a:gd name="connsiteX7" fmla="*/ 483661 w 3433689"/>
                <a:gd name="connsiteY7" fmla="*/ 772886 h 1260397"/>
                <a:gd name="connsiteX8" fmla="*/ 91775 w 3433689"/>
                <a:gd name="connsiteY8" fmla="*/ 1023256 h 1260397"/>
                <a:gd name="connsiteX9" fmla="*/ 4689 w 3433689"/>
                <a:gd name="connsiteY9" fmla="*/ 674922 h 1260397"/>
                <a:gd name="connsiteX10" fmla="*/ 15575 w 3433689"/>
                <a:gd name="connsiteY10" fmla="*/ 348350 h 1260397"/>
                <a:gd name="connsiteX11" fmla="*/ 91775 w 3433689"/>
                <a:gd name="connsiteY11" fmla="*/ 0 h 1260397"/>
                <a:gd name="connsiteX0" fmla="*/ 32780 w 3433689"/>
                <a:gd name="connsiteY0" fmla="*/ 0 h 1260397"/>
                <a:gd name="connsiteX1" fmla="*/ 3433689 w 3433689"/>
                <a:gd name="connsiteY1" fmla="*/ 0 h 1260397"/>
                <a:gd name="connsiteX2" fmla="*/ 3433689 w 3433689"/>
                <a:gd name="connsiteY2" fmla="*/ 1023256 h 1260397"/>
                <a:gd name="connsiteX3" fmla="*/ 2911176 w 3433689"/>
                <a:gd name="connsiteY3" fmla="*/ 664029 h 1260397"/>
                <a:gd name="connsiteX4" fmla="*/ 2475746 w 3433689"/>
                <a:gd name="connsiteY4" fmla="*/ 914400 h 1260397"/>
                <a:gd name="connsiteX5" fmla="*/ 1800833 w 3433689"/>
                <a:gd name="connsiteY5" fmla="*/ 685800 h 1260397"/>
                <a:gd name="connsiteX6" fmla="*/ 984404 w 3433689"/>
                <a:gd name="connsiteY6" fmla="*/ 1240972 h 1260397"/>
                <a:gd name="connsiteX7" fmla="*/ 483661 w 3433689"/>
                <a:gd name="connsiteY7" fmla="*/ 772886 h 1260397"/>
                <a:gd name="connsiteX8" fmla="*/ 91775 w 3433689"/>
                <a:gd name="connsiteY8" fmla="*/ 1023256 h 1260397"/>
                <a:gd name="connsiteX9" fmla="*/ 4689 w 3433689"/>
                <a:gd name="connsiteY9" fmla="*/ 674922 h 1260397"/>
                <a:gd name="connsiteX10" fmla="*/ 15575 w 3433689"/>
                <a:gd name="connsiteY10" fmla="*/ 348350 h 1260397"/>
                <a:gd name="connsiteX11" fmla="*/ 32780 w 3433689"/>
                <a:gd name="connsiteY11" fmla="*/ 0 h 126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33689" h="1260397">
                  <a:moveTo>
                    <a:pt x="32780" y="0"/>
                  </a:moveTo>
                  <a:lnTo>
                    <a:pt x="3433689" y="0"/>
                  </a:lnTo>
                  <a:lnTo>
                    <a:pt x="3433689" y="1023256"/>
                  </a:lnTo>
                  <a:cubicBezTo>
                    <a:pt x="3333903" y="1235528"/>
                    <a:pt x="3127076" y="593272"/>
                    <a:pt x="2911176" y="664029"/>
                  </a:cubicBezTo>
                  <a:cubicBezTo>
                    <a:pt x="2695276" y="734786"/>
                    <a:pt x="2707975" y="1023257"/>
                    <a:pt x="2475746" y="914400"/>
                  </a:cubicBezTo>
                  <a:cubicBezTo>
                    <a:pt x="2243518" y="805543"/>
                    <a:pt x="1931462" y="535214"/>
                    <a:pt x="1800833" y="685800"/>
                  </a:cubicBezTo>
                  <a:cubicBezTo>
                    <a:pt x="1670205" y="836386"/>
                    <a:pt x="1116847" y="1367972"/>
                    <a:pt x="984404" y="1240972"/>
                  </a:cubicBezTo>
                  <a:cubicBezTo>
                    <a:pt x="851961" y="1113972"/>
                    <a:pt x="608847" y="729343"/>
                    <a:pt x="483661" y="772886"/>
                  </a:cubicBezTo>
                  <a:lnTo>
                    <a:pt x="91775" y="1023256"/>
                  </a:lnTo>
                  <a:cubicBezTo>
                    <a:pt x="19204" y="1005114"/>
                    <a:pt x="17389" y="787406"/>
                    <a:pt x="4689" y="674922"/>
                  </a:cubicBezTo>
                  <a:cubicBezTo>
                    <a:pt x="-8011" y="562438"/>
                    <a:pt x="8318" y="459023"/>
                    <a:pt x="15575" y="348350"/>
                  </a:cubicBezTo>
                  <a:lnTo>
                    <a:pt x="32780" y="0"/>
                  </a:lnTo>
                  <a:close/>
                </a:path>
              </a:pathLst>
            </a:custGeom>
            <a:solidFill>
              <a:srgbClr val="A9D168"/>
            </a:solidFill>
            <a:ln>
              <a:solidFill>
                <a:srgbClr val="A9D1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9" name="Picture 24">
            <a:extLst>
              <a:ext uri="{FF2B5EF4-FFF2-40B4-BE49-F238E27FC236}">
                <a16:creationId xmlns:a16="http://schemas.microsoft.com/office/drawing/2014/main" id="{156E9CC4-B235-904B-9007-465D4658CC7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751977" y="4927691"/>
            <a:ext cx="1536023" cy="1962968"/>
          </a:xfrm>
          <a:prstGeom prst="rect">
            <a:avLst/>
          </a:prstGeom>
        </p:spPr>
      </p:pic>
      <p:pic>
        <p:nvPicPr>
          <p:cNvPr id="33" name="Picture 20">
            <a:extLst>
              <a:ext uri="{FF2B5EF4-FFF2-40B4-BE49-F238E27FC236}">
                <a16:creationId xmlns:a16="http://schemas.microsoft.com/office/drawing/2014/main" id="{AE4BC9CE-236D-6FE9-12D2-3357E84ADD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6128" y="4635520"/>
            <a:ext cx="1847193" cy="2353112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EE216B61-287E-DD70-58DB-FE3191F6F2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" y="6338969"/>
            <a:ext cx="2179454" cy="1228419"/>
          </a:xfrm>
          <a:prstGeom prst="rect">
            <a:avLst/>
          </a:prstGeom>
        </p:spPr>
      </p:pic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7EA56709-EFEF-D356-8A78-E05F3E9C42BD}"/>
              </a:ext>
            </a:extLst>
          </p:cNvPr>
          <p:cNvSpPr/>
          <p:nvPr/>
        </p:nvSpPr>
        <p:spPr>
          <a:xfrm>
            <a:off x="500535" y="1438020"/>
            <a:ext cx="5702346" cy="2353209"/>
          </a:xfrm>
          <a:prstGeom prst="wedgeRoundRectCallout">
            <a:avLst>
              <a:gd name="adj1" fmla="val -2806"/>
              <a:gd name="adj2" fmla="val 80773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452</a:t>
            </a:r>
            <a:endParaRPr lang="vi-VN" sz="44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Speech Bubble: Oval 56">
            <a:extLst>
              <a:ext uri="{FF2B5EF4-FFF2-40B4-BE49-F238E27FC236}">
                <a16:creationId xmlns:a16="http://schemas.microsoft.com/office/drawing/2014/main" id="{4625FAB0-A7FD-C19B-B98A-C88288B56CD3}"/>
              </a:ext>
            </a:extLst>
          </p:cNvPr>
          <p:cNvSpPr/>
          <p:nvPr/>
        </p:nvSpPr>
        <p:spPr>
          <a:xfrm>
            <a:off x="6543131" y="1184758"/>
            <a:ext cx="6231855" cy="2787371"/>
          </a:xfrm>
          <a:prstGeom prst="wedgeEllipseCallout">
            <a:avLst>
              <a:gd name="adj1" fmla="val -31471"/>
              <a:gd name="adj2" fmla="val 731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rồi!!! Mời bạn lên thuyền</a:t>
            </a:r>
          </a:p>
        </p:txBody>
      </p:sp>
      <p:sp>
        <p:nvSpPr>
          <p:cNvPr id="58" name="Speech Bubble: Oval 57">
            <a:extLst>
              <a:ext uri="{FF2B5EF4-FFF2-40B4-BE49-F238E27FC236}">
                <a16:creationId xmlns:a16="http://schemas.microsoft.com/office/drawing/2014/main" id="{978DC3D3-C07F-6726-FEE8-53B15755C29D}"/>
              </a:ext>
            </a:extLst>
          </p:cNvPr>
          <p:cNvSpPr/>
          <p:nvPr/>
        </p:nvSpPr>
        <p:spPr>
          <a:xfrm>
            <a:off x="6563088" y="1142180"/>
            <a:ext cx="6231855" cy="2787371"/>
          </a:xfrm>
          <a:prstGeom prst="wedgeEllipseCallout">
            <a:avLst>
              <a:gd name="adj1" fmla="val -31226"/>
              <a:gd name="adj2" fmla="val 77536"/>
            </a:avLst>
          </a:prstGeom>
          <a:solidFill>
            <a:srgbClr val="FFAFAF"/>
          </a:solidFill>
          <a:ln>
            <a:solidFill>
              <a:srgbClr val="F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Tiếc quá, sai rồi! Hẹn gặp lại bạn lần sau.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8">
            <a:extLst>
              <a:ext uri="{FF2B5EF4-FFF2-40B4-BE49-F238E27FC236}">
                <a16:creationId xmlns:a16="http://schemas.microsoft.com/office/drawing/2014/main" id="{5751FA76-C65F-AD35-DA41-08832BCF53B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8274" y="9060867"/>
            <a:ext cx="1311062" cy="1188093"/>
          </a:xfrm>
          <a:prstGeom prst="rect">
            <a:avLst/>
          </a:prstGeom>
        </p:spPr>
      </p:pic>
      <p:pic>
        <p:nvPicPr>
          <p:cNvPr id="44" name="Picture 13">
            <a:extLst>
              <a:ext uri="{FF2B5EF4-FFF2-40B4-BE49-F238E27FC236}">
                <a16:creationId xmlns:a16="http://schemas.microsoft.com/office/drawing/2014/main" id="{E32DF075-331E-A6E9-EE72-5D0B4344D4A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507135" y="4631902"/>
            <a:ext cx="1398326" cy="2356730"/>
          </a:xfrm>
          <a:prstGeom prst="rect">
            <a:avLst/>
          </a:prstGeom>
        </p:spPr>
      </p:pic>
      <p:pic>
        <p:nvPicPr>
          <p:cNvPr id="49" name="Picture 13">
            <a:extLst>
              <a:ext uri="{FF2B5EF4-FFF2-40B4-BE49-F238E27FC236}">
                <a16:creationId xmlns:a16="http://schemas.microsoft.com/office/drawing/2014/main" id="{44A81F32-0D97-888D-FF5E-F0B34533E7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247827" y="4658426"/>
            <a:ext cx="1398326" cy="2356730"/>
          </a:xfrm>
          <a:prstGeom prst="rect">
            <a:avLst/>
          </a:prstGeom>
        </p:spPr>
      </p:pic>
      <p:pic>
        <p:nvPicPr>
          <p:cNvPr id="51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A2A4350-C134-7401-BAFC-50A3D4A982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507044" y="9048126"/>
            <a:ext cx="1761996" cy="1213575"/>
          </a:xfrm>
          <a:prstGeom prst="rect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B147B764-A698-BF67-845D-19A43A965D99}"/>
              </a:ext>
            </a:extLst>
          </p:cNvPr>
          <p:cNvSpPr/>
          <p:nvPr/>
        </p:nvSpPr>
        <p:spPr>
          <a:xfrm>
            <a:off x="6955491" y="1416684"/>
            <a:ext cx="10349529" cy="2353209"/>
          </a:xfrm>
          <a:prstGeom prst="wedgeRoundRectCallout">
            <a:avLst>
              <a:gd name="adj1" fmla="val -42258"/>
              <a:gd name="adj2" fmla="val 80773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4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4: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của biểu thức </a:t>
            </a:r>
          </a:p>
          <a:p>
            <a:pPr algn="ctr" defTabSz="1371600">
              <a:lnSpc>
                <a:spcPct val="150000"/>
              </a:lnSpc>
            </a:pPr>
            <a:r>
              <a:rPr lang="nl-NL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752 - 100 × 3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bao nhiêu?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221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1667" decel="48333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7 0.00254 L 0.14648 -0.0004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-1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31484 0.0051 " pathEditMode="relative" rAng="0" ptsTypes="AA">
                                      <p:cBhvr>
                                        <p:cTn id="52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25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31068 0.00208 " pathEditMode="relative" rAng="0" ptsTypes="AA">
                                      <p:cBhvr>
                                        <p:cTn id="54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9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30521 0.00902 " pathEditMode="relative" rAng="0" ptsTypes="AA">
                                      <p:cBhvr>
                                        <p:cTn id="56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44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1" grpId="0" animBg="1"/>
      <p:bldP spid="56" grpId="0" animBg="1"/>
      <p:bldP spid="56" grpId="1" animBg="1"/>
      <p:bldP spid="56" grpId="2" animBg="1"/>
      <p:bldP spid="57" grpId="0" animBg="1"/>
      <p:bldP spid="57" grpId="1" animBg="1"/>
      <p:bldP spid="58" grpId="0" animBg="1"/>
      <p:bldP spid="52" grpId="0" animBg="1"/>
      <p:bldP spid="52" grpId="1" animBg="1"/>
      <p:bldP spid="52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31848">
            <a:off x="-199540" y="8384007"/>
            <a:ext cx="2504185" cy="16800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00000">
            <a:off x="-851593" y="697776"/>
            <a:ext cx="3657600" cy="791372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2D02C5D-93C1-53EA-8779-B87EE512E3AA}"/>
              </a:ext>
            </a:extLst>
          </p:cNvPr>
          <p:cNvSpPr txBox="1"/>
          <p:nvPr/>
        </p:nvSpPr>
        <p:spPr>
          <a:xfrm>
            <a:off x="6089236" y="470512"/>
            <a:ext cx="6172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 DUNG</a:t>
            </a:r>
          </a:p>
        </p:txBody>
      </p:sp>
      <p:grpSp>
        <p:nvGrpSpPr>
          <p:cNvPr id="13" name="Group 18">
            <a:extLst>
              <a:ext uri="{FF2B5EF4-FFF2-40B4-BE49-F238E27FC236}">
                <a16:creationId xmlns:a16="http://schemas.microsoft.com/office/drawing/2014/main" id="{FB5739E8-E663-412A-BB17-3E01F3B254D9}"/>
              </a:ext>
            </a:extLst>
          </p:cNvPr>
          <p:cNvGrpSpPr/>
          <p:nvPr/>
        </p:nvGrpSpPr>
        <p:grpSpPr>
          <a:xfrm rot="-10800000">
            <a:off x="3334669" y="2101851"/>
            <a:ext cx="11770477" cy="1419466"/>
            <a:chOff x="-442532" y="-4262"/>
            <a:chExt cx="11989049" cy="11856252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8D763F7-0E85-41DF-9DAE-C4A062966A62}"/>
                </a:ext>
              </a:extLst>
            </p:cNvPr>
            <p:cNvSpPr/>
            <p:nvPr/>
          </p:nvSpPr>
          <p:spPr>
            <a:xfrm>
              <a:off x="-442532" y="-4262"/>
              <a:ext cx="11989049" cy="11856252"/>
            </a:xfrm>
            <a:custGeom>
              <a:avLst/>
              <a:gdLst/>
              <a:ahLst/>
              <a:cxnLst/>
              <a:rect l="l" t="t" r="r" b="b"/>
              <a:pathLst>
                <a:path w="11546516" h="11856253">
                  <a:moveTo>
                    <a:pt x="10607616" y="11845066"/>
                  </a:moveTo>
                  <a:cubicBezTo>
                    <a:pt x="10607616" y="11845066"/>
                    <a:pt x="10187863" y="11856253"/>
                    <a:pt x="9725278" y="11853632"/>
                  </a:cubicBezTo>
                  <a:cubicBezTo>
                    <a:pt x="3767360" y="11851468"/>
                    <a:pt x="1057073" y="11843644"/>
                    <a:pt x="1057073" y="11843644"/>
                  </a:cubicBezTo>
                  <a:cubicBezTo>
                    <a:pt x="812931" y="11834810"/>
                    <a:pt x="565145" y="11817829"/>
                    <a:pt x="398404" y="11759651"/>
                  </a:cubicBezTo>
                  <a:cubicBezTo>
                    <a:pt x="120505" y="11662690"/>
                    <a:pt x="0" y="11485161"/>
                    <a:pt x="0" y="3633822"/>
                  </a:cubicBezTo>
                  <a:lnTo>
                    <a:pt x="0" y="363373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7906713" y="7673"/>
                  </a:cubicBezTo>
                  <a:cubicBezTo>
                    <a:pt x="9968937" y="0"/>
                    <a:pt x="10432865" y="7673"/>
                    <a:pt x="10432865" y="7673"/>
                  </a:cubicBezTo>
                  <a:cubicBezTo>
                    <a:pt x="10801172" y="15152"/>
                    <a:pt x="11164484" y="84484"/>
                    <a:pt x="11362225" y="207066"/>
                  </a:cubicBezTo>
                  <a:cubicBezTo>
                    <a:pt x="11513242" y="300683"/>
                    <a:pt x="11546516" y="425358"/>
                    <a:pt x="11537376" y="3633822"/>
                  </a:cubicBezTo>
                  <a:lnTo>
                    <a:pt x="11537376" y="3633911"/>
                  </a:lnTo>
                  <a:cubicBezTo>
                    <a:pt x="11537376" y="11603127"/>
                    <a:pt x="11254379" y="11817225"/>
                    <a:pt x="10607616" y="11845066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DA19685-F392-4216-AAEC-3CF8FE6A7AC6}"/>
              </a:ext>
            </a:extLst>
          </p:cNvPr>
          <p:cNvSpPr txBox="1"/>
          <p:nvPr/>
        </p:nvSpPr>
        <p:spPr>
          <a:xfrm>
            <a:off x="4091442" y="2497191"/>
            <a:ext cx="10256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QUEN VỚI BIỂU THỨC</a:t>
            </a:r>
          </a:p>
        </p:txBody>
      </p:sp>
      <p:grpSp>
        <p:nvGrpSpPr>
          <p:cNvPr id="25" name="Group 18">
            <a:extLst>
              <a:ext uri="{FF2B5EF4-FFF2-40B4-BE49-F238E27FC236}">
                <a16:creationId xmlns:a16="http://schemas.microsoft.com/office/drawing/2014/main" id="{4D46CE8F-C979-48E3-80D4-C4EA9780AB1C}"/>
              </a:ext>
            </a:extLst>
          </p:cNvPr>
          <p:cNvGrpSpPr/>
          <p:nvPr/>
        </p:nvGrpSpPr>
        <p:grpSpPr>
          <a:xfrm rot="-10800000">
            <a:off x="3307783" y="4165056"/>
            <a:ext cx="11824248" cy="1418687"/>
            <a:chOff x="0" y="0"/>
            <a:chExt cx="11538770" cy="11849767"/>
          </a:xfrm>
        </p:grpSpPr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B55BD87-4EAD-4485-8DF8-AE047BB9E63E}"/>
                </a:ext>
              </a:extLst>
            </p:cNvPr>
            <p:cNvSpPr/>
            <p:nvPr/>
          </p:nvSpPr>
          <p:spPr>
            <a:xfrm>
              <a:off x="0" y="-4262"/>
              <a:ext cx="11546516" cy="11856253"/>
            </a:xfrm>
            <a:custGeom>
              <a:avLst/>
              <a:gdLst/>
              <a:ahLst/>
              <a:cxnLst/>
              <a:rect l="l" t="t" r="r" b="b"/>
              <a:pathLst>
                <a:path w="11546516" h="11856253">
                  <a:moveTo>
                    <a:pt x="10607616" y="11845066"/>
                  </a:moveTo>
                  <a:cubicBezTo>
                    <a:pt x="10607616" y="11845066"/>
                    <a:pt x="10187863" y="11856253"/>
                    <a:pt x="9725278" y="11853632"/>
                  </a:cubicBezTo>
                  <a:cubicBezTo>
                    <a:pt x="3767360" y="11851468"/>
                    <a:pt x="1057073" y="11843644"/>
                    <a:pt x="1057073" y="11843644"/>
                  </a:cubicBezTo>
                  <a:cubicBezTo>
                    <a:pt x="812931" y="11834810"/>
                    <a:pt x="565145" y="11817829"/>
                    <a:pt x="398404" y="11759651"/>
                  </a:cubicBezTo>
                  <a:cubicBezTo>
                    <a:pt x="120505" y="11662690"/>
                    <a:pt x="0" y="11485161"/>
                    <a:pt x="0" y="3633822"/>
                  </a:cubicBezTo>
                  <a:lnTo>
                    <a:pt x="0" y="363373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7906713" y="7673"/>
                  </a:cubicBezTo>
                  <a:cubicBezTo>
                    <a:pt x="9968937" y="0"/>
                    <a:pt x="10432865" y="7673"/>
                    <a:pt x="10432865" y="7673"/>
                  </a:cubicBezTo>
                  <a:cubicBezTo>
                    <a:pt x="10801172" y="15152"/>
                    <a:pt x="11164484" y="84484"/>
                    <a:pt x="11362225" y="207066"/>
                  </a:cubicBezTo>
                  <a:cubicBezTo>
                    <a:pt x="11513242" y="300683"/>
                    <a:pt x="11546516" y="425358"/>
                    <a:pt x="11537376" y="3633822"/>
                  </a:cubicBezTo>
                  <a:lnTo>
                    <a:pt x="11537376" y="3633911"/>
                  </a:lnTo>
                  <a:cubicBezTo>
                    <a:pt x="11537376" y="11603127"/>
                    <a:pt x="11254379" y="11817225"/>
                    <a:pt x="10607616" y="11845066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A2430B7-36AC-455D-A00B-B8C9BD8D0D58}"/>
              </a:ext>
            </a:extLst>
          </p:cNvPr>
          <p:cNvSpPr txBox="1"/>
          <p:nvPr/>
        </p:nvSpPr>
        <p:spPr>
          <a:xfrm>
            <a:off x="3649951" y="4489874"/>
            <a:ext cx="11139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GIÁ TRỊ CỦA BIỂU THỨC</a:t>
            </a:r>
          </a:p>
        </p:txBody>
      </p:sp>
      <p:grpSp>
        <p:nvGrpSpPr>
          <p:cNvPr id="28" name="Group 18">
            <a:extLst>
              <a:ext uri="{FF2B5EF4-FFF2-40B4-BE49-F238E27FC236}">
                <a16:creationId xmlns:a16="http://schemas.microsoft.com/office/drawing/2014/main" id="{C2107B80-6F62-439B-B4B5-C8565BCAFE7A}"/>
              </a:ext>
            </a:extLst>
          </p:cNvPr>
          <p:cNvGrpSpPr/>
          <p:nvPr/>
        </p:nvGrpSpPr>
        <p:grpSpPr>
          <a:xfrm rot="-10800000">
            <a:off x="2286000" y="6237904"/>
            <a:ext cx="14325600" cy="1565813"/>
            <a:chOff x="0" y="0"/>
            <a:chExt cx="11538770" cy="11849767"/>
          </a:xfrm>
        </p:grpSpPr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CC619B22-3726-4292-B159-F90F0E608E57}"/>
                </a:ext>
              </a:extLst>
            </p:cNvPr>
            <p:cNvSpPr/>
            <p:nvPr/>
          </p:nvSpPr>
          <p:spPr>
            <a:xfrm>
              <a:off x="0" y="-4262"/>
              <a:ext cx="11546516" cy="11856253"/>
            </a:xfrm>
            <a:custGeom>
              <a:avLst/>
              <a:gdLst/>
              <a:ahLst/>
              <a:cxnLst/>
              <a:rect l="l" t="t" r="r" b="b"/>
              <a:pathLst>
                <a:path w="11546516" h="11856253">
                  <a:moveTo>
                    <a:pt x="10607616" y="11845066"/>
                  </a:moveTo>
                  <a:cubicBezTo>
                    <a:pt x="10607616" y="11845066"/>
                    <a:pt x="10187863" y="11856253"/>
                    <a:pt x="9725278" y="11853632"/>
                  </a:cubicBezTo>
                  <a:cubicBezTo>
                    <a:pt x="3767360" y="11851468"/>
                    <a:pt x="1057073" y="11843644"/>
                    <a:pt x="1057073" y="11843644"/>
                  </a:cubicBezTo>
                  <a:cubicBezTo>
                    <a:pt x="812931" y="11834810"/>
                    <a:pt x="565145" y="11817829"/>
                    <a:pt x="398404" y="11759651"/>
                  </a:cubicBezTo>
                  <a:cubicBezTo>
                    <a:pt x="120505" y="11662690"/>
                    <a:pt x="0" y="11485161"/>
                    <a:pt x="0" y="3633822"/>
                  </a:cubicBezTo>
                  <a:lnTo>
                    <a:pt x="0" y="363373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7906713" y="7673"/>
                  </a:cubicBezTo>
                  <a:cubicBezTo>
                    <a:pt x="9968937" y="0"/>
                    <a:pt x="10432865" y="7673"/>
                    <a:pt x="10432865" y="7673"/>
                  </a:cubicBezTo>
                  <a:cubicBezTo>
                    <a:pt x="10801172" y="15152"/>
                    <a:pt x="11164484" y="84484"/>
                    <a:pt x="11362225" y="207066"/>
                  </a:cubicBezTo>
                  <a:cubicBezTo>
                    <a:pt x="11513242" y="300683"/>
                    <a:pt x="11546516" y="425358"/>
                    <a:pt x="11537376" y="3633822"/>
                  </a:cubicBezTo>
                  <a:lnTo>
                    <a:pt x="11537376" y="3633911"/>
                  </a:lnTo>
                  <a:cubicBezTo>
                    <a:pt x="11537376" y="11603127"/>
                    <a:pt x="11254379" y="11817225"/>
                    <a:pt x="10607616" y="11845066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D8FFBF6-E3F9-4D59-AB6A-2C635B603ADD}"/>
              </a:ext>
            </a:extLst>
          </p:cNvPr>
          <p:cNvSpPr txBox="1"/>
          <p:nvPr/>
        </p:nvSpPr>
        <p:spPr>
          <a:xfrm>
            <a:off x="1676400" y="6636228"/>
            <a:ext cx="15479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3: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GIÁ TRỊ BIỂU THỨC CÓ DẤU NGOẶC</a:t>
            </a:r>
          </a:p>
        </p:txBody>
      </p:sp>
      <p:grpSp>
        <p:nvGrpSpPr>
          <p:cNvPr id="33" name="Group 18">
            <a:extLst>
              <a:ext uri="{FF2B5EF4-FFF2-40B4-BE49-F238E27FC236}">
                <a16:creationId xmlns:a16="http://schemas.microsoft.com/office/drawing/2014/main" id="{9A715252-B641-4AB0-AB07-4940BC9CE6D8}"/>
              </a:ext>
            </a:extLst>
          </p:cNvPr>
          <p:cNvGrpSpPr/>
          <p:nvPr/>
        </p:nvGrpSpPr>
        <p:grpSpPr>
          <a:xfrm rot="-10800000">
            <a:off x="3334668" y="8323997"/>
            <a:ext cx="11770477" cy="1419466"/>
            <a:chOff x="-442532" y="-4262"/>
            <a:chExt cx="11989049" cy="11856252"/>
          </a:xfrm>
        </p:grpSpPr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C396AF52-C056-49F1-A1CB-508732F19188}"/>
                </a:ext>
              </a:extLst>
            </p:cNvPr>
            <p:cNvSpPr/>
            <p:nvPr/>
          </p:nvSpPr>
          <p:spPr>
            <a:xfrm>
              <a:off x="-442532" y="-4262"/>
              <a:ext cx="11989049" cy="11856252"/>
            </a:xfrm>
            <a:custGeom>
              <a:avLst/>
              <a:gdLst/>
              <a:ahLst/>
              <a:cxnLst/>
              <a:rect l="l" t="t" r="r" b="b"/>
              <a:pathLst>
                <a:path w="11546516" h="11856253">
                  <a:moveTo>
                    <a:pt x="10607616" y="11845066"/>
                  </a:moveTo>
                  <a:cubicBezTo>
                    <a:pt x="10607616" y="11845066"/>
                    <a:pt x="10187863" y="11856253"/>
                    <a:pt x="9725278" y="11853632"/>
                  </a:cubicBezTo>
                  <a:cubicBezTo>
                    <a:pt x="3767360" y="11851468"/>
                    <a:pt x="1057073" y="11843644"/>
                    <a:pt x="1057073" y="11843644"/>
                  </a:cubicBezTo>
                  <a:cubicBezTo>
                    <a:pt x="812931" y="11834810"/>
                    <a:pt x="565145" y="11817829"/>
                    <a:pt x="398404" y="11759651"/>
                  </a:cubicBezTo>
                  <a:cubicBezTo>
                    <a:pt x="120505" y="11662690"/>
                    <a:pt x="0" y="11485161"/>
                    <a:pt x="0" y="3633822"/>
                  </a:cubicBezTo>
                  <a:lnTo>
                    <a:pt x="0" y="363373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7906713" y="7673"/>
                  </a:cubicBezTo>
                  <a:cubicBezTo>
                    <a:pt x="9968937" y="0"/>
                    <a:pt x="10432865" y="7673"/>
                    <a:pt x="10432865" y="7673"/>
                  </a:cubicBezTo>
                  <a:cubicBezTo>
                    <a:pt x="10801172" y="15152"/>
                    <a:pt x="11164484" y="84484"/>
                    <a:pt x="11362225" y="207066"/>
                  </a:cubicBezTo>
                  <a:cubicBezTo>
                    <a:pt x="11513242" y="300683"/>
                    <a:pt x="11546516" y="425358"/>
                    <a:pt x="11537376" y="3633822"/>
                  </a:cubicBezTo>
                  <a:lnTo>
                    <a:pt x="11537376" y="3633911"/>
                  </a:lnTo>
                  <a:cubicBezTo>
                    <a:pt x="11537376" y="11603127"/>
                    <a:pt x="11254379" y="11817225"/>
                    <a:pt x="10607616" y="11845066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DF98C4E-4AA5-4191-956D-F1BF5583BA0A}"/>
              </a:ext>
            </a:extLst>
          </p:cNvPr>
          <p:cNvSpPr txBox="1"/>
          <p:nvPr/>
        </p:nvSpPr>
        <p:spPr>
          <a:xfrm>
            <a:off x="4091442" y="8719337"/>
            <a:ext cx="10256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4: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9653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30" grpId="0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0">
            <a:extLst>
              <a:ext uri="{FF2B5EF4-FFF2-40B4-BE49-F238E27FC236}">
                <a16:creationId xmlns:a16="http://schemas.microsoft.com/office/drawing/2014/main" id="{165BE8C8-D0C9-62DF-2874-45E352169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83732" y="373632"/>
            <a:ext cx="2477114" cy="2550438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FC41AB50-8C20-252B-F3A1-8D817368AC41}"/>
              </a:ext>
            </a:extLst>
          </p:cNvPr>
          <p:cNvGrpSpPr/>
          <p:nvPr/>
        </p:nvGrpSpPr>
        <p:grpSpPr>
          <a:xfrm>
            <a:off x="18859518" y="287737"/>
            <a:ext cx="8553464" cy="3895481"/>
            <a:chOff x="11265112" y="208348"/>
            <a:chExt cx="5702309" cy="259698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3DDB671-8CDD-E9BB-0746-5A8BF8EBB82F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67" name="Picture 22">
                <a:extLst>
                  <a:ext uri="{FF2B5EF4-FFF2-40B4-BE49-F238E27FC236}">
                    <a16:creationId xmlns:a16="http://schemas.microsoft.com/office/drawing/2014/main" id="{A6EC68C6-96B0-ED55-2E24-12F4D2344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68" name="Picture 22">
                <a:extLst>
                  <a:ext uri="{FF2B5EF4-FFF2-40B4-BE49-F238E27FC236}">
                    <a16:creationId xmlns:a16="http://schemas.microsoft.com/office/drawing/2014/main" id="{541A33EB-BC67-ACDD-3F36-AD2CB09E9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69" name="Picture 22">
              <a:extLst>
                <a:ext uri="{FF2B5EF4-FFF2-40B4-BE49-F238E27FC236}">
                  <a16:creationId xmlns:a16="http://schemas.microsoft.com/office/drawing/2014/main" id="{489BFAC2-D189-EF72-ED0D-C02F9FE4D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0E457DE-E86C-22F9-4232-E64592032EA3}"/>
              </a:ext>
            </a:extLst>
          </p:cNvPr>
          <p:cNvGrpSpPr/>
          <p:nvPr/>
        </p:nvGrpSpPr>
        <p:grpSpPr>
          <a:xfrm>
            <a:off x="4383449" y="4500230"/>
            <a:ext cx="3839979" cy="3592286"/>
            <a:chOff x="3654094" y="3423790"/>
            <a:chExt cx="2440311" cy="2195800"/>
          </a:xfrm>
        </p:grpSpPr>
        <p:pic>
          <p:nvPicPr>
            <p:cNvPr id="36" name="Picture 11">
              <a:extLst>
                <a:ext uri="{FF2B5EF4-FFF2-40B4-BE49-F238E27FC236}">
                  <a16:creationId xmlns:a16="http://schemas.microsoft.com/office/drawing/2014/main" id="{8F615107-BF77-AB58-2172-69FF97038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986675" y="3423790"/>
              <a:ext cx="824490" cy="1308645"/>
            </a:xfrm>
            <a:prstGeom prst="rect">
              <a:avLst/>
            </a:prstGeom>
          </p:spPr>
        </p:pic>
        <p:pic>
          <p:nvPicPr>
            <p:cNvPr id="35" name="Picture 9">
              <a:extLst>
                <a:ext uri="{FF2B5EF4-FFF2-40B4-BE49-F238E27FC236}">
                  <a16:creationId xmlns:a16="http://schemas.microsoft.com/office/drawing/2014/main" id="{DA684B16-3B03-BF65-F41A-1AA0D9F63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3654094" y="4175958"/>
              <a:ext cx="2440311" cy="1443632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A30EB92-CED8-5343-2E7A-D3F8048F23FF}"/>
              </a:ext>
            </a:extLst>
          </p:cNvPr>
          <p:cNvGrpSpPr/>
          <p:nvPr/>
        </p:nvGrpSpPr>
        <p:grpSpPr>
          <a:xfrm flipH="1">
            <a:off x="10191313" y="4635520"/>
            <a:ext cx="3653369" cy="3438050"/>
            <a:chOff x="3654094" y="3423790"/>
            <a:chExt cx="2440311" cy="2195800"/>
          </a:xfrm>
        </p:grpSpPr>
        <p:pic>
          <p:nvPicPr>
            <p:cNvPr id="42" name="Picture 11">
              <a:extLst>
                <a:ext uri="{FF2B5EF4-FFF2-40B4-BE49-F238E27FC236}">
                  <a16:creationId xmlns:a16="http://schemas.microsoft.com/office/drawing/2014/main" id="{09EDBA9F-9AFB-C3A6-DE81-DB5DB133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986675" y="3423790"/>
              <a:ext cx="824490" cy="1308645"/>
            </a:xfrm>
            <a:prstGeom prst="rect">
              <a:avLst/>
            </a:prstGeom>
          </p:spPr>
        </p:pic>
        <p:pic>
          <p:nvPicPr>
            <p:cNvPr id="43" name="Picture 9">
              <a:extLst>
                <a:ext uri="{FF2B5EF4-FFF2-40B4-BE49-F238E27FC236}">
                  <a16:creationId xmlns:a16="http://schemas.microsoft.com/office/drawing/2014/main" id="{2BD35D04-D292-CBEF-6F93-661DB8C6A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3654094" y="4175958"/>
              <a:ext cx="2440311" cy="1443632"/>
            </a:xfrm>
            <a:prstGeom prst="rect">
              <a:avLst/>
            </a:prstGeom>
          </p:spPr>
        </p:pic>
      </p:grpSp>
      <p:pic>
        <p:nvPicPr>
          <p:cNvPr id="47" name="Picture 19">
            <a:extLst>
              <a:ext uri="{FF2B5EF4-FFF2-40B4-BE49-F238E27FC236}">
                <a16:creationId xmlns:a16="http://schemas.microsoft.com/office/drawing/2014/main" id="{F81B9902-11B7-7E6B-62D6-D28514580A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666657" y="4567340"/>
            <a:ext cx="1563974" cy="2259806"/>
          </a:xfrm>
          <a:prstGeom prst="rect">
            <a:avLst/>
          </a:prstGeom>
        </p:spPr>
      </p:pic>
      <p:pic>
        <p:nvPicPr>
          <p:cNvPr id="45" name="Picture 11">
            <a:extLst>
              <a:ext uri="{FF2B5EF4-FFF2-40B4-BE49-F238E27FC236}">
                <a16:creationId xmlns:a16="http://schemas.microsoft.com/office/drawing/2014/main" id="{CB751436-9471-D2B0-D82D-93C81455A02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75864" y="4488962"/>
            <a:ext cx="1238045" cy="2036844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96C4A045-7074-194C-796B-58BFCE9527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354136" y="5667715"/>
            <a:ext cx="3850158" cy="236088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14A306FC-4D8A-1AFF-24D6-3316C54EDF78}"/>
              </a:ext>
            </a:extLst>
          </p:cNvPr>
          <p:cNvGrpSpPr/>
          <p:nvPr/>
        </p:nvGrpSpPr>
        <p:grpSpPr>
          <a:xfrm>
            <a:off x="-3493796" y="923393"/>
            <a:ext cx="3357774" cy="2260344"/>
            <a:chOff x="3078903" y="240919"/>
            <a:chExt cx="2238516" cy="1506896"/>
          </a:xfrm>
        </p:grpSpPr>
        <p:pic>
          <p:nvPicPr>
            <p:cNvPr id="62" name="Picture 22">
              <a:extLst>
                <a:ext uri="{FF2B5EF4-FFF2-40B4-BE49-F238E27FC236}">
                  <a16:creationId xmlns:a16="http://schemas.microsoft.com/office/drawing/2014/main" id="{78A1EB51-87F2-22B8-DD0C-E0EAE2DF2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63" name="Picture 22">
              <a:extLst>
                <a:ext uri="{FF2B5EF4-FFF2-40B4-BE49-F238E27FC236}">
                  <a16:creationId xmlns:a16="http://schemas.microsoft.com/office/drawing/2014/main" id="{BDF3600E-4CBE-95DD-F828-F0FA80CA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5D03DBC-5AF8-D407-BF24-0B6F841268D7}"/>
              </a:ext>
            </a:extLst>
          </p:cNvPr>
          <p:cNvSpPr/>
          <p:nvPr/>
        </p:nvSpPr>
        <p:spPr>
          <a:xfrm>
            <a:off x="-48273" y="6754146"/>
            <a:ext cx="18288000" cy="3646644"/>
          </a:xfrm>
          <a:custGeom>
            <a:avLst/>
            <a:gdLst>
              <a:gd name="connsiteX0" fmla="*/ 0 w 12192000"/>
              <a:gd name="connsiteY0" fmla="*/ 0 h 2601686"/>
              <a:gd name="connsiteX1" fmla="*/ 12192000 w 12192000"/>
              <a:gd name="connsiteY1" fmla="*/ 0 h 2601686"/>
              <a:gd name="connsiteX2" fmla="*/ 12192000 w 12192000"/>
              <a:gd name="connsiteY2" fmla="*/ 2601686 h 2601686"/>
              <a:gd name="connsiteX3" fmla="*/ 0 w 12192000"/>
              <a:gd name="connsiteY3" fmla="*/ 2601686 h 2601686"/>
              <a:gd name="connsiteX4" fmla="*/ 0 w 12192000"/>
              <a:gd name="connsiteY4" fmla="*/ 0 h 2601686"/>
              <a:gd name="connsiteX0" fmla="*/ 0 w 12192000"/>
              <a:gd name="connsiteY0" fmla="*/ 86 h 2601772"/>
              <a:gd name="connsiteX1" fmla="*/ 2079171 w 12192000"/>
              <a:gd name="connsiteY1" fmla="*/ 435515 h 2601772"/>
              <a:gd name="connsiteX2" fmla="*/ 12192000 w 12192000"/>
              <a:gd name="connsiteY2" fmla="*/ 86 h 2601772"/>
              <a:gd name="connsiteX3" fmla="*/ 12192000 w 12192000"/>
              <a:gd name="connsiteY3" fmla="*/ 2601772 h 2601772"/>
              <a:gd name="connsiteX4" fmla="*/ 0 w 12192000"/>
              <a:gd name="connsiteY4" fmla="*/ 2601772 h 2601772"/>
              <a:gd name="connsiteX5" fmla="*/ 0 w 12192000"/>
              <a:gd name="connsiteY5" fmla="*/ 86 h 2601772"/>
              <a:gd name="connsiteX0" fmla="*/ 0 w 12192000"/>
              <a:gd name="connsiteY0" fmla="*/ 97971 h 2699657"/>
              <a:gd name="connsiteX1" fmla="*/ 2079171 w 12192000"/>
              <a:gd name="connsiteY1" fmla="*/ 533400 h 2699657"/>
              <a:gd name="connsiteX2" fmla="*/ 3722914 w 12192000"/>
              <a:gd name="connsiteY2" fmla="*/ 0 h 2699657"/>
              <a:gd name="connsiteX3" fmla="*/ 12192000 w 12192000"/>
              <a:gd name="connsiteY3" fmla="*/ 97971 h 2699657"/>
              <a:gd name="connsiteX4" fmla="*/ 12192000 w 12192000"/>
              <a:gd name="connsiteY4" fmla="*/ 2699657 h 2699657"/>
              <a:gd name="connsiteX5" fmla="*/ 0 w 12192000"/>
              <a:gd name="connsiteY5" fmla="*/ 2699657 h 2699657"/>
              <a:gd name="connsiteX6" fmla="*/ 0 w 12192000"/>
              <a:gd name="connsiteY6" fmla="*/ 97971 h 2699657"/>
              <a:gd name="connsiteX0" fmla="*/ 0 w 12192000"/>
              <a:gd name="connsiteY0" fmla="*/ 97971 h 2699657"/>
              <a:gd name="connsiteX1" fmla="*/ 2079171 w 12192000"/>
              <a:gd name="connsiteY1" fmla="*/ 533400 h 2699657"/>
              <a:gd name="connsiteX2" fmla="*/ 3722914 w 12192000"/>
              <a:gd name="connsiteY2" fmla="*/ 0 h 2699657"/>
              <a:gd name="connsiteX3" fmla="*/ 6858000 w 12192000"/>
              <a:gd name="connsiteY3" fmla="*/ 293915 h 2699657"/>
              <a:gd name="connsiteX4" fmla="*/ 12192000 w 12192000"/>
              <a:gd name="connsiteY4" fmla="*/ 97971 h 2699657"/>
              <a:gd name="connsiteX5" fmla="*/ 12192000 w 12192000"/>
              <a:gd name="connsiteY5" fmla="*/ 2699657 h 2699657"/>
              <a:gd name="connsiteX6" fmla="*/ 0 w 12192000"/>
              <a:gd name="connsiteY6" fmla="*/ 2699657 h 2699657"/>
              <a:gd name="connsiteX7" fmla="*/ 0 w 12192000"/>
              <a:gd name="connsiteY7" fmla="*/ 97971 h 2699657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6858000 w 12192000"/>
              <a:gd name="connsiteY3" fmla="*/ 348343 h 2754085"/>
              <a:gd name="connsiteX4" fmla="*/ 8044543 w 12192000"/>
              <a:gd name="connsiteY4" fmla="*/ 0 h 2754085"/>
              <a:gd name="connsiteX5" fmla="*/ 12192000 w 12192000"/>
              <a:gd name="connsiteY5" fmla="*/ 152399 h 2754085"/>
              <a:gd name="connsiteX6" fmla="*/ 12192000 w 12192000"/>
              <a:gd name="connsiteY6" fmla="*/ 2754085 h 2754085"/>
              <a:gd name="connsiteX7" fmla="*/ 0 w 12192000"/>
              <a:gd name="connsiteY7" fmla="*/ 2754085 h 2754085"/>
              <a:gd name="connsiteX8" fmla="*/ 0 w 12192000"/>
              <a:gd name="connsiteY8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6858000 w 12192000"/>
              <a:gd name="connsiteY3" fmla="*/ 348343 h 2754085"/>
              <a:gd name="connsiteX4" fmla="*/ 8044543 w 12192000"/>
              <a:gd name="connsiteY4" fmla="*/ 0 h 2754085"/>
              <a:gd name="connsiteX5" fmla="*/ 9862457 w 12192000"/>
              <a:gd name="connsiteY5" fmla="*/ 435429 h 2754085"/>
              <a:gd name="connsiteX6" fmla="*/ 12192000 w 12192000"/>
              <a:gd name="connsiteY6" fmla="*/ 152399 h 2754085"/>
              <a:gd name="connsiteX7" fmla="*/ 12192000 w 12192000"/>
              <a:gd name="connsiteY7" fmla="*/ 2754085 h 2754085"/>
              <a:gd name="connsiteX8" fmla="*/ 0 w 12192000"/>
              <a:gd name="connsiteY8" fmla="*/ 2754085 h 2754085"/>
              <a:gd name="connsiteX9" fmla="*/ 0 w 12192000"/>
              <a:gd name="connsiteY9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6858000 w 12192000"/>
              <a:gd name="connsiteY3" fmla="*/ 348343 h 2754085"/>
              <a:gd name="connsiteX4" fmla="*/ 8044543 w 12192000"/>
              <a:gd name="connsiteY4" fmla="*/ 0 h 2754085"/>
              <a:gd name="connsiteX5" fmla="*/ 9862457 w 12192000"/>
              <a:gd name="connsiteY5" fmla="*/ 435429 h 2754085"/>
              <a:gd name="connsiteX6" fmla="*/ 11005457 w 12192000"/>
              <a:gd name="connsiteY6" fmla="*/ 10886 h 2754085"/>
              <a:gd name="connsiteX7" fmla="*/ 12192000 w 12192000"/>
              <a:gd name="connsiteY7" fmla="*/ 152399 h 2754085"/>
              <a:gd name="connsiteX8" fmla="*/ 12192000 w 12192000"/>
              <a:gd name="connsiteY8" fmla="*/ 2754085 h 2754085"/>
              <a:gd name="connsiteX9" fmla="*/ 0 w 12192000"/>
              <a:gd name="connsiteY9" fmla="*/ 2754085 h 2754085"/>
              <a:gd name="connsiteX10" fmla="*/ 0 w 12192000"/>
              <a:gd name="connsiteY10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722914 w 12192000"/>
              <a:gd name="connsiteY2" fmla="*/ 54428 h 2754085"/>
              <a:gd name="connsiteX3" fmla="*/ 5170714 w 12192000"/>
              <a:gd name="connsiteY3" fmla="*/ 446315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170714 w 12192000"/>
              <a:gd name="connsiteY3" fmla="*/ 446315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040085 w 12192000"/>
              <a:gd name="connsiteY3" fmla="*/ 884600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007428 w 12192000"/>
              <a:gd name="connsiteY3" fmla="*/ 514798 h 2754085"/>
              <a:gd name="connsiteX4" fmla="*/ 6858000 w 12192000"/>
              <a:gd name="connsiteY4" fmla="*/ 348343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52399 h 2754085"/>
              <a:gd name="connsiteX1" fmla="*/ 2079171 w 12192000"/>
              <a:gd name="connsiteY1" fmla="*/ 587828 h 2754085"/>
              <a:gd name="connsiteX2" fmla="*/ 3668485 w 12192000"/>
              <a:gd name="connsiteY2" fmla="*/ 164000 h 2754085"/>
              <a:gd name="connsiteX3" fmla="*/ 5007428 w 12192000"/>
              <a:gd name="connsiteY3" fmla="*/ 514798 h 2754085"/>
              <a:gd name="connsiteX4" fmla="*/ 6683829 w 12192000"/>
              <a:gd name="connsiteY4" fmla="*/ 416826 h 2754085"/>
              <a:gd name="connsiteX5" fmla="*/ 8044543 w 12192000"/>
              <a:gd name="connsiteY5" fmla="*/ 0 h 2754085"/>
              <a:gd name="connsiteX6" fmla="*/ 9862457 w 12192000"/>
              <a:gd name="connsiteY6" fmla="*/ 435429 h 2754085"/>
              <a:gd name="connsiteX7" fmla="*/ 11005457 w 12192000"/>
              <a:gd name="connsiteY7" fmla="*/ 10886 h 2754085"/>
              <a:gd name="connsiteX8" fmla="*/ 12192000 w 12192000"/>
              <a:gd name="connsiteY8" fmla="*/ 152399 h 2754085"/>
              <a:gd name="connsiteX9" fmla="*/ 12192000 w 12192000"/>
              <a:gd name="connsiteY9" fmla="*/ 2754085 h 2754085"/>
              <a:gd name="connsiteX10" fmla="*/ 0 w 12192000"/>
              <a:gd name="connsiteY10" fmla="*/ 2754085 h 2754085"/>
              <a:gd name="connsiteX11" fmla="*/ 0 w 12192000"/>
              <a:gd name="connsiteY11" fmla="*/ 152399 h 2754085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68485 w 12192000"/>
              <a:gd name="connsiteY2" fmla="*/ 15311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8088086 w 12192000"/>
              <a:gd name="connsiteY5" fmla="*/ 221952 h 2743199"/>
              <a:gd name="connsiteX6" fmla="*/ 9862457 w 12192000"/>
              <a:gd name="connsiteY6" fmla="*/ 424543 h 2743199"/>
              <a:gd name="connsiteX7" fmla="*/ 11005457 w 12192000"/>
              <a:gd name="connsiteY7" fmla="*/ 0 h 2743199"/>
              <a:gd name="connsiteX8" fmla="*/ 12192000 w 12192000"/>
              <a:gd name="connsiteY8" fmla="*/ 141513 h 2743199"/>
              <a:gd name="connsiteX9" fmla="*/ 12192000 w 12192000"/>
              <a:gd name="connsiteY9" fmla="*/ 2743199 h 2743199"/>
              <a:gd name="connsiteX10" fmla="*/ 0 w 12192000"/>
              <a:gd name="connsiteY10" fmla="*/ 2743199 h 2743199"/>
              <a:gd name="connsiteX11" fmla="*/ 0 w 12192000"/>
              <a:gd name="connsiteY11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68485 w 12192000"/>
              <a:gd name="connsiteY2" fmla="*/ 15311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772400 w 12192000"/>
              <a:gd name="connsiteY5" fmla="*/ 84989 h 2743199"/>
              <a:gd name="connsiteX6" fmla="*/ 9862457 w 12192000"/>
              <a:gd name="connsiteY6" fmla="*/ 424543 h 2743199"/>
              <a:gd name="connsiteX7" fmla="*/ 11005457 w 12192000"/>
              <a:gd name="connsiteY7" fmla="*/ 0 h 2743199"/>
              <a:gd name="connsiteX8" fmla="*/ 12192000 w 12192000"/>
              <a:gd name="connsiteY8" fmla="*/ 141513 h 2743199"/>
              <a:gd name="connsiteX9" fmla="*/ 12192000 w 12192000"/>
              <a:gd name="connsiteY9" fmla="*/ 2743199 h 2743199"/>
              <a:gd name="connsiteX10" fmla="*/ 0 w 12192000"/>
              <a:gd name="connsiteY10" fmla="*/ 2743199 h 2743199"/>
              <a:gd name="connsiteX11" fmla="*/ 0 w 12192000"/>
              <a:gd name="connsiteY11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68485 w 12192000"/>
              <a:gd name="connsiteY2" fmla="*/ 15311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772400 w 12192000"/>
              <a:gd name="connsiteY5" fmla="*/ 84989 h 2743199"/>
              <a:gd name="connsiteX6" fmla="*/ 8937647 w 12192000"/>
              <a:gd name="connsiteY6" fmla="*/ 414811 h 2743199"/>
              <a:gd name="connsiteX7" fmla="*/ 9862457 w 12192000"/>
              <a:gd name="connsiteY7" fmla="*/ 424543 h 2743199"/>
              <a:gd name="connsiteX8" fmla="*/ 11005457 w 12192000"/>
              <a:gd name="connsiteY8" fmla="*/ 0 h 2743199"/>
              <a:gd name="connsiteX9" fmla="*/ 12192000 w 12192000"/>
              <a:gd name="connsiteY9" fmla="*/ 141513 h 2743199"/>
              <a:gd name="connsiteX10" fmla="*/ 12192000 w 12192000"/>
              <a:gd name="connsiteY10" fmla="*/ 2743199 h 2743199"/>
              <a:gd name="connsiteX11" fmla="*/ 0 w 12192000"/>
              <a:gd name="connsiteY11" fmla="*/ 2743199 h 2743199"/>
              <a:gd name="connsiteX12" fmla="*/ 0 w 12192000"/>
              <a:gd name="connsiteY12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46713 w 12192000"/>
              <a:gd name="connsiteY2" fmla="*/ 36684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772400 w 12192000"/>
              <a:gd name="connsiteY5" fmla="*/ 84989 h 2743199"/>
              <a:gd name="connsiteX6" fmla="*/ 8937647 w 12192000"/>
              <a:gd name="connsiteY6" fmla="*/ 414811 h 2743199"/>
              <a:gd name="connsiteX7" fmla="*/ 9862457 w 12192000"/>
              <a:gd name="connsiteY7" fmla="*/ 424543 h 2743199"/>
              <a:gd name="connsiteX8" fmla="*/ 11005457 w 12192000"/>
              <a:gd name="connsiteY8" fmla="*/ 0 h 2743199"/>
              <a:gd name="connsiteX9" fmla="*/ 12192000 w 12192000"/>
              <a:gd name="connsiteY9" fmla="*/ 141513 h 2743199"/>
              <a:gd name="connsiteX10" fmla="*/ 12192000 w 12192000"/>
              <a:gd name="connsiteY10" fmla="*/ 2743199 h 2743199"/>
              <a:gd name="connsiteX11" fmla="*/ 0 w 12192000"/>
              <a:gd name="connsiteY11" fmla="*/ 2743199 h 2743199"/>
              <a:gd name="connsiteX12" fmla="*/ 0 w 12192000"/>
              <a:gd name="connsiteY12" fmla="*/ 141513 h 2743199"/>
              <a:gd name="connsiteX0" fmla="*/ 0 w 12192000"/>
              <a:gd name="connsiteY0" fmla="*/ 141513 h 2743199"/>
              <a:gd name="connsiteX1" fmla="*/ 2079171 w 12192000"/>
              <a:gd name="connsiteY1" fmla="*/ 576942 h 2743199"/>
              <a:gd name="connsiteX2" fmla="*/ 3646713 w 12192000"/>
              <a:gd name="connsiteY2" fmla="*/ 366844 h 2743199"/>
              <a:gd name="connsiteX3" fmla="*/ 5007428 w 12192000"/>
              <a:gd name="connsiteY3" fmla="*/ 503912 h 2743199"/>
              <a:gd name="connsiteX4" fmla="*/ 6683829 w 12192000"/>
              <a:gd name="connsiteY4" fmla="*/ 405940 h 2743199"/>
              <a:gd name="connsiteX5" fmla="*/ 7903029 w 12192000"/>
              <a:gd name="connsiteY5" fmla="*/ 298719 h 2743199"/>
              <a:gd name="connsiteX6" fmla="*/ 8937647 w 12192000"/>
              <a:gd name="connsiteY6" fmla="*/ 414811 h 2743199"/>
              <a:gd name="connsiteX7" fmla="*/ 9862457 w 12192000"/>
              <a:gd name="connsiteY7" fmla="*/ 424543 h 2743199"/>
              <a:gd name="connsiteX8" fmla="*/ 11005457 w 12192000"/>
              <a:gd name="connsiteY8" fmla="*/ 0 h 2743199"/>
              <a:gd name="connsiteX9" fmla="*/ 12192000 w 12192000"/>
              <a:gd name="connsiteY9" fmla="*/ 141513 h 2743199"/>
              <a:gd name="connsiteX10" fmla="*/ 12192000 w 12192000"/>
              <a:gd name="connsiteY10" fmla="*/ 2743199 h 2743199"/>
              <a:gd name="connsiteX11" fmla="*/ 0 w 12192000"/>
              <a:gd name="connsiteY11" fmla="*/ 2743199 h 2743199"/>
              <a:gd name="connsiteX12" fmla="*/ 0 w 12192000"/>
              <a:gd name="connsiteY12" fmla="*/ 141513 h 2743199"/>
              <a:gd name="connsiteX0" fmla="*/ 0 w 12192000"/>
              <a:gd name="connsiteY0" fmla="*/ 86 h 2601772"/>
              <a:gd name="connsiteX1" fmla="*/ 2079171 w 12192000"/>
              <a:gd name="connsiteY1" fmla="*/ 435515 h 2601772"/>
              <a:gd name="connsiteX2" fmla="*/ 3646713 w 12192000"/>
              <a:gd name="connsiteY2" fmla="*/ 225417 h 2601772"/>
              <a:gd name="connsiteX3" fmla="*/ 5007428 w 12192000"/>
              <a:gd name="connsiteY3" fmla="*/ 362485 h 2601772"/>
              <a:gd name="connsiteX4" fmla="*/ 6683829 w 12192000"/>
              <a:gd name="connsiteY4" fmla="*/ 264513 h 2601772"/>
              <a:gd name="connsiteX5" fmla="*/ 7903029 w 12192000"/>
              <a:gd name="connsiteY5" fmla="*/ 157292 h 2601772"/>
              <a:gd name="connsiteX6" fmla="*/ 8937647 w 12192000"/>
              <a:gd name="connsiteY6" fmla="*/ 273384 h 2601772"/>
              <a:gd name="connsiteX7" fmla="*/ 9862457 w 12192000"/>
              <a:gd name="connsiteY7" fmla="*/ 283116 h 2601772"/>
              <a:gd name="connsiteX8" fmla="*/ 11070772 w 12192000"/>
              <a:gd name="connsiteY8" fmla="*/ 43806 h 2601772"/>
              <a:gd name="connsiteX9" fmla="*/ 12192000 w 12192000"/>
              <a:gd name="connsiteY9" fmla="*/ 86 h 2601772"/>
              <a:gd name="connsiteX10" fmla="*/ 12192000 w 12192000"/>
              <a:gd name="connsiteY10" fmla="*/ 2601772 h 2601772"/>
              <a:gd name="connsiteX11" fmla="*/ 0 w 12192000"/>
              <a:gd name="connsiteY11" fmla="*/ 2601772 h 2601772"/>
              <a:gd name="connsiteX12" fmla="*/ 0 w 12192000"/>
              <a:gd name="connsiteY12" fmla="*/ 86 h 2601772"/>
              <a:gd name="connsiteX0" fmla="*/ 0 w 12192000"/>
              <a:gd name="connsiteY0" fmla="*/ 86 h 2601772"/>
              <a:gd name="connsiteX1" fmla="*/ 2079171 w 12192000"/>
              <a:gd name="connsiteY1" fmla="*/ 435515 h 2601772"/>
              <a:gd name="connsiteX2" fmla="*/ 3646713 w 12192000"/>
              <a:gd name="connsiteY2" fmla="*/ 225417 h 2601772"/>
              <a:gd name="connsiteX3" fmla="*/ 5007428 w 12192000"/>
              <a:gd name="connsiteY3" fmla="*/ 362485 h 2601772"/>
              <a:gd name="connsiteX4" fmla="*/ 6683829 w 12192000"/>
              <a:gd name="connsiteY4" fmla="*/ 264513 h 2601772"/>
              <a:gd name="connsiteX5" fmla="*/ 7990115 w 12192000"/>
              <a:gd name="connsiteY5" fmla="*/ 228536 h 2601772"/>
              <a:gd name="connsiteX6" fmla="*/ 8937647 w 12192000"/>
              <a:gd name="connsiteY6" fmla="*/ 273384 h 2601772"/>
              <a:gd name="connsiteX7" fmla="*/ 9862457 w 12192000"/>
              <a:gd name="connsiteY7" fmla="*/ 283116 h 2601772"/>
              <a:gd name="connsiteX8" fmla="*/ 11070772 w 12192000"/>
              <a:gd name="connsiteY8" fmla="*/ 43806 h 2601772"/>
              <a:gd name="connsiteX9" fmla="*/ 12192000 w 12192000"/>
              <a:gd name="connsiteY9" fmla="*/ 86 h 2601772"/>
              <a:gd name="connsiteX10" fmla="*/ 12192000 w 12192000"/>
              <a:gd name="connsiteY10" fmla="*/ 2601772 h 2601772"/>
              <a:gd name="connsiteX11" fmla="*/ 0 w 12192000"/>
              <a:gd name="connsiteY11" fmla="*/ 2601772 h 2601772"/>
              <a:gd name="connsiteX12" fmla="*/ 0 w 12192000"/>
              <a:gd name="connsiteY12" fmla="*/ 86 h 2601772"/>
              <a:gd name="connsiteX0" fmla="*/ 0 w 12192000"/>
              <a:gd name="connsiteY0" fmla="*/ 149 h 2601835"/>
              <a:gd name="connsiteX1" fmla="*/ 2096104 w 12192000"/>
              <a:gd name="connsiteY1" fmla="*/ 245290 h 2601835"/>
              <a:gd name="connsiteX2" fmla="*/ 3646713 w 12192000"/>
              <a:gd name="connsiteY2" fmla="*/ 225480 h 2601835"/>
              <a:gd name="connsiteX3" fmla="*/ 5007428 w 12192000"/>
              <a:gd name="connsiteY3" fmla="*/ 362548 h 2601835"/>
              <a:gd name="connsiteX4" fmla="*/ 6683829 w 12192000"/>
              <a:gd name="connsiteY4" fmla="*/ 264576 h 2601835"/>
              <a:gd name="connsiteX5" fmla="*/ 7990115 w 12192000"/>
              <a:gd name="connsiteY5" fmla="*/ 228599 h 2601835"/>
              <a:gd name="connsiteX6" fmla="*/ 8937647 w 12192000"/>
              <a:gd name="connsiteY6" fmla="*/ 273447 h 2601835"/>
              <a:gd name="connsiteX7" fmla="*/ 9862457 w 12192000"/>
              <a:gd name="connsiteY7" fmla="*/ 283179 h 2601835"/>
              <a:gd name="connsiteX8" fmla="*/ 11070772 w 12192000"/>
              <a:gd name="connsiteY8" fmla="*/ 43869 h 2601835"/>
              <a:gd name="connsiteX9" fmla="*/ 12192000 w 12192000"/>
              <a:gd name="connsiteY9" fmla="*/ 149 h 2601835"/>
              <a:gd name="connsiteX10" fmla="*/ 12192000 w 12192000"/>
              <a:gd name="connsiteY10" fmla="*/ 2601835 h 2601835"/>
              <a:gd name="connsiteX11" fmla="*/ 0 w 12192000"/>
              <a:gd name="connsiteY11" fmla="*/ 2601835 h 2601835"/>
              <a:gd name="connsiteX12" fmla="*/ 0 w 12192000"/>
              <a:gd name="connsiteY12" fmla="*/ 149 h 260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601835">
                <a:moveTo>
                  <a:pt x="0" y="149"/>
                </a:moveTo>
                <a:cubicBezTo>
                  <a:pt x="718457" y="-7108"/>
                  <a:pt x="1377647" y="252547"/>
                  <a:pt x="2096104" y="245290"/>
                </a:cubicBezTo>
                <a:cubicBezTo>
                  <a:pt x="2959704" y="201747"/>
                  <a:pt x="2783113" y="269023"/>
                  <a:pt x="3646713" y="225480"/>
                </a:cubicBezTo>
                <a:cubicBezTo>
                  <a:pt x="4151084" y="151095"/>
                  <a:pt x="4484914" y="313562"/>
                  <a:pt x="5007428" y="362548"/>
                </a:cubicBezTo>
                <a:cubicBezTo>
                  <a:pt x="5529942" y="411534"/>
                  <a:pt x="6193972" y="288162"/>
                  <a:pt x="6683829" y="264576"/>
                </a:cubicBezTo>
                <a:cubicBezTo>
                  <a:pt x="7159172" y="246433"/>
                  <a:pt x="7514772" y="246742"/>
                  <a:pt x="7990115" y="228599"/>
                </a:cubicBezTo>
                <a:cubicBezTo>
                  <a:pt x="8362123" y="202685"/>
                  <a:pt x="8589304" y="216855"/>
                  <a:pt x="8937647" y="273447"/>
                </a:cubicBezTo>
                <a:cubicBezTo>
                  <a:pt x="9285990" y="330039"/>
                  <a:pt x="9514193" y="324921"/>
                  <a:pt x="9862457" y="283179"/>
                </a:cubicBezTo>
                <a:cubicBezTo>
                  <a:pt x="10225314" y="239636"/>
                  <a:pt x="10707915" y="87412"/>
                  <a:pt x="11070772" y="43869"/>
                </a:cubicBezTo>
                <a:lnTo>
                  <a:pt x="12192000" y="149"/>
                </a:lnTo>
                <a:lnTo>
                  <a:pt x="12192000" y="2601835"/>
                </a:lnTo>
                <a:lnTo>
                  <a:pt x="0" y="2601835"/>
                </a:lnTo>
                <a:lnTo>
                  <a:pt x="0" y="149"/>
                </a:lnTo>
                <a:close/>
              </a:path>
            </a:pathLst>
          </a:custGeom>
          <a:solidFill>
            <a:srgbClr val="42C1D2"/>
          </a:solidFill>
          <a:ln>
            <a:solidFill>
              <a:srgbClr val="99DD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616899A-C9C6-8E8E-C0CB-0B19AAE0F4AB}"/>
              </a:ext>
            </a:extLst>
          </p:cNvPr>
          <p:cNvGrpSpPr/>
          <p:nvPr/>
        </p:nvGrpSpPr>
        <p:grpSpPr>
          <a:xfrm>
            <a:off x="1" y="6662048"/>
            <a:ext cx="4277861" cy="3624951"/>
            <a:chOff x="0" y="4441365"/>
            <a:chExt cx="3385642" cy="24166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6FDBCB-EE7E-438D-A773-9BA72F26F5C0}"/>
                </a:ext>
              </a:extLst>
            </p:cNvPr>
            <p:cNvSpPr/>
            <p:nvPr/>
          </p:nvSpPr>
          <p:spPr>
            <a:xfrm>
              <a:off x="0" y="4463142"/>
              <a:ext cx="3341914" cy="2394857"/>
            </a:xfrm>
            <a:prstGeom prst="rect">
              <a:avLst/>
            </a:prstGeom>
            <a:solidFill>
              <a:srgbClr val="824100"/>
            </a:solidFill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F7501A3-FB9C-F6DC-C52E-A4ECCF707138}"/>
                </a:ext>
              </a:extLst>
            </p:cNvPr>
            <p:cNvSpPr/>
            <p:nvPr/>
          </p:nvSpPr>
          <p:spPr>
            <a:xfrm>
              <a:off x="0" y="4441365"/>
              <a:ext cx="3385642" cy="1184539"/>
            </a:xfrm>
            <a:custGeom>
              <a:avLst/>
              <a:gdLst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0 w 3341914"/>
                <a:gd name="connsiteY3" fmla="*/ 1023256 h 1023256"/>
                <a:gd name="connsiteX4" fmla="*/ 0 w 3341914"/>
                <a:gd name="connsiteY4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26571 w 3341914"/>
                <a:gd name="connsiteY3" fmla="*/ 359229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91886 w 3341914"/>
                <a:gd name="connsiteY3" fmla="*/ 772886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559390"/>
                <a:gd name="connsiteX1" fmla="*/ 3341914 w 3341914"/>
                <a:gd name="connsiteY1" fmla="*/ 0 h 1559390"/>
                <a:gd name="connsiteX2" fmla="*/ 3341914 w 3341914"/>
                <a:gd name="connsiteY2" fmla="*/ 1023256 h 1559390"/>
                <a:gd name="connsiteX3" fmla="*/ 805543 w 3341914"/>
                <a:gd name="connsiteY3" fmla="*/ 1556658 h 1559390"/>
                <a:gd name="connsiteX4" fmla="*/ 391886 w 3341914"/>
                <a:gd name="connsiteY4" fmla="*/ 772886 h 1559390"/>
                <a:gd name="connsiteX5" fmla="*/ 0 w 3341914"/>
                <a:gd name="connsiteY5" fmla="*/ 1023256 h 1559390"/>
                <a:gd name="connsiteX6" fmla="*/ 0 w 3341914"/>
                <a:gd name="connsiteY6" fmla="*/ 0 h 1559390"/>
                <a:gd name="connsiteX0" fmla="*/ 0 w 3341914"/>
                <a:gd name="connsiteY0" fmla="*/ 0 h 1568056"/>
                <a:gd name="connsiteX1" fmla="*/ 3341914 w 3341914"/>
                <a:gd name="connsiteY1" fmla="*/ 0 h 1568056"/>
                <a:gd name="connsiteX2" fmla="*/ 3341914 w 3341914"/>
                <a:gd name="connsiteY2" fmla="*/ 1023256 h 1568056"/>
                <a:gd name="connsiteX3" fmla="*/ 1349829 w 3341914"/>
                <a:gd name="connsiteY3" fmla="*/ 620486 h 1568056"/>
                <a:gd name="connsiteX4" fmla="*/ 805543 w 3341914"/>
                <a:gd name="connsiteY4" fmla="*/ 1556658 h 1568056"/>
                <a:gd name="connsiteX5" fmla="*/ 391886 w 3341914"/>
                <a:gd name="connsiteY5" fmla="*/ 772886 h 1568056"/>
                <a:gd name="connsiteX6" fmla="*/ 0 w 3341914"/>
                <a:gd name="connsiteY6" fmla="*/ 1023256 h 1568056"/>
                <a:gd name="connsiteX7" fmla="*/ 0 w 3341914"/>
                <a:gd name="connsiteY7" fmla="*/ 0 h 1568056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046514 w 3341914"/>
                <a:gd name="connsiteY3" fmla="*/ 1447800 h 1568741"/>
                <a:gd name="connsiteX4" fmla="*/ 1349829 w 3341914"/>
                <a:gd name="connsiteY4" fmla="*/ 620486 h 1568741"/>
                <a:gd name="connsiteX5" fmla="*/ 805543 w 3341914"/>
                <a:gd name="connsiteY5" fmla="*/ 1556658 h 1568741"/>
                <a:gd name="connsiteX6" fmla="*/ 391886 w 3341914"/>
                <a:gd name="connsiteY6" fmla="*/ 772886 h 1568741"/>
                <a:gd name="connsiteX7" fmla="*/ 0 w 3341914"/>
                <a:gd name="connsiteY7" fmla="*/ 1023256 h 1568741"/>
                <a:gd name="connsiteX8" fmla="*/ 0 w 3341914"/>
                <a:gd name="connsiteY8" fmla="*/ 0 h 1568741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721429 w 3341914"/>
                <a:gd name="connsiteY3" fmla="*/ 936172 h 1568741"/>
                <a:gd name="connsiteX4" fmla="*/ 2046514 w 3341914"/>
                <a:gd name="connsiteY4" fmla="*/ 1447800 h 1568741"/>
                <a:gd name="connsiteX5" fmla="*/ 1349829 w 3341914"/>
                <a:gd name="connsiteY5" fmla="*/ 620486 h 1568741"/>
                <a:gd name="connsiteX6" fmla="*/ 805543 w 3341914"/>
                <a:gd name="connsiteY6" fmla="*/ 1556658 h 1568741"/>
                <a:gd name="connsiteX7" fmla="*/ 391886 w 3341914"/>
                <a:gd name="connsiteY7" fmla="*/ 772886 h 1568741"/>
                <a:gd name="connsiteX8" fmla="*/ 0 w 3341914"/>
                <a:gd name="connsiteY8" fmla="*/ 1023256 h 1568741"/>
                <a:gd name="connsiteX9" fmla="*/ 0 w 3341914"/>
                <a:gd name="connsiteY9" fmla="*/ 0 h 1568741"/>
                <a:gd name="connsiteX0" fmla="*/ 0 w 3385642"/>
                <a:gd name="connsiteY0" fmla="*/ 0 h 1568741"/>
                <a:gd name="connsiteX1" fmla="*/ 3341914 w 3385642"/>
                <a:gd name="connsiteY1" fmla="*/ 0 h 1568741"/>
                <a:gd name="connsiteX2" fmla="*/ 3385457 w 3385642"/>
                <a:gd name="connsiteY2" fmla="*/ 827321 h 1568741"/>
                <a:gd name="connsiteX3" fmla="*/ 3341914 w 3385642"/>
                <a:gd name="connsiteY3" fmla="*/ 1023256 h 1568741"/>
                <a:gd name="connsiteX4" fmla="*/ 2721429 w 3385642"/>
                <a:gd name="connsiteY4" fmla="*/ 936172 h 1568741"/>
                <a:gd name="connsiteX5" fmla="*/ 2046514 w 3385642"/>
                <a:gd name="connsiteY5" fmla="*/ 1447800 h 1568741"/>
                <a:gd name="connsiteX6" fmla="*/ 1349829 w 3385642"/>
                <a:gd name="connsiteY6" fmla="*/ 620486 h 1568741"/>
                <a:gd name="connsiteX7" fmla="*/ 805543 w 3385642"/>
                <a:gd name="connsiteY7" fmla="*/ 1556658 h 1568741"/>
                <a:gd name="connsiteX8" fmla="*/ 391886 w 3385642"/>
                <a:gd name="connsiteY8" fmla="*/ 772886 h 1568741"/>
                <a:gd name="connsiteX9" fmla="*/ 0 w 3385642"/>
                <a:gd name="connsiteY9" fmla="*/ 1023256 h 1568741"/>
                <a:gd name="connsiteX10" fmla="*/ 0 w 3385642"/>
                <a:gd name="connsiteY10" fmla="*/ 0 h 1568741"/>
                <a:gd name="connsiteX0" fmla="*/ 0 w 3385642"/>
                <a:gd name="connsiteY0" fmla="*/ 0 h 1462017"/>
                <a:gd name="connsiteX1" fmla="*/ 3341914 w 3385642"/>
                <a:gd name="connsiteY1" fmla="*/ 0 h 1462017"/>
                <a:gd name="connsiteX2" fmla="*/ 3385457 w 3385642"/>
                <a:gd name="connsiteY2" fmla="*/ 827321 h 1462017"/>
                <a:gd name="connsiteX3" fmla="*/ 3341914 w 3385642"/>
                <a:gd name="connsiteY3" fmla="*/ 1023256 h 1462017"/>
                <a:gd name="connsiteX4" fmla="*/ 2721429 w 3385642"/>
                <a:gd name="connsiteY4" fmla="*/ 936172 h 1462017"/>
                <a:gd name="connsiteX5" fmla="*/ 2046514 w 3385642"/>
                <a:gd name="connsiteY5" fmla="*/ 1447800 h 1462017"/>
                <a:gd name="connsiteX6" fmla="*/ 1349829 w 3385642"/>
                <a:gd name="connsiteY6" fmla="*/ 620486 h 1462017"/>
                <a:gd name="connsiteX7" fmla="*/ 731870 w 3385642"/>
                <a:gd name="connsiteY7" fmla="*/ 1164772 h 1462017"/>
                <a:gd name="connsiteX8" fmla="*/ 391886 w 3385642"/>
                <a:gd name="connsiteY8" fmla="*/ 772886 h 1462017"/>
                <a:gd name="connsiteX9" fmla="*/ 0 w 3385642"/>
                <a:gd name="connsiteY9" fmla="*/ 1023256 h 1462017"/>
                <a:gd name="connsiteX10" fmla="*/ 0 w 3385642"/>
                <a:gd name="connsiteY10" fmla="*/ 0 h 1462017"/>
                <a:gd name="connsiteX0" fmla="*/ 0 w 3385642"/>
                <a:gd name="connsiteY0" fmla="*/ 0 h 1184539"/>
                <a:gd name="connsiteX1" fmla="*/ 3341914 w 3385642"/>
                <a:gd name="connsiteY1" fmla="*/ 0 h 1184539"/>
                <a:gd name="connsiteX2" fmla="*/ 3385457 w 3385642"/>
                <a:gd name="connsiteY2" fmla="*/ 827321 h 1184539"/>
                <a:gd name="connsiteX3" fmla="*/ 3341914 w 3385642"/>
                <a:gd name="connsiteY3" fmla="*/ 1023256 h 1184539"/>
                <a:gd name="connsiteX4" fmla="*/ 2721429 w 3385642"/>
                <a:gd name="connsiteY4" fmla="*/ 936172 h 1184539"/>
                <a:gd name="connsiteX5" fmla="*/ 1972841 w 3385642"/>
                <a:gd name="connsiteY5" fmla="*/ 1045029 h 1184539"/>
                <a:gd name="connsiteX6" fmla="*/ 1349829 w 3385642"/>
                <a:gd name="connsiteY6" fmla="*/ 620486 h 1184539"/>
                <a:gd name="connsiteX7" fmla="*/ 731870 w 3385642"/>
                <a:gd name="connsiteY7" fmla="*/ 1164772 h 1184539"/>
                <a:gd name="connsiteX8" fmla="*/ 391886 w 3385642"/>
                <a:gd name="connsiteY8" fmla="*/ 772886 h 1184539"/>
                <a:gd name="connsiteX9" fmla="*/ 0 w 3385642"/>
                <a:gd name="connsiteY9" fmla="*/ 1023256 h 1184539"/>
                <a:gd name="connsiteX10" fmla="*/ 0 w 3385642"/>
                <a:gd name="connsiteY10" fmla="*/ 0 h 1184539"/>
                <a:gd name="connsiteX0" fmla="*/ 0 w 3385642"/>
                <a:gd name="connsiteY0" fmla="*/ 0 h 1184539"/>
                <a:gd name="connsiteX1" fmla="*/ 3341914 w 3385642"/>
                <a:gd name="connsiteY1" fmla="*/ 0 h 1184539"/>
                <a:gd name="connsiteX2" fmla="*/ 3385457 w 3385642"/>
                <a:gd name="connsiteY2" fmla="*/ 827321 h 1184539"/>
                <a:gd name="connsiteX3" fmla="*/ 3341914 w 3385642"/>
                <a:gd name="connsiteY3" fmla="*/ 1023256 h 1184539"/>
                <a:gd name="connsiteX4" fmla="*/ 2586361 w 3385642"/>
                <a:gd name="connsiteY4" fmla="*/ 664029 h 1184539"/>
                <a:gd name="connsiteX5" fmla="*/ 1972841 w 3385642"/>
                <a:gd name="connsiteY5" fmla="*/ 1045029 h 1184539"/>
                <a:gd name="connsiteX6" fmla="*/ 1349829 w 3385642"/>
                <a:gd name="connsiteY6" fmla="*/ 620486 h 1184539"/>
                <a:gd name="connsiteX7" fmla="*/ 731870 w 3385642"/>
                <a:gd name="connsiteY7" fmla="*/ 1164772 h 1184539"/>
                <a:gd name="connsiteX8" fmla="*/ 391886 w 3385642"/>
                <a:gd name="connsiteY8" fmla="*/ 772886 h 1184539"/>
                <a:gd name="connsiteX9" fmla="*/ 0 w 3385642"/>
                <a:gd name="connsiteY9" fmla="*/ 1023256 h 1184539"/>
                <a:gd name="connsiteX10" fmla="*/ 0 w 3385642"/>
                <a:gd name="connsiteY10" fmla="*/ 0 h 1184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85642" h="1184539">
                  <a:moveTo>
                    <a:pt x="0" y="0"/>
                  </a:moveTo>
                  <a:lnTo>
                    <a:pt x="3341914" y="0"/>
                  </a:lnTo>
                  <a:cubicBezTo>
                    <a:pt x="3338286" y="275774"/>
                    <a:pt x="3389085" y="551547"/>
                    <a:pt x="3385457" y="827321"/>
                  </a:cubicBezTo>
                  <a:lnTo>
                    <a:pt x="3341914" y="1023256"/>
                  </a:lnTo>
                  <a:cubicBezTo>
                    <a:pt x="3242128" y="1235528"/>
                    <a:pt x="2802261" y="593272"/>
                    <a:pt x="2586361" y="664029"/>
                  </a:cubicBezTo>
                  <a:cubicBezTo>
                    <a:pt x="2370461" y="734786"/>
                    <a:pt x="2205070" y="1153886"/>
                    <a:pt x="1972841" y="1045029"/>
                  </a:cubicBezTo>
                  <a:cubicBezTo>
                    <a:pt x="1740613" y="936172"/>
                    <a:pt x="1480458" y="469900"/>
                    <a:pt x="1349829" y="620486"/>
                  </a:cubicBezTo>
                  <a:cubicBezTo>
                    <a:pt x="1219201" y="771072"/>
                    <a:pt x="864313" y="1291772"/>
                    <a:pt x="731870" y="1164772"/>
                  </a:cubicBezTo>
                  <a:cubicBezTo>
                    <a:pt x="599427" y="1037772"/>
                    <a:pt x="517072" y="729343"/>
                    <a:pt x="391886" y="772886"/>
                  </a:cubicBezTo>
                  <a:lnTo>
                    <a:pt x="0" y="1023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D168"/>
            </a:solidFill>
            <a:ln>
              <a:solidFill>
                <a:srgbClr val="A9D1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9BE3D23-1097-B1A0-21AC-2D8A5F7E4ED3}"/>
              </a:ext>
            </a:extLst>
          </p:cNvPr>
          <p:cNvGrpSpPr/>
          <p:nvPr/>
        </p:nvGrpSpPr>
        <p:grpSpPr>
          <a:xfrm>
            <a:off x="13908480" y="6662046"/>
            <a:ext cx="4379520" cy="3624951"/>
            <a:chOff x="9024072" y="4441364"/>
            <a:chExt cx="3167928" cy="24166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C65AE9-FA1D-7A7A-198C-E659BF0A2BC6}"/>
                </a:ext>
              </a:extLst>
            </p:cNvPr>
            <p:cNvSpPr/>
            <p:nvPr/>
          </p:nvSpPr>
          <p:spPr>
            <a:xfrm>
              <a:off x="9067800" y="4463141"/>
              <a:ext cx="3124200" cy="2394857"/>
            </a:xfrm>
            <a:prstGeom prst="rect">
              <a:avLst/>
            </a:prstGeom>
            <a:solidFill>
              <a:srgbClr val="824100"/>
            </a:solidFill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207574D7-6277-1EF2-ECAB-2D8A56989050}"/>
                </a:ext>
              </a:extLst>
            </p:cNvPr>
            <p:cNvSpPr/>
            <p:nvPr/>
          </p:nvSpPr>
          <p:spPr>
            <a:xfrm>
              <a:off x="9024072" y="4441364"/>
              <a:ext cx="3167927" cy="1260397"/>
            </a:xfrm>
            <a:custGeom>
              <a:avLst/>
              <a:gdLst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0 w 3341914"/>
                <a:gd name="connsiteY3" fmla="*/ 1023256 h 1023256"/>
                <a:gd name="connsiteX4" fmla="*/ 0 w 3341914"/>
                <a:gd name="connsiteY4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26571 w 3341914"/>
                <a:gd name="connsiteY3" fmla="*/ 359229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023256"/>
                <a:gd name="connsiteX1" fmla="*/ 3341914 w 3341914"/>
                <a:gd name="connsiteY1" fmla="*/ 0 h 1023256"/>
                <a:gd name="connsiteX2" fmla="*/ 3341914 w 3341914"/>
                <a:gd name="connsiteY2" fmla="*/ 1023256 h 1023256"/>
                <a:gd name="connsiteX3" fmla="*/ 391886 w 3341914"/>
                <a:gd name="connsiteY3" fmla="*/ 772886 h 1023256"/>
                <a:gd name="connsiteX4" fmla="*/ 0 w 3341914"/>
                <a:gd name="connsiteY4" fmla="*/ 1023256 h 1023256"/>
                <a:gd name="connsiteX5" fmla="*/ 0 w 3341914"/>
                <a:gd name="connsiteY5" fmla="*/ 0 h 1023256"/>
                <a:gd name="connsiteX0" fmla="*/ 0 w 3341914"/>
                <a:gd name="connsiteY0" fmla="*/ 0 h 1559390"/>
                <a:gd name="connsiteX1" fmla="*/ 3341914 w 3341914"/>
                <a:gd name="connsiteY1" fmla="*/ 0 h 1559390"/>
                <a:gd name="connsiteX2" fmla="*/ 3341914 w 3341914"/>
                <a:gd name="connsiteY2" fmla="*/ 1023256 h 1559390"/>
                <a:gd name="connsiteX3" fmla="*/ 805543 w 3341914"/>
                <a:gd name="connsiteY3" fmla="*/ 1556658 h 1559390"/>
                <a:gd name="connsiteX4" fmla="*/ 391886 w 3341914"/>
                <a:gd name="connsiteY4" fmla="*/ 772886 h 1559390"/>
                <a:gd name="connsiteX5" fmla="*/ 0 w 3341914"/>
                <a:gd name="connsiteY5" fmla="*/ 1023256 h 1559390"/>
                <a:gd name="connsiteX6" fmla="*/ 0 w 3341914"/>
                <a:gd name="connsiteY6" fmla="*/ 0 h 1559390"/>
                <a:gd name="connsiteX0" fmla="*/ 0 w 3341914"/>
                <a:gd name="connsiteY0" fmla="*/ 0 h 1568056"/>
                <a:gd name="connsiteX1" fmla="*/ 3341914 w 3341914"/>
                <a:gd name="connsiteY1" fmla="*/ 0 h 1568056"/>
                <a:gd name="connsiteX2" fmla="*/ 3341914 w 3341914"/>
                <a:gd name="connsiteY2" fmla="*/ 1023256 h 1568056"/>
                <a:gd name="connsiteX3" fmla="*/ 1349829 w 3341914"/>
                <a:gd name="connsiteY3" fmla="*/ 620486 h 1568056"/>
                <a:gd name="connsiteX4" fmla="*/ 805543 w 3341914"/>
                <a:gd name="connsiteY4" fmla="*/ 1556658 h 1568056"/>
                <a:gd name="connsiteX5" fmla="*/ 391886 w 3341914"/>
                <a:gd name="connsiteY5" fmla="*/ 772886 h 1568056"/>
                <a:gd name="connsiteX6" fmla="*/ 0 w 3341914"/>
                <a:gd name="connsiteY6" fmla="*/ 1023256 h 1568056"/>
                <a:gd name="connsiteX7" fmla="*/ 0 w 3341914"/>
                <a:gd name="connsiteY7" fmla="*/ 0 h 1568056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046514 w 3341914"/>
                <a:gd name="connsiteY3" fmla="*/ 1447800 h 1568741"/>
                <a:gd name="connsiteX4" fmla="*/ 1349829 w 3341914"/>
                <a:gd name="connsiteY4" fmla="*/ 620486 h 1568741"/>
                <a:gd name="connsiteX5" fmla="*/ 805543 w 3341914"/>
                <a:gd name="connsiteY5" fmla="*/ 1556658 h 1568741"/>
                <a:gd name="connsiteX6" fmla="*/ 391886 w 3341914"/>
                <a:gd name="connsiteY6" fmla="*/ 772886 h 1568741"/>
                <a:gd name="connsiteX7" fmla="*/ 0 w 3341914"/>
                <a:gd name="connsiteY7" fmla="*/ 1023256 h 1568741"/>
                <a:gd name="connsiteX8" fmla="*/ 0 w 3341914"/>
                <a:gd name="connsiteY8" fmla="*/ 0 h 1568741"/>
                <a:gd name="connsiteX0" fmla="*/ 0 w 3341914"/>
                <a:gd name="connsiteY0" fmla="*/ 0 h 1568741"/>
                <a:gd name="connsiteX1" fmla="*/ 3341914 w 3341914"/>
                <a:gd name="connsiteY1" fmla="*/ 0 h 1568741"/>
                <a:gd name="connsiteX2" fmla="*/ 3341914 w 3341914"/>
                <a:gd name="connsiteY2" fmla="*/ 1023256 h 1568741"/>
                <a:gd name="connsiteX3" fmla="*/ 2721429 w 3341914"/>
                <a:gd name="connsiteY3" fmla="*/ 936172 h 1568741"/>
                <a:gd name="connsiteX4" fmla="*/ 2046514 w 3341914"/>
                <a:gd name="connsiteY4" fmla="*/ 1447800 h 1568741"/>
                <a:gd name="connsiteX5" fmla="*/ 1349829 w 3341914"/>
                <a:gd name="connsiteY5" fmla="*/ 620486 h 1568741"/>
                <a:gd name="connsiteX6" fmla="*/ 805543 w 3341914"/>
                <a:gd name="connsiteY6" fmla="*/ 1556658 h 1568741"/>
                <a:gd name="connsiteX7" fmla="*/ 391886 w 3341914"/>
                <a:gd name="connsiteY7" fmla="*/ 772886 h 1568741"/>
                <a:gd name="connsiteX8" fmla="*/ 0 w 3341914"/>
                <a:gd name="connsiteY8" fmla="*/ 1023256 h 1568741"/>
                <a:gd name="connsiteX9" fmla="*/ 0 w 3341914"/>
                <a:gd name="connsiteY9" fmla="*/ 0 h 1568741"/>
                <a:gd name="connsiteX0" fmla="*/ 0 w 3341914"/>
                <a:gd name="connsiteY0" fmla="*/ 0 h 1462017"/>
                <a:gd name="connsiteX1" fmla="*/ 3341914 w 3341914"/>
                <a:gd name="connsiteY1" fmla="*/ 0 h 1462017"/>
                <a:gd name="connsiteX2" fmla="*/ 3341914 w 3341914"/>
                <a:gd name="connsiteY2" fmla="*/ 1023256 h 1462017"/>
                <a:gd name="connsiteX3" fmla="*/ 2721429 w 3341914"/>
                <a:gd name="connsiteY3" fmla="*/ 936172 h 1462017"/>
                <a:gd name="connsiteX4" fmla="*/ 2046514 w 3341914"/>
                <a:gd name="connsiteY4" fmla="*/ 1447800 h 1462017"/>
                <a:gd name="connsiteX5" fmla="*/ 1349829 w 3341914"/>
                <a:gd name="connsiteY5" fmla="*/ 620486 h 1462017"/>
                <a:gd name="connsiteX6" fmla="*/ 1273629 w 3341914"/>
                <a:gd name="connsiteY6" fmla="*/ 1251858 h 1462017"/>
                <a:gd name="connsiteX7" fmla="*/ 391886 w 3341914"/>
                <a:gd name="connsiteY7" fmla="*/ 772886 h 1462017"/>
                <a:gd name="connsiteX8" fmla="*/ 0 w 3341914"/>
                <a:gd name="connsiteY8" fmla="*/ 1023256 h 1462017"/>
                <a:gd name="connsiteX9" fmla="*/ 0 w 3341914"/>
                <a:gd name="connsiteY9" fmla="*/ 0 h 1462017"/>
                <a:gd name="connsiteX0" fmla="*/ 0 w 3341914"/>
                <a:gd name="connsiteY0" fmla="*/ 0 h 1462017"/>
                <a:gd name="connsiteX1" fmla="*/ 3341914 w 3341914"/>
                <a:gd name="connsiteY1" fmla="*/ 0 h 1462017"/>
                <a:gd name="connsiteX2" fmla="*/ 3341914 w 3341914"/>
                <a:gd name="connsiteY2" fmla="*/ 1023256 h 1462017"/>
                <a:gd name="connsiteX3" fmla="*/ 2721429 w 3341914"/>
                <a:gd name="connsiteY3" fmla="*/ 936172 h 1462017"/>
                <a:gd name="connsiteX4" fmla="*/ 2046514 w 3341914"/>
                <a:gd name="connsiteY4" fmla="*/ 1447800 h 1462017"/>
                <a:gd name="connsiteX5" fmla="*/ 1709058 w 3341914"/>
                <a:gd name="connsiteY5" fmla="*/ 685800 h 1462017"/>
                <a:gd name="connsiteX6" fmla="*/ 1273629 w 3341914"/>
                <a:gd name="connsiteY6" fmla="*/ 1251858 h 1462017"/>
                <a:gd name="connsiteX7" fmla="*/ 391886 w 3341914"/>
                <a:gd name="connsiteY7" fmla="*/ 772886 h 1462017"/>
                <a:gd name="connsiteX8" fmla="*/ 0 w 3341914"/>
                <a:gd name="connsiteY8" fmla="*/ 1023256 h 1462017"/>
                <a:gd name="connsiteX9" fmla="*/ 0 w 3341914"/>
                <a:gd name="connsiteY9" fmla="*/ 0 h 1462017"/>
                <a:gd name="connsiteX0" fmla="*/ 0 w 3341914"/>
                <a:gd name="connsiteY0" fmla="*/ 0 h 1270953"/>
                <a:gd name="connsiteX1" fmla="*/ 3341914 w 3341914"/>
                <a:gd name="connsiteY1" fmla="*/ 0 h 1270953"/>
                <a:gd name="connsiteX2" fmla="*/ 3341914 w 3341914"/>
                <a:gd name="connsiteY2" fmla="*/ 1023256 h 1270953"/>
                <a:gd name="connsiteX3" fmla="*/ 2721429 w 3341914"/>
                <a:gd name="connsiteY3" fmla="*/ 936172 h 1270953"/>
                <a:gd name="connsiteX4" fmla="*/ 2383971 w 3341914"/>
                <a:gd name="connsiteY4" fmla="*/ 914400 h 1270953"/>
                <a:gd name="connsiteX5" fmla="*/ 1709058 w 3341914"/>
                <a:gd name="connsiteY5" fmla="*/ 685800 h 1270953"/>
                <a:gd name="connsiteX6" fmla="*/ 1273629 w 3341914"/>
                <a:gd name="connsiteY6" fmla="*/ 1251858 h 1270953"/>
                <a:gd name="connsiteX7" fmla="*/ 391886 w 3341914"/>
                <a:gd name="connsiteY7" fmla="*/ 772886 h 1270953"/>
                <a:gd name="connsiteX8" fmla="*/ 0 w 3341914"/>
                <a:gd name="connsiteY8" fmla="*/ 1023256 h 1270953"/>
                <a:gd name="connsiteX9" fmla="*/ 0 w 3341914"/>
                <a:gd name="connsiteY9" fmla="*/ 0 h 1270953"/>
                <a:gd name="connsiteX0" fmla="*/ 0 w 3341914"/>
                <a:gd name="connsiteY0" fmla="*/ 0 h 1270953"/>
                <a:gd name="connsiteX1" fmla="*/ 3341914 w 3341914"/>
                <a:gd name="connsiteY1" fmla="*/ 0 h 1270953"/>
                <a:gd name="connsiteX2" fmla="*/ 3341914 w 3341914"/>
                <a:gd name="connsiteY2" fmla="*/ 1023256 h 1270953"/>
                <a:gd name="connsiteX3" fmla="*/ 2819401 w 3341914"/>
                <a:gd name="connsiteY3" fmla="*/ 664029 h 1270953"/>
                <a:gd name="connsiteX4" fmla="*/ 2383971 w 3341914"/>
                <a:gd name="connsiteY4" fmla="*/ 914400 h 1270953"/>
                <a:gd name="connsiteX5" fmla="*/ 1709058 w 3341914"/>
                <a:gd name="connsiteY5" fmla="*/ 685800 h 1270953"/>
                <a:gd name="connsiteX6" fmla="*/ 1273629 w 3341914"/>
                <a:gd name="connsiteY6" fmla="*/ 1251858 h 1270953"/>
                <a:gd name="connsiteX7" fmla="*/ 391886 w 3341914"/>
                <a:gd name="connsiteY7" fmla="*/ 772886 h 1270953"/>
                <a:gd name="connsiteX8" fmla="*/ 0 w 3341914"/>
                <a:gd name="connsiteY8" fmla="*/ 1023256 h 1270953"/>
                <a:gd name="connsiteX9" fmla="*/ 0 w 3341914"/>
                <a:gd name="connsiteY9" fmla="*/ 0 h 1270953"/>
                <a:gd name="connsiteX0" fmla="*/ 0 w 3341914"/>
                <a:gd name="connsiteY0" fmla="*/ 0 h 1260397"/>
                <a:gd name="connsiteX1" fmla="*/ 3341914 w 3341914"/>
                <a:gd name="connsiteY1" fmla="*/ 0 h 1260397"/>
                <a:gd name="connsiteX2" fmla="*/ 3341914 w 3341914"/>
                <a:gd name="connsiteY2" fmla="*/ 1023256 h 1260397"/>
                <a:gd name="connsiteX3" fmla="*/ 2819401 w 3341914"/>
                <a:gd name="connsiteY3" fmla="*/ 664029 h 1260397"/>
                <a:gd name="connsiteX4" fmla="*/ 2383971 w 3341914"/>
                <a:gd name="connsiteY4" fmla="*/ 914400 h 1260397"/>
                <a:gd name="connsiteX5" fmla="*/ 1709058 w 3341914"/>
                <a:gd name="connsiteY5" fmla="*/ 685800 h 1260397"/>
                <a:gd name="connsiteX6" fmla="*/ 892629 w 3341914"/>
                <a:gd name="connsiteY6" fmla="*/ 1240972 h 1260397"/>
                <a:gd name="connsiteX7" fmla="*/ 391886 w 3341914"/>
                <a:gd name="connsiteY7" fmla="*/ 772886 h 1260397"/>
                <a:gd name="connsiteX8" fmla="*/ 0 w 3341914"/>
                <a:gd name="connsiteY8" fmla="*/ 1023256 h 1260397"/>
                <a:gd name="connsiteX9" fmla="*/ 0 w 3341914"/>
                <a:gd name="connsiteY9" fmla="*/ 0 h 1260397"/>
                <a:gd name="connsiteX0" fmla="*/ 76200 w 3418114"/>
                <a:gd name="connsiteY0" fmla="*/ 0 h 1260397"/>
                <a:gd name="connsiteX1" fmla="*/ 3418114 w 3418114"/>
                <a:gd name="connsiteY1" fmla="*/ 0 h 1260397"/>
                <a:gd name="connsiteX2" fmla="*/ 3418114 w 3418114"/>
                <a:gd name="connsiteY2" fmla="*/ 1023256 h 1260397"/>
                <a:gd name="connsiteX3" fmla="*/ 2895601 w 3418114"/>
                <a:gd name="connsiteY3" fmla="*/ 664029 h 1260397"/>
                <a:gd name="connsiteX4" fmla="*/ 2460171 w 3418114"/>
                <a:gd name="connsiteY4" fmla="*/ 914400 h 1260397"/>
                <a:gd name="connsiteX5" fmla="*/ 1785258 w 3418114"/>
                <a:gd name="connsiteY5" fmla="*/ 685800 h 1260397"/>
                <a:gd name="connsiteX6" fmla="*/ 968829 w 3418114"/>
                <a:gd name="connsiteY6" fmla="*/ 1240972 h 1260397"/>
                <a:gd name="connsiteX7" fmla="*/ 468086 w 3418114"/>
                <a:gd name="connsiteY7" fmla="*/ 772886 h 1260397"/>
                <a:gd name="connsiteX8" fmla="*/ 76200 w 3418114"/>
                <a:gd name="connsiteY8" fmla="*/ 1023256 h 1260397"/>
                <a:gd name="connsiteX9" fmla="*/ 0 w 3418114"/>
                <a:gd name="connsiteY9" fmla="*/ 348350 h 1260397"/>
                <a:gd name="connsiteX10" fmla="*/ 76200 w 3418114"/>
                <a:gd name="connsiteY10" fmla="*/ 0 h 1260397"/>
                <a:gd name="connsiteX0" fmla="*/ 91775 w 3433689"/>
                <a:gd name="connsiteY0" fmla="*/ 0 h 1260397"/>
                <a:gd name="connsiteX1" fmla="*/ 3433689 w 3433689"/>
                <a:gd name="connsiteY1" fmla="*/ 0 h 1260397"/>
                <a:gd name="connsiteX2" fmla="*/ 3433689 w 3433689"/>
                <a:gd name="connsiteY2" fmla="*/ 1023256 h 1260397"/>
                <a:gd name="connsiteX3" fmla="*/ 2911176 w 3433689"/>
                <a:gd name="connsiteY3" fmla="*/ 664029 h 1260397"/>
                <a:gd name="connsiteX4" fmla="*/ 2475746 w 3433689"/>
                <a:gd name="connsiteY4" fmla="*/ 914400 h 1260397"/>
                <a:gd name="connsiteX5" fmla="*/ 1800833 w 3433689"/>
                <a:gd name="connsiteY5" fmla="*/ 685800 h 1260397"/>
                <a:gd name="connsiteX6" fmla="*/ 984404 w 3433689"/>
                <a:gd name="connsiteY6" fmla="*/ 1240972 h 1260397"/>
                <a:gd name="connsiteX7" fmla="*/ 483661 w 3433689"/>
                <a:gd name="connsiteY7" fmla="*/ 772886 h 1260397"/>
                <a:gd name="connsiteX8" fmla="*/ 91775 w 3433689"/>
                <a:gd name="connsiteY8" fmla="*/ 1023256 h 1260397"/>
                <a:gd name="connsiteX9" fmla="*/ 4689 w 3433689"/>
                <a:gd name="connsiteY9" fmla="*/ 674922 h 1260397"/>
                <a:gd name="connsiteX10" fmla="*/ 15575 w 3433689"/>
                <a:gd name="connsiteY10" fmla="*/ 348350 h 1260397"/>
                <a:gd name="connsiteX11" fmla="*/ 91775 w 3433689"/>
                <a:gd name="connsiteY11" fmla="*/ 0 h 1260397"/>
                <a:gd name="connsiteX0" fmla="*/ 32780 w 3433689"/>
                <a:gd name="connsiteY0" fmla="*/ 0 h 1260397"/>
                <a:gd name="connsiteX1" fmla="*/ 3433689 w 3433689"/>
                <a:gd name="connsiteY1" fmla="*/ 0 h 1260397"/>
                <a:gd name="connsiteX2" fmla="*/ 3433689 w 3433689"/>
                <a:gd name="connsiteY2" fmla="*/ 1023256 h 1260397"/>
                <a:gd name="connsiteX3" fmla="*/ 2911176 w 3433689"/>
                <a:gd name="connsiteY3" fmla="*/ 664029 h 1260397"/>
                <a:gd name="connsiteX4" fmla="*/ 2475746 w 3433689"/>
                <a:gd name="connsiteY4" fmla="*/ 914400 h 1260397"/>
                <a:gd name="connsiteX5" fmla="*/ 1800833 w 3433689"/>
                <a:gd name="connsiteY5" fmla="*/ 685800 h 1260397"/>
                <a:gd name="connsiteX6" fmla="*/ 984404 w 3433689"/>
                <a:gd name="connsiteY6" fmla="*/ 1240972 h 1260397"/>
                <a:gd name="connsiteX7" fmla="*/ 483661 w 3433689"/>
                <a:gd name="connsiteY7" fmla="*/ 772886 h 1260397"/>
                <a:gd name="connsiteX8" fmla="*/ 91775 w 3433689"/>
                <a:gd name="connsiteY8" fmla="*/ 1023256 h 1260397"/>
                <a:gd name="connsiteX9" fmla="*/ 4689 w 3433689"/>
                <a:gd name="connsiteY9" fmla="*/ 674922 h 1260397"/>
                <a:gd name="connsiteX10" fmla="*/ 15575 w 3433689"/>
                <a:gd name="connsiteY10" fmla="*/ 348350 h 1260397"/>
                <a:gd name="connsiteX11" fmla="*/ 32780 w 3433689"/>
                <a:gd name="connsiteY11" fmla="*/ 0 h 126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33689" h="1260397">
                  <a:moveTo>
                    <a:pt x="32780" y="0"/>
                  </a:moveTo>
                  <a:lnTo>
                    <a:pt x="3433689" y="0"/>
                  </a:lnTo>
                  <a:lnTo>
                    <a:pt x="3433689" y="1023256"/>
                  </a:lnTo>
                  <a:cubicBezTo>
                    <a:pt x="3333903" y="1235528"/>
                    <a:pt x="3127076" y="593272"/>
                    <a:pt x="2911176" y="664029"/>
                  </a:cubicBezTo>
                  <a:cubicBezTo>
                    <a:pt x="2695276" y="734786"/>
                    <a:pt x="2707975" y="1023257"/>
                    <a:pt x="2475746" y="914400"/>
                  </a:cubicBezTo>
                  <a:cubicBezTo>
                    <a:pt x="2243518" y="805543"/>
                    <a:pt x="1931462" y="535214"/>
                    <a:pt x="1800833" y="685800"/>
                  </a:cubicBezTo>
                  <a:cubicBezTo>
                    <a:pt x="1670205" y="836386"/>
                    <a:pt x="1116847" y="1367972"/>
                    <a:pt x="984404" y="1240972"/>
                  </a:cubicBezTo>
                  <a:cubicBezTo>
                    <a:pt x="851961" y="1113972"/>
                    <a:pt x="608847" y="729343"/>
                    <a:pt x="483661" y="772886"/>
                  </a:cubicBezTo>
                  <a:lnTo>
                    <a:pt x="91775" y="1023256"/>
                  </a:lnTo>
                  <a:cubicBezTo>
                    <a:pt x="19204" y="1005114"/>
                    <a:pt x="17389" y="787406"/>
                    <a:pt x="4689" y="674922"/>
                  </a:cubicBezTo>
                  <a:cubicBezTo>
                    <a:pt x="-8011" y="562438"/>
                    <a:pt x="8318" y="459023"/>
                    <a:pt x="15575" y="348350"/>
                  </a:cubicBezTo>
                  <a:lnTo>
                    <a:pt x="32780" y="0"/>
                  </a:lnTo>
                  <a:close/>
                </a:path>
              </a:pathLst>
            </a:custGeom>
            <a:solidFill>
              <a:srgbClr val="A9D168"/>
            </a:solidFill>
            <a:ln>
              <a:solidFill>
                <a:srgbClr val="A9D1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9" name="Picture 24">
            <a:extLst>
              <a:ext uri="{FF2B5EF4-FFF2-40B4-BE49-F238E27FC236}">
                <a16:creationId xmlns:a16="http://schemas.microsoft.com/office/drawing/2014/main" id="{156E9CC4-B235-904B-9007-465D4658CC7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751977" y="4927691"/>
            <a:ext cx="1536023" cy="1962968"/>
          </a:xfrm>
          <a:prstGeom prst="rect">
            <a:avLst/>
          </a:prstGeom>
        </p:spPr>
      </p:pic>
      <p:pic>
        <p:nvPicPr>
          <p:cNvPr id="33" name="Picture 20">
            <a:extLst>
              <a:ext uri="{FF2B5EF4-FFF2-40B4-BE49-F238E27FC236}">
                <a16:creationId xmlns:a16="http://schemas.microsoft.com/office/drawing/2014/main" id="{AE4BC9CE-236D-6FE9-12D2-3357E84ADD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6128" y="4635520"/>
            <a:ext cx="1847193" cy="2353112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EE216B61-287E-DD70-58DB-FE3191F6F2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" y="6338969"/>
            <a:ext cx="2179454" cy="1228419"/>
          </a:xfrm>
          <a:prstGeom prst="rect">
            <a:avLst/>
          </a:prstGeom>
        </p:spPr>
      </p:pic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7EA56709-EFEF-D356-8A78-E05F3E9C42BD}"/>
              </a:ext>
            </a:extLst>
          </p:cNvPr>
          <p:cNvSpPr/>
          <p:nvPr/>
        </p:nvSpPr>
        <p:spPr>
          <a:xfrm>
            <a:off x="500535" y="1438020"/>
            <a:ext cx="5702346" cy="2353209"/>
          </a:xfrm>
          <a:prstGeom prst="wedgeRoundRectCallout">
            <a:avLst>
              <a:gd name="adj1" fmla="val -2806"/>
              <a:gd name="adj2" fmla="val 80773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4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236</a:t>
            </a:r>
            <a:endParaRPr lang="vi-VN" sz="44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Speech Bubble: Oval 56">
            <a:extLst>
              <a:ext uri="{FF2B5EF4-FFF2-40B4-BE49-F238E27FC236}">
                <a16:creationId xmlns:a16="http://schemas.microsoft.com/office/drawing/2014/main" id="{4625FAB0-A7FD-C19B-B98A-C88288B56CD3}"/>
              </a:ext>
            </a:extLst>
          </p:cNvPr>
          <p:cNvSpPr/>
          <p:nvPr/>
        </p:nvSpPr>
        <p:spPr>
          <a:xfrm>
            <a:off x="6543131" y="1184758"/>
            <a:ext cx="6231855" cy="2787371"/>
          </a:xfrm>
          <a:prstGeom prst="wedgeEllipseCallout">
            <a:avLst>
              <a:gd name="adj1" fmla="val -31471"/>
              <a:gd name="adj2" fmla="val 731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rồi!!! Mời bạn lên thuyền</a:t>
            </a:r>
          </a:p>
        </p:txBody>
      </p:sp>
      <p:sp>
        <p:nvSpPr>
          <p:cNvPr id="58" name="Speech Bubble: Oval 57">
            <a:extLst>
              <a:ext uri="{FF2B5EF4-FFF2-40B4-BE49-F238E27FC236}">
                <a16:creationId xmlns:a16="http://schemas.microsoft.com/office/drawing/2014/main" id="{978DC3D3-C07F-6726-FEE8-53B15755C29D}"/>
              </a:ext>
            </a:extLst>
          </p:cNvPr>
          <p:cNvSpPr/>
          <p:nvPr/>
        </p:nvSpPr>
        <p:spPr>
          <a:xfrm>
            <a:off x="6563088" y="1142180"/>
            <a:ext cx="6231855" cy="2787371"/>
          </a:xfrm>
          <a:prstGeom prst="wedgeEllipseCallout">
            <a:avLst>
              <a:gd name="adj1" fmla="val -31226"/>
              <a:gd name="adj2" fmla="val 77536"/>
            </a:avLst>
          </a:prstGeom>
          <a:solidFill>
            <a:srgbClr val="FFAFAF"/>
          </a:solidFill>
          <a:ln>
            <a:solidFill>
              <a:srgbClr val="FF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Tiếc quá, sai rồi! Hẹn gặp lại bạn lần sau.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8">
            <a:extLst>
              <a:ext uri="{FF2B5EF4-FFF2-40B4-BE49-F238E27FC236}">
                <a16:creationId xmlns:a16="http://schemas.microsoft.com/office/drawing/2014/main" id="{5751FA76-C65F-AD35-DA41-08832BCF53B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8274" y="9060867"/>
            <a:ext cx="1311062" cy="1188093"/>
          </a:xfrm>
          <a:prstGeom prst="rect">
            <a:avLst/>
          </a:prstGeom>
        </p:spPr>
      </p:pic>
      <p:pic>
        <p:nvPicPr>
          <p:cNvPr id="44" name="Picture 19">
            <a:extLst>
              <a:ext uri="{FF2B5EF4-FFF2-40B4-BE49-F238E27FC236}">
                <a16:creationId xmlns:a16="http://schemas.microsoft.com/office/drawing/2014/main" id="{36967051-FCF8-8165-1403-26F6035053F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21639" y="4779271"/>
            <a:ext cx="1563974" cy="2259806"/>
          </a:xfrm>
          <a:prstGeom prst="rect">
            <a:avLst/>
          </a:prstGeom>
        </p:spPr>
      </p:pic>
      <p:pic>
        <p:nvPicPr>
          <p:cNvPr id="49" name="Picture 19">
            <a:extLst>
              <a:ext uri="{FF2B5EF4-FFF2-40B4-BE49-F238E27FC236}">
                <a16:creationId xmlns:a16="http://schemas.microsoft.com/office/drawing/2014/main" id="{2435D824-560A-0127-4E14-D1F6D933E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516342" y="4679822"/>
            <a:ext cx="1563974" cy="2259806"/>
          </a:xfrm>
          <a:prstGeom prst="rect">
            <a:avLst/>
          </a:prstGeom>
        </p:spPr>
      </p:pic>
      <p:pic>
        <p:nvPicPr>
          <p:cNvPr id="51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C54442-192F-E635-F6C2-6928C74E26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507044" y="9048126"/>
            <a:ext cx="1761996" cy="1213575"/>
          </a:xfrm>
          <a:prstGeom prst="rect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B147B764-A698-BF67-845D-19A43A965D99}"/>
              </a:ext>
            </a:extLst>
          </p:cNvPr>
          <p:cNvSpPr/>
          <p:nvPr/>
        </p:nvSpPr>
        <p:spPr>
          <a:xfrm>
            <a:off x="6955491" y="1416684"/>
            <a:ext cx="10349529" cy="2353209"/>
          </a:xfrm>
          <a:prstGeom prst="wedgeRoundRectCallout">
            <a:avLst>
              <a:gd name="adj1" fmla="val -42258"/>
              <a:gd name="adj2" fmla="val 80773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4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5: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của biểu thức </a:t>
            </a:r>
          </a:p>
          <a:p>
            <a:pPr algn="ctr" defTabSz="1371600">
              <a:lnSpc>
                <a:spcPct val="150000"/>
              </a:lnSpc>
            </a:pPr>
            <a:r>
              <a:rPr lang="nl-NL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 : 5 + 203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bao nhiêu?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1113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1667" decel="48333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7 0.00254 L 0.14648 -0.0004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-1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31731 -0.00069 " pathEditMode="relative" rAng="0" ptsTypes="AA">
                                      <p:cBhvr>
                                        <p:cTn id="52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-4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31068 0.00208 " pathEditMode="relative" rAng="0" ptsTypes="AA">
                                      <p:cBhvr>
                                        <p:cTn id="54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9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30521 0.00902 " pathEditMode="relative" rAng="0" ptsTypes="AA">
                                      <p:cBhvr>
                                        <p:cTn id="56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44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1" grpId="0" animBg="1"/>
      <p:bldP spid="56" grpId="0" animBg="1"/>
      <p:bldP spid="56" grpId="1" animBg="1"/>
      <p:bldP spid="56" grpId="2" animBg="1"/>
      <p:bldP spid="57" grpId="0" animBg="1"/>
      <p:bldP spid="57" grpId="1" animBg="1"/>
      <p:bldP spid="58" grpId="0" animBg="1"/>
      <p:bldP spid="52" grpId="0" animBg="1"/>
      <p:bldP spid="52" grpId="1" animBg="1"/>
      <p:bldP spid="52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56178" y="914637"/>
            <a:ext cx="8879949" cy="1079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73E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 DÒ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3034088" y="2868929"/>
            <a:ext cx="4893721" cy="4567964"/>
            <a:chOff x="-1463370" y="-4255"/>
            <a:chExt cx="16511286" cy="15449517"/>
          </a:xfrm>
        </p:grpSpPr>
        <p:sp>
          <p:nvSpPr>
            <p:cNvPr id="4" name="Freeform 4"/>
            <p:cNvSpPr/>
            <p:nvPr/>
          </p:nvSpPr>
          <p:spPr>
            <a:xfrm>
              <a:off x="-1463370" y="-4255"/>
              <a:ext cx="16511286" cy="15449517"/>
            </a:xfrm>
            <a:custGeom>
              <a:avLst/>
              <a:gdLst/>
              <a:ahLst/>
              <a:cxnLst/>
              <a:rect l="l" t="t" r="r" b="b"/>
              <a:pathLst>
                <a:path w="15047908" h="1592321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10360190" y="2868929"/>
            <a:ext cx="6632410" cy="4567963"/>
            <a:chOff x="0" y="463143"/>
            <a:chExt cx="15047907" cy="15455809"/>
          </a:xfrm>
        </p:grpSpPr>
        <p:sp>
          <p:nvSpPr>
            <p:cNvPr id="6" name="Freeform 6"/>
            <p:cNvSpPr/>
            <p:nvPr/>
          </p:nvSpPr>
          <p:spPr>
            <a:xfrm>
              <a:off x="0" y="463143"/>
              <a:ext cx="15047907" cy="15455809"/>
            </a:xfrm>
            <a:custGeom>
              <a:avLst/>
              <a:gdLst/>
              <a:ahLst/>
              <a:cxnLst/>
              <a:rect l="l" t="t" r="r" b="b"/>
              <a:pathLst>
                <a:path w="15047908" h="1592321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80680" y="7720572"/>
            <a:ext cx="1903635" cy="265063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27640" y="8276114"/>
            <a:ext cx="4014979" cy="20950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93710" y="7720572"/>
            <a:ext cx="1903635" cy="265063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22376" y="8234593"/>
            <a:ext cx="2880234" cy="213661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40670" y="8276114"/>
            <a:ext cx="4014979" cy="209508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0655" y="7720572"/>
            <a:ext cx="1903635" cy="2650631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A410062-FD14-DBC4-72E0-92798B4A15D1}"/>
              </a:ext>
            </a:extLst>
          </p:cNvPr>
          <p:cNvSpPr txBox="1"/>
          <p:nvPr/>
        </p:nvSpPr>
        <p:spPr>
          <a:xfrm>
            <a:off x="3570556" y="3858151"/>
            <a:ext cx="3820783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các bài tập trong SBT.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533C2C-7DA7-4511-6DDC-F76C6F688E9B}"/>
              </a:ext>
            </a:extLst>
          </p:cNvPr>
          <p:cNvSpPr txBox="1"/>
          <p:nvPr/>
        </p:nvSpPr>
        <p:spPr>
          <a:xfrm>
            <a:off x="10290020" y="3636581"/>
            <a:ext cx="7036026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Đọc và xem trước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3: Tính giá trị của biểu thức có</a:t>
            </a:r>
            <a:r>
              <a:rPr kumimoji="0" lang="nl-NL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dấu ngoặc</a:t>
            </a:r>
            <a:r>
              <a:rPr kumimoji="0" lang="nl-NL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84371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81274" y="1211088"/>
            <a:ext cx="3314284" cy="4114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32119" y="1720820"/>
            <a:ext cx="10669502" cy="67314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5520" y="1547376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27814" y="6710711"/>
            <a:ext cx="1567745" cy="21829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81843" y="7134035"/>
            <a:ext cx="2372026" cy="17596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223068" y="-333161"/>
            <a:ext cx="1841864" cy="18519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359307" y="7787718"/>
            <a:ext cx="4776015" cy="687646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519518" y="2533529"/>
            <a:ext cx="9226585" cy="4124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3: </a:t>
            </a:r>
          </a:p>
          <a:p>
            <a:pPr marL="0" marR="0" lvl="0" indent="0" algn="ctr" defTabSz="914400" rtl="0" eaLnBrk="1" fontAlgn="auto" latinLnBrk="0" hangingPunct="1">
              <a:lnSpc>
                <a:spcPts val="111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 GIÁ TRỊ BIỂU THỨC </a:t>
            </a:r>
          </a:p>
          <a:p>
            <a:pPr marL="0" marR="0" lvl="0" indent="0" algn="ctr" defTabSz="914400" rtl="0" eaLnBrk="1" fontAlgn="auto" latinLnBrk="0" hangingPunct="1">
              <a:lnSpc>
                <a:spcPts val="111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DẤU NGOẶC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1639589" y="6792690"/>
            <a:ext cx="1820144" cy="122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17095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00" y="6426352"/>
            <a:ext cx="18288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31848">
            <a:off x="1763981" y="7356527"/>
            <a:ext cx="2504185" cy="16800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00000">
            <a:off x="-851593" y="697776"/>
            <a:ext cx="3657600" cy="791372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2D02C5D-93C1-53EA-8779-B87EE512E3AA}"/>
              </a:ext>
            </a:extLst>
          </p:cNvPr>
          <p:cNvSpPr txBox="1"/>
          <p:nvPr/>
        </p:nvSpPr>
        <p:spPr>
          <a:xfrm>
            <a:off x="6477000" y="978996"/>
            <a:ext cx="6172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C660A8-5FF2-4AD4-9776-B0B57275C399}"/>
              </a:ext>
            </a:extLst>
          </p:cNvPr>
          <p:cNvSpPr txBox="1"/>
          <p:nvPr/>
        </p:nvSpPr>
        <p:spPr>
          <a:xfrm>
            <a:off x="4292370" y="2812943"/>
            <a:ext cx="11093620" cy="2041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 con thỏ có 2 cái tai. Hỏi 3 thỏ trắng và 4 con thỏ nâu có tất cả bao nhiêu cái tai? 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167.jpg">
            <a:extLst>
              <a:ext uri="{FF2B5EF4-FFF2-40B4-BE49-F238E27FC236}">
                <a16:creationId xmlns:a16="http://schemas.microsoft.com/office/drawing/2014/main" id="{F3ABF34F-E81D-460A-BFCD-63B78C26533A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4624047" y="5784692"/>
            <a:ext cx="10761943" cy="376185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11943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497" y="-55305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8F53E47-765F-44E7-80D3-A9F4527CD948}"/>
              </a:ext>
            </a:extLst>
          </p:cNvPr>
          <p:cNvSpPr txBox="1"/>
          <p:nvPr/>
        </p:nvSpPr>
        <p:spPr>
          <a:xfrm>
            <a:off x="1045034" y="800100"/>
            <a:ext cx="6313918" cy="8288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 1: 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thỏ trắng có số tai là: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× 2 = 6 (cái tai)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con thỏ nâu có số tai là: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× 2 = 8 (cái tai)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con thỏ trắng và 4 con thỏ nâu có tất cả số tai là: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+ 8 = 14 (cái tai)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 số: 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 cái tai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A84F0D-7CE3-4090-9591-F59CD0194697}"/>
              </a:ext>
            </a:extLst>
          </p:cNvPr>
          <p:cNvSpPr txBox="1"/>
          <p:nvPr/>
        </p:nvSpPr>
        <p:spPr>
          <a:xfrm>
            <a:off x="10591800" y="834189"/>
            <a:ext cx="6880780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 2:</a:t>
            </a:r>
            <a:endParaRPr lang="en-US" sz="4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 số thỏ là: 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+ 4 = 7 (con thỏ)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 con thỏ có hai cái tai nên số tai thỏ là: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 × 2 = 14 (cái tai)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 số: 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 cái tai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64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0388">
            <a:off x="-710965" y="733437"/>
            <a:ext cx="5765330" cy="1247408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96196">
            <a:off x="13189644" y="527450"/>
            <a:ext cx="5765330" cy="1247408"/>
          </a:xfrm>
          <a:prstGeom prst="rect">
            <a:avLst/>
          </a:prstGeom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2D7B6B30-F728-4E08-B943-995E0642B5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6185713" y="5191706"/>
            <a:ext cx="927294" cy="1486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4463D5-FA7E-4B63-BB46-6CAC09130CB6}"/>
              </a:ext>
            </a:extLst>
          </p:cNvPr>
          <p:cNvSpPr txBox="1"/>
          <p:nvPr/>
        </p:nvSpPr>
        <p:spPr>
          <a:xfrm>
            <a:off x="6503133" y="654063"/>
            <a:ext cx="5410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8" name="image163.jpg">
            <a:extLst>
              <a:ext uri="{FF2B5EF4-FFF2-40B4-BE49-F238E27FC236}">
                <a16:creationId xmlns:a16="http://schemas.microsoft.com/office/drawing/2014/main" id="{AFD42BD0-AF73-4003-ACE1-A6F8B1D90692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7760433" y="2933700"/>
            <a:ext cx="9547542" cy="6002655"/>
          </a:xfrm>
          <a:prstGeom prst="rect">
            <a:avLst/>
          </a:prstGeom>
          <a:ln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C8F591-231E-493A-B211-AD32C40D1EC9}"/>
              </a:ext>
            </a:extLst>
          </p:cNvPr>
          <p:cNvSpPr txBox="1"/>
          <p:nvPr/>
        </p:nvSpPr>
        <p:spPr>
          <a:xfrm>
            <a:off x="897084" y="4076363"/>
            <a:ext cx="4864899" cy="3674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 tính lấy tổng số thỏ nhân với 2 là tính giá trị của biểu thức 2 × (3 + 4)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53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B532C117-52B8-4328-8ACB-1C4DFF0A19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69705">
            <a:off x="8793407" y="5097461"/>
            <a:ext cx="927294" cy="1486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0F24AF-94F4-40D0-827E-A6148C045FAB}"/>
              </a:ext>
            </a:extLst>
          </p:cNvPr>
          <p:cNvSpPr txBox="1"/>
          <p:nvPr/>
        </p:nvSpPr>
        <p:spPr>
          <a:xfrm>
            <a:off x="2086139" y="557479"/>
            <a:ext cx="44958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(3 + 4)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DA91C7-8887-4A65-BB46-D2631C45A742}"/>
              </a:ext>
            </a:extLst>
          </p:cNvPr>
          <p:cNvSpPr txBox="1"/>
          <p:nvPr/>
        </p:nvSpPr>
        <p:spPr>
          <a:xfrm>
            <a:off x="1028700" y="2363422"/>
            <a:ext cx="7379076" cy="1901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 thức này có gì đặc biệt?</a:t>
            </a:r>
            <a:endParaRPr lang="en-US" sz="40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tính theo thứ tự nào?</a:t>
            </a:r>
            <a:endParaRPr lang="en-US" sz="4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BF7695-DC86-4D24-AA9A-5AE5D9345D20}"/>
              </a:ext>
            </a:extLst>
          </p:cNvPr>
          <p:cNvSpPr txBox="1"/>
          <p:nvPr/>
        </p:nvSpPr>
        <p:spPr>
          <a:xfrm>
            <a:off x="11297139" y="4259045"/>
            <a:ext cx="5443944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 thức có chứa dấu ngoặc.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tính theo thứ tự trong ngoặc trước, ngoài ngoặc sau.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A4B4837D-4FB8-43C6-BB48-CDCE610B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6917" y="5503410"/>
            <a:ext cx="5022990" cy="4840336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3A3DCB38-03C6-4DC1-87CB-EEA871FBB2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64072" y="344509"/>
            <a:ext cx="2590455" cy="2571026"/>
          </a:xfrm>
          <a:prstGeom prst="rect">
            <a:avLst/>
          </a:prstGeom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id="{63D03301-CD14-47B5-B8E7-29FDD15979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54702" y="2120084"/>
            <a:ext cx="1525509" cy="1535103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E511AC05-E45D-497B-AAD6-FD710A2B5A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33765" y="117048"/>
            <a:ext cx="2327653" cy="1512974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5DE57C5E-BFC8-4377-A201-2A8CEEBFAE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41576" b="31090"/>
          <a:stretch>
            <a:fillRect/>
          </a:stretch>
        </p:blipFill>
        <p:spPr>
          <a:xfrm rot="19946880">
            <a:off x="13250694" y="1019724"/>
            <a:ext cx="710756" cy="7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47501">
            <a:off x="4923085" y="8328895"/>
            <a:ext cx="1866267" cy="1446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0144" y="7970802"/>
            <a:ext cx="1410756" cy="14001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6156316" y="8670890"/>
            <a:ext cx="1215369" cy="7623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1576" b="31090"/>
          <a:stretch>
            <a:fillRect/>
          </a:stretch>
        </p:blipFill>
        <p:spPr>
          <a:xfrm rot="-1653120">
            <a:off x="9151538" y="8890960"/>
            <a:ext cx="710756" cy="73468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1043EEA-52AE-2CC7-5060-8BB9634AE557}"/>
              </a:ext>
            </a:extLst>
          </p:cNvPr>
          <p:cNvSpPr/>
          <p:nvPr/>
        </p:nvSpPr>
        <p:spPr>
          <a:xfrm>
            <a:off x="1876978" y="2019300"/>
            <a:ext cx="14279338" cy="62098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08EAE7-288E-2C13-F128-6E92A85A7D60}"/>
              </a:ext>
            </a:extLst>
          </p:cNvPr>
          <p:cNvSpPr txBox="1"/>
          <p:nvPr/>
        </p:nvSpPr>
        <p:spPr>
          <a:xfrm>
            <a:off x="2685522" y="3211999"/>
            <a:ext cx="13277460" cy="356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giá trị biểu thức  2 x (3 + 4) qua 2 bước:</a:t>
            </a: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5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 1: </a:t>
            </a:r>
            <a:r>
              <a:rPr lang="nl-NL" sz="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× (3 + 4) = 2 × 7</a:t>
            </a: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5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 2: </a:t>
            </a:r>
            <a:r>
              <a:rPr lang="nl-NL" sz="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x 7 = 14</a:t>
            </a:r>
            <a:endParaRPr lang="en-US" sz="5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40419" y="1613183"/>
            <a:ext cx="11995026" cy="121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524" t="75942" r="3982" b="4211"/>
          <a:stretch>
            <a:fillRect/>
          </a:stretch>
        </p:blipFill>
        <p:spPr>
          <a:xfrm>
            <a:off x="-114031" y="-69190"/>
            <a:ext cx="18288000" cy="13467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07451" y="2827105"/>
            <a:ext cx="1144987" cy="15711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16421" y="6087353"/>
            <a:ext cx="3501010" cy="34747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2712" y="9401175"/>
            <a:ext cx="1493775" cy="148257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41513" y="9401175"/>
            <a:ext cx="1493775" cy="148257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03411" y="6087353"/>
            <a:ext cx="3501010" cy="347475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120080">
            <a:off x="280011" y="3621542"/>
            <a:ext cx="1215369" cy="76236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41576" b="31090"/>
          <a:stretch>
            <a:fillRect/>
          </a:stretch>
        </p:blipFill>
        <p:spPr>
          <a:xfrm rot="-1653120">
            <a:off x="14597098" y="6739128"/>
            <a:ext cx="710756" cy="73468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8C8C999-5800-EB07-3B75-5F39BE599B73}"/>
              </a:ext>
            </a:extLst>
          </p:cNvPr>
          <p:cNvSpPr/>
          <p:nvPr/>
        </p:nvSpPr>
        <p:spPr>
          <a:xfrm>
            <a:off x="1955427" y="3661991"/>
            <a:ext cx="13965011" cy="33858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 trong biểu thức có dấu ngoặc thì ta thực hiện các phép tính ở trong ngoặc trước.</a:t>
            </a:r>
            <a:endParaRPr lang="en-US" sz="5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665"/>
          <a:stretch>
            <a:fillRect/>
          </a:stretch>
        </p:blipFill>
        <p:spPr>
          <a:xfrm>
            <a:off x="1992384" y="-35022"/>
            <a:ext cx="14024380" cy="51042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282" y="342900"/>
            <a:ext cx="944560" cy="7367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264" r="3325" b="72842"/>
          <a:stretch>
            <a:fillRect/>
          </a:stretch>
        </p:blipFill>
        <p:spPr>
          <a:xfrm>
            <a:off x="0" y="9131087"/>
            <a:ext cx="18288000" cy="16260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47501">
            <a:off x="16810285" y="161929"/>
            <a:ext cx="1866267" cy="14463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6700" y="6093350"/>
            <a:ext cx="2846440" cy="41936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5536" y="4411531"/>
            <a:ext cx="1525509" cy="15351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41576" b="31090"/>
          <a:stretch>
            <a:fillRect/>
          </a:stretch>
        </p:blipFill>
        <p:spPr>
          <a:xfrm rot="-4359515">
            <a:off x="10348794" y="7850048"/>
            <a:ext cx="710756" cy="7346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41576" b="31090"/>
          <a:stretch>
            <a:fillRect/>
          </a:stretch>
        </p:blipFill>
        <p:spPr>
          <a:xfrm rot="-1346225">
            <a:off x="5081623" y="7876501"/>
            <a:ext cx="710756" cy="7346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33C6F5-BC31-5018-75BA-0C7BD5175B11}"/>
              </a:ext>
            </a:extLst>
          </p:cNvPr>
          <p:cNvSpPr txBox="1"/>
          <p:nvPr/>
        </p:nvSpPr>
        <p:spPr>
          <a:xfrm>
            <a:off x="3886200" y="1122715"/>
            <a:ext cx="14097098" cy="3566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tính giá trị của các biểu thức sau:</a:t>
            </a:r>
            <a:endParaRPr lang="en-US" sz="5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(14 + 6) × 2</a:t>
            </a:r>
            <a:endParaRPr lang="en-US" sz="5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40 : (8 - 3)</a:t>
            </a:r>
            <a:endParaRPr lang="en-US" sz="5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4F2F59E1-C47A-88CA-93AD-6E19D0CC7E3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8328247">
            <a:off x="5551288" y="4180382"/>
            <a:ext cx="1103150" cy="17685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1D14A5-6DC7-A820-9296-90EA7029451E}"/>
              </a:ext>
            </a:extLst>
          </p:cNvPr>
          <p:cNvSpPr txBox="1"/>
          <p:nvPr/>
        </p:nvSpPr>
        <p:spPr>
          <a:xfrm>
            <a:off x="5437001" y="5333203"/>
            <a:ext cx="8212977" cy="3195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500" b="1" u="sng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quả:</a:t>
            </a:r>
            <a:endParaRPr lang="en-US" sz="4500" b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(14 + 6) × 2 = 20 × 2 = 40</a:t>
            </a:r>
            <a:endParaRPr lang="en-US" sz="4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40 : (8 - 3) = 40 : 5= 8</a:t>
            </a:r>
            <a:endParaRPr lang="en-US" sz="4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81274" y="1211088"/>
            <a:ext cx="3314284" cy="4114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32119" y="1720820"/>
            <a:ext cx="10669502" cy="67314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5520" y="1547376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27814" y="6710711"/>
            <a:ext cx="1567745" cy="21829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81843" y="7134035"/>
            <a:ext cx="2372026" cy="17596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223068" y="-333161"/>
            <a:ext cx="1841864" cy="18519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359307" y="7787718"/>
            <a:ext cx="4776015" cy="687646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519518" y="2533529"/>
            <a:ext cx="9226585" cy="4124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1: </a:t>
            </a:r>
          </a:p>
          <a:p>
            <a:pPr marL="0" marR="0" lvl="0" indent="0" algn="ctr" defTabSz="914400" rtl="0" eaLnBrk="1" fontAlgn="auto" latinLnBrk="0" hangingPunct="1">
              <a:lnSpc>
                <a:spcPts val="111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QUEN VỚI </a:t>
            </a:r>
          </a:p>
          <a:p>
            <a:pPr marL="0" marR="0" lvl="0" indent="0" algn="ctr" defTabSz="914400" rtl="0" eaLnBrk="1" fontAlgn="auto" latinLnBrk="0" hangingPunct="1">
              <a:lnSpc>
                <a:spcPts val="111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 THỨC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1639589" y="6792690"/>
            <a:ext cx="1820144" cy="122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92303"/>
      </p:ext>
    </p:extLst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9282" y="342900"/>
            <a:ext cx="944560" cy="7367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64" r="3325" b="72842"/>
          <a:stretch>
            <a:fillRect/>
          </a:stretch>
        </p:blipFill>
        <p:spPr>
          <a:xfrm>
            <a:off x="0" y="9131087"/>
            <a:ext cx="18288000" cy="16260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47501">
            <a:off x="16810285" y="161929"/>
            <a:ext cx="1866267" cy="14463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6700" y="6093350"/>
            <a:ext cx="2846440" cy="41936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85536" y="4411531"/>
            <a:ext cx="1525509" cy="15351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41576" b="31090"/>
          <a:stretch>
            <a:fillRect/>
          </a:stretch>
        </p:blipFill>
        <p:spPr>
          <a:xfrm rot="-4359515">
            <a:off x="10348794" y="7850048"/>
            <a:ext cx="710756" cy="7346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41576" b="31090"/>
          <a:stretch>
            <a:fillRect/>
          </a:stretch>
        </p:blipFill>
        <p:spPr>
          <a:xfrm rot="-1346225">
            <a:off x="5081623" y="7876501"/>
            <a:ext cx="710756" cy="7346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F8BD83-FAB6-8C5D-9326-BA1376C8A017}"/>
              </a:ext>
            </a:extLst>
          </p:cNvPr>
          <p:cNvSpPr txBox="1"/>
          <p:nvPr/>
        </p:nvSpPr>
        <p:spPr>
          <a:xfrm>
            <a:off x="6527799" y="905735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D548A3-0537-6830-F456-B49410B35039}"/>
              </a:ext>
            </a:extLst>
          </p:cNvPr>
          <p:cNvSpPr txBox="1"/>
          <p:nvPr/>
        </p:nvSpPr>
        <p:spPr>
          <a:xfrm>
            <a:off x="3319617" y="2215390"/>
            <a:ext cx="11648766" cy="2041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5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BT1</a:t>
            </a:r>
            <a:r>
              <a:rPr lang="nl-NL" sz="4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45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giá trị của biểu thức (theo mẫu).</a:t>
            </a:r>
            <a:endParaRPr lang="en-US" sz="4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Mẫu: 30 : (20 - 14) = 30 : 6</a:t>
            </a:r>
            <a:r>
              <a:rPr lang="en-US" sz="45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5.</a:t>
            </a:r>
            <a:endParaRPr lang="en-US" sz="4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8904AD-8AF9-F432-5B71-B1B15666F8BB}"/>
              </a:ext>
            </a:extLst>
          </p:cNvPr>
          <p:cNvSpPr txBox="1"/>
          <p:nvPr/>
        </p:nvSpPr>
        <p:spPr>
          <a:xfrm>
            <a:off x="5077273" y="4520021"/>
            <a:ext cx="4535128" cy="3080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45 : (5 + 4)</a:t>
            </a:r>
            <a:endParaRPr lang="en-US" sz="4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8 × (11 - 6)</a:t>
            </a:r>
            <a:endParaRPr lang="en-US" sz="4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42 - (42 - 5)</a:t>
            </a:r>
            <a:endParaRPr lang="en-US" sz="4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D73B52-FEFC-D197-EDC8-98870F6043FA}"/>
              </a:ext>
            </a:extLst>
          </p:cNvPr>
          <p:cNvSpPr txBox="1"/>
          <p:nvPr/>
        </p:nvSpPr>
        <p:spPr>
          <a:xfrm>
            <a:off x="8883095" y="4545854"/>
            <a:ext cx="4353582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500" b="1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45 : 9</a:t>
            </a: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500" b="1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5</a:t>
            </a:r>
            <a:endParaRPr lang="en-US" sz="4500" b="1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CF5AA0-D200-0142-62A5-6072863F8155}"/>
              </a:ext>
            </a:extLst>
          </p:cNvPr>
          <p:cNvSpPr txBox="1"/>
          <p:nvPr/>
        </p:nvSpPr>
        <p:spPr>
          <a:xfrm>
            <a:off x="8867168" y="5538285"/>
            <a:ext cx="3773128" cy="1005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500" b="1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8 × 5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500" b="1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40</a:t>
            </a:r>
            <a:endParaRPr lang="en-US" sz="450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778389-11E6-9745-06B5-F3F691B5E9FD}"/>
              </a:ext>
            </a:extLst>
          </p:cNvPr>
          <p:cNvSpPr txBox="1"/>
          <p:nvPr/>
        </p:nvSpPr>
        <p:spPr>
          <a:xfrm>
            <a:off x="8883095" y="6569340"/>
            <a:ext cx="4353582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500" b="1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42 – 37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500" b="1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5</a:t>
            </a:r>
            <a:endParaRPr lang="en-US" sz="450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69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build="p"/>
      <p:bldP spid="20" grpId="0"/>
      <p:bldP spid="24" grpId="0"/>
      <p:bldP spid="2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9754526" y="8257970"/>
            <a:ext cx="927294" cy="14866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23603" y="0"/>
            <a:ext cx="2590455" cy="257102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7665" y="3599048"/>
            <a:ext cx="1556123" cy="154445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120080">
            <a:off x="421016" y="5193067"/>
            <a:ext cx="1215369" cy="76236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078200" y="2674572"/>
            <a:ext cx="1525509" cy="153510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-38847"/>
            <a:ext cx="2327653" cy="151297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41576" b="31090"/>
          <a:stretch>
            <a:fillRect/>
          </a:stretch>
        </p:blipFill>
        <p:spPr>
          <a:xfrm rot="-1653120">
            <a:off x="13910225" y="675215"/>
            <a:ext cx="710756" cy="734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15A119-1230-94AF-BE4F-EFE9EA14FDD9}"/>
              </a:ext>
            </a:extLst>
          </p:cNvPr>
          <p:cNvSpPr txBox="1"/>
          <p:nvPr/>
        </p:nvSpPr>
        <p:spPr>
          <a:xfrm>
            <a:off x="3733800" y="365230"/>
            <a:ext cx="13335000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BT2: 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Chọn số là giá trị của mỗi biểu thức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E9430E-44D0-8E49-B2AE-A377B066513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9167" t="21766" r="32083" b="44815"/>
          <a:stretch/>
        </p:blipFill>
        <p:spPr>
          <a:xfrm>
            <a:off x="3527694" y="2095734"/>
            <a:ext cx="11013451" cy="5342862"/>
          </a:xfrm>
          <a:prstGeom prst="rect">
            <a:avLst/>
          </a:prstGeom>
        </p:spPr>
      </p:pic>
      <p:pic>
        <p:nvPicPr>
          <p:cNvPr id="6" name="image152.jpg">
            <a:extLst>
              <a:ext uri="{FF2B5EF4-FFF2-40B4-BE49-F238E27FC236}">
                <a16:creationId xmlns:a16="http://schemas.microsoft.com/office/drawing/2014/main" id="{850BAD55-4830-0642-3D3D-9038BCB9696F}"/>
              </a:ext>
            </a:extLst>
          </p:cNvPr>
          <p:cNvPicPr/>
          <p:nvPr/>
        </p:nvPicPr>
        <p:blipFill>
          <a:blip r:embed="rId17"/>
          <a:srcRect/>
          <a:stretch>
            <a:fillRect/>
          </a:stretch>
        </p:blipFill>
        <p:spPr>
          <a:xfrm>
            <a:off x="3629781" y="2072621"/>
            <a:ext cx="11130525" cy="5246236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7F3F38-910D-AEB1-C7E1-64A52B31AE3D}"/>
              </a:ext>
            </a:extLst>
          </p:cNvPr>
          <p:cNvSpPr txBox="1"/>
          <p:nvPr/>
        </p:nvSpPr>
        <p:spPr>
          <a:xfrm>
            <a:off x="609600" y="7934535"/>
            <a:ext cx="9608574" cy="1953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 thức nào có giá trị lớn nhất?</a:t>
            </a:r>
            <a:endParaRPr lang="en-US" sz="40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 thức nào có giá trị nhỏ nhất?</a:t>
            </a:r>
            <a:endParaRPr lang="en-US" sz="4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7F53E5-8820-AB01-489E-C8B82EFD767E}"/>
              </a:ext>
            </a:extLst>
          </p:cNvPr>
          <p:cNvSpPr/>
          <p:nvPr/>
        </p:nvSpPr>
        <p:spPr>
          <a:xfrm>
            <a:off x="11723212" y="7714163"/>
            <a:ext cx="4812187" cy="9272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 + (40 - 16) = 40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D25187-ED0B-0B40-F6C9-B69846B4E982}"/>
              </a:ext>
            </a:extLst>
          </p:cNvPr>
          <p:cNvSpPr/>
          <p:nvPr/>
        </p:nvSpPr>
        <p:spPr>
          <a:xfrm>
            <a:off x="11723213" y="9013652"/>
            <a:ext cx="4812186" cy="9272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32 - (25 + 4) = 3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31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111" b="71790"/>
          <a:stretch>
            <a:fillRect/>
          </a:stretch>
        </p:blipFill>
        <p:spPr>
          <a:xfrm>
            <a:off x="0" y="9435050"/>
            <a:ext cx="18288000" cy="17039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79712" y="8382959"/>
            <a:ext cx="1763911" cy="17506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14758" y="-731801"/>
            <a:ext cx="3072322" cy="304928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73062">
            <a:off x="14851111" y="8489138"/>
            <a:ext cx="927294" cy="14866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228250">
            <a:off x="16387272" y="3736192"/>
            <a:ext cx="927294" cy="148664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41576" b="31090"/>
          <a:stretch>
            <a:fillRect/>
          </a:stretch>
        </p:blipFill>
        <p:spPr>
          <a:xfrm rot="-1653120">
            <a:off x="14792635" y="2508178"/>
            <a:ext cx="710756" cy="7346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41576" b="31090"/>
          <a:stretch>
            <a:fillRect/>
          </a:stretch>
        </p:blipFill>
        <p:spPr>
          <a:xfrm rot="-1653120">
            <a:off x="3568755" y="7331509"/>
            <a:ext cx="710756" cy="73468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9073542">
            <a:off x="5090066" y="8264002"/>
            <a:ext cx="1215369" cy="7623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23C0BD0-7611-058D-A0C1-94C51F49B158}"/>
              </a:ext>
            </a:extLst>
          </p:cNvPr>
          <p:cNvSpPr txBox="1"/>
          <p:nvPr/>
        </p:nvSpPr>
        <p:spPr>
          <a:xfrm>
            <a:off x="6438900" y="-24901"/>
            <a:ext cx="5410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ine Callout 1 (Border and Accent Bar) 3">
            <a:extLst>
              <a:ext uri="{FF2B5EF4-FFF2-40B4-BE49-F238E27FC236}">
                <a16:creationId xmlns:a16="http://schemas.microsoft.com/office/drawing/2014/main" id="{D7A58289-3F4C-62AD-2619-9A24147C39AB}"/>
              </a:ext>
            </a:extLst>
          </p:cNvPr>
          <p:cNvSpPr/>
          <p:nvPr/>
        </p:nvSpPr>
        <p:spPr>
          <a:xfrm>
            <a:off x="990600" y="1281354"/>
            <a:ext cx="5410200" cy="927295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: “Tiếp sức”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995D26-7E6A-4CE5-DEC5-844F27A67D3A}"/>
              </a:ext>
            </a:extLst>
          </p:cNvPr>
          <p:cNvSpPr/>
          <p:nvPr/>
        </p:nvSpPr>
        <p:spPr>
          <a:xfrm>
            <a:off x="1359310" y="2715638"/>
            <a:ext cx="4648200" cy="12532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80 – (30 + 25</a:t>
            </a:r>
            <a:r>
              <a:rPr lang="en-US" sz="5000"/>
              <a:t>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830CB9-0B25-75D8-E65D-F1D2D3AFFF39}"/>
              </a:ext>
            </a:extLst>
          </p:cNvPr>
          <p:cNvSpPr/>
          <p:nvPr/>
        </p:nvSpPr>
        <p:spPr>
          <a:xfrm>
            <a:off x="1359310" y="4413570"/>
            <a:ext cx="4648200" cy="125326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/>
              <a:t>(72 – 67) x 8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054948-716D-FAE0-5B48-09956DEF946B}"/>
              </a:ext>
            </a:extLst>
          </p:cNvPr>
          <p:cNvSpPr/>
          <p:nvPr/>
        </p:nvSpPr>
        <p:spPr>
          <a:xfrm>
            <a:off x="1348993" y="6096933"/>
            <a:ext cx="4648200" cy="12532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/>
              <a:t>50 : (10:2)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774F8A3-E921-E091-DBD9-21137EBEEB49}"/>
              </a:ext>
            </a:extLst>
          </p:cNvPr>
          <p:cNvSpPr/>
          <p:nvPr/>
        </p:nvSpPr>
        <p:spPr>
          <a:xfrm>
            <a:off x="1257451" y="7933279"/>
            <a:ext cx="4648200" cy="12532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/>
              <a:t>(2+3) x 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E2D3808-2213-B25F-F371-F3EDE116CD3F}"/>
              </a:ext>
            </a:extLst>
          </p:cNvPr>
          <p:cNvSpPr/>
          <p:nvPr/>
        </p:nvSpPr>
        <p:spPr>
          <a:xfrm>
            <a:off x="12822210" y="2717880"/>
            <a:ext cx="1295400" cy="12954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0BE4DB-A69F-FC35-78A9-B91C7F1F1FF7}"/>
              </a:ext>
            </a:extLst>
          </p:cNvPr>
          <p:cNvSpPr/>
          <p:nvPr/>
        </p:nvSpPr>
        <p:spPr>
          <a:xfrm>
            <a:off x="12822210" y="4261787"/>
            <a:ext cx="1295400" cy="12954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53C78B1-F0DA-BCB6-EF59-57B322348997}"/>
              </a:ext>
            </a:extLst>
          </p:cNvPr>
          <p:cNvSpPr/>
          <p:nvPr/>
        </p:nvSpPr>
        <p:spPr>
          <a:xfrm>
            <a:off x="12822210" y="5904777"/>
            <a:ext cx="1295400" cy="12954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866C2D-C3BF-5BFE-23A8-9DD2536D6A30}"/>
              </a:ext>
            </a:extLst>
          </p:cNvPr>
          <p:cNvSpPr/>
          <p:nvPr/>
        </p:nvSpPr>
        <p:spPr>
          <a:xfrm>
            <a:off x="12826843" y="7891143"/>
            <a:ext cx="1295400" cy="12954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09B6D85-77D7-CC15-A25A-67B7F18C66C6}"/>
              </a:ext>
            </a:extLst>
          </p:cNvPr>
          <p:cNvCxnSpPr>
            <a:stCxn id="6" idx="3"/>
            <a:endCxn id="14" idx="2"/>
          </p:cNvCxnSpPr>
          <p:nvPr/>
        </p:nvCxnSpPr>
        <p:spPr>
          <a:xfrm>
            <a:off x="6007510" y="3342270"/>
            <a:ext cx="6819333" cy="51965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80A755B-8696-A83B-17E1-64173C8E142C}"/>
              </a:ext>
            </a:extLst>
          </p:cNvPr>
          <p:cNvCxnSpPr>
            <a:stCxn id="8" idx="3"/>
            <a:endCxn id="13" idx="2"/>
          </p:cNvCxnSpPr>
          <p:nvPr/>
        </p:nvCxnSpPr>
        <p:spPr>
          <a:xfrm>
            <a:off x="6007510" y="5040202"/>
            <a:ext cx="6814700" cy="15122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C465984-6924-AF84-A45B-A0A771EDC79D}"/>
              </a:ext>
            </a:extLst>
          </p:cNvPr>
          <p:cNvCxnSpPr>
            <a:stCxn id="9" idx="3"/>
            <a:endCxn id="12" idx="2"/>
          </p:cNvCxnSpPr>
          <p:nvPr/>
        </p:nvCxnSpPr>
        <p:spPr>
          <a:xfrm flipV="1">
            <a:off x="5997193" y="4909487"/>
            <a:ext cx="6825017" cy="18140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F49B748-F3CC-E6C3-497D-D15E0EB95A96}"/>
              </a:ext>
            </a:extLst>
          </p:cNvPr>
          <p:cNvCxnSpPr>
            <a:stCxn id="10" idx="3"/>
            <a:endCxn id="11" idx="2"/>
          </p:cNvCxnSpPr>
          <p:nvPr/>
        </p:nvCxnSpPr>
        <p:spPr>
          <a:xfrm flipV="1">
            <a:off x="5905651" y="3365580"/>
            <a:ext cx="6916559" cy="51943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34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01107" y="2749738"/>
            <a:ext cx="12508003" cy="1541480"/>
            <a:chOff x="0" y="0"/>
            <a:chExt cx="13478879" cy="2216503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13493210" cy="2248556"/>
            </a:xfrm>
            <a:custGeom>
              <a:avLst/>
              <a:gdLst/>
              <a:ahLst/>
              <a:cxnLst/>
              <a:rect l="l" t="t" r="r" b="b"/>
              <a:pathLst>
                <a:path w="13493210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600136" y="6965"/>
                  </a:cubicBezTo>
                  <a:lnTo>
                    <a:pt x="12600138" y="6965"/>
                  </a:lnTo>
                  <a:cubicBezTo>
                    <a:pt x="12816885" y="16819"/>
                    <a:pt x="13021200" y="36481"/>
                    <a:pt x="13155389" y="101690"/>
                  </a:cubicBezTo>
                  <a:cubicBezTo>
                    <a:pt x="13411435" y="226120"/>
                    <a:pt x="13493210" y="459160"/>
                    <a:pt x="13487722" y="704684"/>
                  </a:cubicBezTo>
                  <a:cubicBezTo>
                    <a:pt x="13487722" y="704684"/>
                    <a:pt x="13444435" y="1013073"/>
                    <a:pt x="13451868" y="1248607"/>
                  </a:cubicBezTo>
                  <a:cubicBezTo>
                    <a:pt x="13458990" y="1396804"/>
                    <a:pt x="13466148" y="1592407"/>
                    <a:pt x="13466148" y="1592407"/>
                  </a:cubicBezTo>
                  <a:cubicBezTo>
                    <a:pt x="13449465" y="1808139"/>
                    <a:pt x="13334821" y="2018751"/>
                    <a:pt x="13137952" y="2130375"/>
                  </a:cubicBezTo>
                  <a:cubicBezTo>
                    <a:pt x="12987601" y="2215624"/>
                    <a:pt x="12789570" y="2230722"/>
                    <a:pt x="10173563" y="2219980"/>
                  </a:cubicBezTo>
                  <a:lnTo>
                    <a:pt x="10173412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709542" y="4875822"/>
            <a:ext cx="12494718" cy="1541480"/>
            <a:chOff x="0" y="0"/>
            <a:chExt cx="13478879" cy="2216503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13493210" cy="2248556"/>
            </a:xfrm>
            <a:custGeom>
              <a:avLst/>
              <a:gdLst/>
              <a:ahLst/>
              <a:cxnLst/>
              <a:rect l="l" t="t" r="r" b="b"/>
              <a:pathLst>
                <a:path w="13493210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600136" y="6965"/>
                  </a:cubicBezTo>
                  <a:lnTo>
                    <a:pt x="12600138" y="6965"/>
                  </a:lnTo>
                  <a:cubicBezTo>
                    <a:pt x="12816885" y="16819"/>
                    <a:pt x="13021200" y="36481"/>
                    <a:pt x="13155389" y="101690"/>
                  </a:cubicBezTo>
                  <a:cubicBezTo>
                    <a:pt x="13411435" y="226120"/>
                    <a:pt x="13493210" y="459160"/>
                    <a:pt x="13487722" y="704684"/>
                  </a:cubicBezTo>
                  <a:cubicBezTo>
                    <a:pt x="13487722" y="704684"/>
                    <a:pt x="13444435" y="1013073"/>
                    <a:pt x="13451868" y="1248607"/>
                  </a:cubicBezTo>
                  <a:cubicBezTo>
                    <a:pt x="13458990" y="1396804"/>
                    <a:pt x="13466148" y="1592407"/>
                    <a:pt x="13466148" y="1592407"/>
                  </a:cubicBezTo>
                  <a:cubicBezTo>
                    <a:pt x="13449465" y="1808139"/>
                    <a:pt x="13334821" y="2018751"/>
                    <a:pt x="13137952" y="2130375"/>
                  </a:cubicBezTo>
                  <a:cubicBezTo>
                    <a:pt x="12987601" y="2215624"/>
                    <a:pt x="12789570" y="2230722"/>
                    <a:pt x="10173563" y="2219980"/>
                  </a:cubicBezTo>
                  <a:lnTo>
                    <a:pt x="10173412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234826" y="5067796"/>
            <a:ext cx="10969369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800" u="none">
                <a:solidFill>
                  <a:srgbClr val="A597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và xem trước </a:t>
            </a:r>
            <a:r>
              <a:rPr lang="en-US" sz="4800" b="1" i="1" u="none">
                <a:solidFill>
                  <a:srgbClr val="A597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Tiết 4: Luyện tập”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19800" y="3040279"/>
            <a:ext cx="7554957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4800">
                <a:solidFill>
                  <a:srgbClr val="A597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các bài tập trong SBT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4" r="3325" b="72842"/>
          <a:stretch>
            <a:fillRect/>
          </a:stretch>
        </p:blipFill>
        <p:spPr>
          <a:xfrm>
            <a:off x="0" y="9131087"/>
            <a:ext cx="18288000" cy="162602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75"/>
          <a:stretch>
            <a:fillRect/>
          </a:stretch>
        </p:blipFill>
        <p:spPr>
          <a:xfrm>
            <a:off x="366815" y="5681887"/>
            <a:ext cx="2746795" cy="46051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47501">
            <a:off x="485719" y="3314252"/>
            <a:ext cx="1866267" cy="14463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597065" y="2219975"/>
            <a:ext cx="1324471" cy="18174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011588" y="8847658"/>
            <a:ext cx="1222608" cy="12134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317388" y="8657158"/>
            <a:ext cx="1211370" cy="12022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080453" y="6813418"/>
            <a:ext cx="2357694" cy="347358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966854">
            <a:off x="-240870" y="1769803"/>
            <a:ext cx="1215369" cy="76236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41576" b="31090"/>
          <a:stretch>
            <a:fillRect/>
          </a:stretch>
        </p:blipFill>
        <p:spPr>
          <a:xfrm rot="-1653120">
            <a:off x="9306235" y="7990256"/>
            <a:ext cx="710756" cy="73468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41576" b="31090"/>
          <a:stretch>
            <a:fillRect/>
          </a:stretch>
        </p:blipFill>
        <p:spPr>
          <a:xfrm rot="-1653120">
            <a:off x="17081168" y="4948861"/>
            <a:ext cx="710756" cy="73468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387950" y="3287535"/>
            <a:ext cx="691119" cy="68483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245304" y="5321929"/>
            <a:ext cx="691119" cy="7199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969355-DBB4-B36A-7F7D-771FE42ECA4B}"/>
              </a:ext>
            </a:extLst>
          </p:cNvPr>
          <p:cNvSpPr txBox="1"/>
          <p:nvPr/>
        </p:nvSpPr>
        <p:spPr>
          <a:xfrm>
            <a:off x="4177561" y="1249888"/>
            <a:ext cx="10351197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81274" y="1211088"/>
            <a:ext cx="3314284" cy="4114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32119" y="1720820"/>
            <a:ext cx="10669502" cy="67314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5520" y="1547376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27814" y="6710711"/>
            <a:ext cx="1567745" cy="21829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81843" y="7134035"/>
            <a:ext cx="2372026" cy="17596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223068" y="-333161"/>
            <a:ext cx="1841864" cy="18519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359307" y="7787718"/>
            <a:ext cx="4776015" cy="687646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5252168" y="3347762"/>
            <a:ext cx="8029404" cy="2688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5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4: </a:t>
            </a:r>
          </a:p>
          <a:p>
            <a:pPr algn="ctr">
              <a:lnSpc>
                <a:spcPts val="1115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1639589" y="6792690"/>
            <a:ext cx="1820144" cy="122115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00" y="6426352"/>
            <a:ext cx="18288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31848">
            <a:off x="1763981" y="7356527"/>
            <a:ext cx="2504185" cy="16800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00000">
            <a:off x="-851593" y="697776"/>
            <a:ext cx="3657600" cy="791372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2D02C5D-93C1-53EA-8779-B87EE512E3AA}"/>
              </a:ext>
            </a:extLst>
          </p:cNvPr>
          <p:cNvSpPr txBox="1"/>
          <p:nvPr/>
        </p:nvSpPr>
        <p:spPr>
          <a:xfrm>
            <a:off x="6355451" y="374109"/>
            <a:ext cx="6172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0" name="Line Callout 1 (Border and Accent Bar) 3">
            <a:extLst>
              <a:ext uri="{FF2B5EF4-FFF2-40B4-BE49-F238E27FC236}">
                <a16:creationId xmlns:a16="http://schemas.microsoft.com/office/drawing/2014/main" id="{82DC9D8D-93EA-8E05-B3C3-1FC65E4A6CCE}"/>
              </a:ext>
            </a:extLst>
          </p:cNvPr>
          <p:cNvSpPr/>
          <p:nvPr/>
        </p:nvSpPr>
        <p:spPr>
          <a:xfrm>
            <a:off x="1168625" y="1793729"/>
            <a:ext cx="7162800" cy="1094061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“Ai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18FAF3-82BD-8B77-25CA-305D8324CF2F}"/>
              </a:ext>
            </a:extLst>
          </p:cNvPr>
          <p:cNvSpPr txBox="1"/>
          <p:nvPr/>
        </p:nvSpPr>
        <p:spPr>
          <a:xfrm>
            <a:off x="2247898" y="3303705"/>
            <a:ext cx="14973302" cy="3080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 nói với Lan: "Tớ đã mua trứng hai lần, mỗi lần 3 vỉ trứng gà và 1 vỉ trứng vịt". Biểu thức nào dưới đây giúp Mai tính số vỉ trứng đã mua?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6CBF82-C063-39B9-45C3-8E03A9F3A7A4}"/>
              </a:ext>
            </a:extLst>
          </p:cNvPr>
          <p:cNvSpPr txBox="1"/>
          <p:nvPr/>
        </p:nvSpPr>
        <p:spPr>
          <a:xfrm>
            <a:off x="8331425" y="6605310"/>
            <a:ext cx="5334000" cy="3237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3 × 1 × 2 </a:t>
            </a:r>
            <a:endParaRPr lang="en-US" sz="4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3 + 1 × 2</a:t>
            </a:r>
            <a:endParaRPr lang="en-US" sz="4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(3 + 1) × 2</a:t>
            </a:r>
            <a:endParaRPr lang="en-US" sz="4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51250432-25D0-FCDA-B9AB-F48600FAC773}"/>
              </a:ext>
            </a:extLst>
          </p:cNvPr>
          <p:cNvSpPr/>
          <p:nvPr/>
        </p:nvSpPr>
        <p:spPr>
          <a:xfrm>
            <a:off x="7427902" y="8953500"/>
            <a:ext cx="990600" cy="1110509"/>
          </a:xfrm>
          <a:prstGeom prst="mathMultiply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  <p:bldP spid="26" grpId="0" build="allAtOnce"/>
      <p:bldP spid="2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3634513"/>
            <a:ext cx="18288000" cy="6402113"/>
            <a:chOff x="0" y="0"/>
            <a:chExt cx="4816593" cy="11483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A6D0440-9192-42F3-2EE8-B14549177073}"/>
              </a:ext>
            </a:extLst>
          </p:cNvPr>
          <p:cNvSpPr txBox="1"/>
          <p:nvPr/>
        </p:nvSpPr>
        <p:spPr>
          <a:xfrm>
            <a:off x="6781800" y="661547"/>
            <a:ext cx="533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81288C-0564-8940-4E88-A82F007BCF33}"/>
              </a:ext>
            </a:extLst>
          </p:cNvPr>
          <p:cNvSpPr txBox="1"/>
          <p:nvPr/>
        </p:nvSpPr>
        <p:spPr>
          <a:xfrm>
            <a:off x="1219198" y="1593057"/>
            <a:ext cx="158496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BT1: </a:t>
            </a:r>
            <a:r>
              <a:rPr lang="nl-NL" sz="4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 thức nào có giá trị lớn nhất? Biểu thức nào có giá trị bé nhất?</a:t>
            </a:r>
            <a:endParaRPr lang="en-US" sz="4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1CAE7D-EB0C-3B88-2DE7-F8B946D3B807}"/>
              </a:ext>
            </a:extLst>
          </p:cNvPr>
          <p:cNvSpPr txBox="1"/>
          <p:nvPr/>
        </p:nvSpPr>
        <p:spPr>
          <a:xfrm>
            <a:off x="1181286" y="3756934"/>
            <a:ext cx="3086100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A. 5 .(6-2)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366239-08A2-1124-4EB3-38091FED031B}"/>
              </a:ext>
            </a:extLst>
          </p:cNvPr>
          <p:cNvSpPr txBox="1"/>
          <p:nvPr/>
        </p:nvSpPr>
        <p:spPr>
          <a:xfrm>
            <a:off x="1181286" y="6635548"/>
            <a:ext cx="3352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B. 5 x 6 - 2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A7831F5-6DC3-FF25-8979-F845DAAA7496}"/>
              </a:ext>
            </a:extLst>
          </p:cNvPr>
          <p:cNvSpPr txBox="1"/>
          <p:nvPr/>
        </p:nvSpPr>
        <p:spPr>
          <a:xfrm>
            <a:off x="9117765" y="3756934"/>
            <a:ext cx="5334625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C. (16 + 24) : 4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C06ABA-6970-CCBD-5CB8-27B532F4CE0A}"/>
              </a:ext>
            </a:extLst>
          </p:cNvPr>
          <p:cNvSpPr txBox="1"/>
          <p:nvPr/>
        </p:nvSpPr>
        <p:spPr>
          <a:xfrm>
            <a:off x="9144000" y="6625624"/>
            <a:ext cx="53083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D. 16 + 24 : 4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8C6AD28-ADB0-DFE1-061E-FF875F11C53F}"/>
              </a:ext>
            </a:extLst>
          </p:cNvPr>
          <p:cNvSpPr txBox="1"/>
          <p:nvPr/>
        </p:nvSpPr>
        <p:spPr>
          <a:xfrm>
            <a:off x="4304049" y="3782598"/>
            <a:ext cx="4270947" cy="1108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5 × 4</a:t>
            </a:r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5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20</a:t>
            </a:r>
            <a:endParaRPr lang="en-US" sz="500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098ACDE-5A0E-083D-B1EE-2B55973AE65D}"/>
              </a:ext>
            </a:extLst>
          </p:cNvPr>
          <p:cNvSpPr txBox="1"/>
          <p:nvPr/>
        </p:nvSpPr>
        <p:spPr>
          <a:xfrm>
            <a:off x="4534086" y="6451276"/>
            <a:ext cx="4270947" cy="1103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30 – 2</a:t>
            </a:r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5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28</a:t>
            </a:r>
            <a:endParaRPr lang="en-US" sz="500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E1C4197-7D15-C27C-077B-755F30547DB8}"/>
              </a:ext>
            </a:extLst>
          </p:cNvPr>
          <p:cNvSpPr txBox="1"/>
          <p:nvPr/>
        </p:nvSpPr>
        <p:spPr>
          <a:xfrm>
            <a:off x="13736314" y="3782598"/>
            <a:ext cx="5235312" cy="1103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40 : 4</a:t>
            </a:r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5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10</a:t>
            </a:r>
            <a:endParaRPr lang="en-US" sz="500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CDE363-CB9C-E266-96F2-EB3542CD7130}"/>
              </a:ext>
            </a:extLst>
          </p:cNvPr>
          <p:cNvSpPr txBox="1"/>
          <p:nvPr/>
        </p:nvSpPr>
        <p:spPr>
          <a:xfrm>
            <a:off x="13282068" y="6385978"/>
            <a:ext cx="5334625" cy="1103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16 + 6</a:t>
            </a:r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5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6</a:t>
            </a:r>
            <a:endParaRPr lang="en-US" sz="500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C3524D2-5566-C3D2-1CBB-E9D6B2D7197F}"/>
              </a:ext>
            </a:extLst>
          </p:cNvPr>
          <p:cNvSpPr txBox="1"/>
          <p:nvPr/>
        </p:nvSpPr>
        <p:spPr>
          <a:xfrm>
            <a:off x="5402209" y="7666870"/>
            <a:ext cx="10515600" cy="2258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 thức B có giá trị lớn nhất.</a:t>
            </a:r>
            <a:endParaRPr lang="en-US" sz="5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 thức C có giá trị bé nhất.</a:t>
            </a:r>
            <a:endParaRPr lang="en-US" sz="5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A87207F5-A29C-D0F4-B15F-EDE5195DFA41}"/>
              </a:ext>
            </a:extLst>
          </p:cNvPr>
          <p:cNvSpPr/>
          <p:nvPr/>
        </p:nvSpPr>
        <p:spPr>
          <a:xfrm>
            <a:off x="1981200" y="8198576"/>
            <a:ext cx="2286186" cy="13402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4" grpId="0"/>
      <p:bldP spid="35" grpId="0"/>
      <p:bldP spid="36" grpId="0"/>
      <p:bldP spid="39" grpId="0"/>
      <p:bldP spid="42" grpId="0"/>
      <p:bldP spid="45" grpId="0"/>
      <p:bldP spid="48" grpId="0"/>
      <p:bldP spid="51" grpId="0" build="p"/>
      <p:bldP spid="5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497" y="-55305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CFF0026-4BD8-5F48-B092-513606215C58}"/>
              </a:ext>
            </a:extLst>
          </p:cNvPr>
          <p:cNvSpPr txBox="1"/>
          <p:nvPr/>
        </p:nvSpPr>
        <p:spPr>
          <a:xfrm>
            <a:off x="466374" y="170525"/>
            <a:ext cx="8152257" cy="5495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BT2 : </a:t>
            </a:r>
            <a:r>
              <a:rPr lang="nl-NL" sz="4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 có 4 hộp bút màu. Mai cho Mi 2 hộp. Hỏi Mai còn lại bao nhiêu chiếc bút màu? Biết rằng mỗi hộp có 10 chiếc bút màu.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EF28A2-8C8F-E0B1-E676-FF522A93FAD9}"/>
              </a:ext>
            </a:extLst>
          </p:cNvPr>
          <p:cNvSpPr txBox="1"/>
          <p:nvPr/>
        </p:nvSpPr>
        <p:spPr>
          <a:xfrm>
            <a:off x="9601200" y="2324100"/>
            <a:ext cx="8229600" cy="4387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giải: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 còn lại số bút màu là: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× (4 - 2) = 20 (chiếc bút)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 số: </a:t>
            </a:r>
            <a:r>
              <a:rPr lang="nl-NL" sz="4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 chiếc bút.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31879CD-39BF-3E6A-607A-E8FAED2F6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2" r="70419"/>
          <a:stretch/>
        </p:blipFill>
        <p:spPr>
          <a:xfrm>
            <a:off x="2514600" y="5753100"/>
            <a:ext cx="5409057" cy="4990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144181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31446">
            <a:off x="-993760" y="7525838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3728F145-07EF-BF1F-FA2A-77855010EAA9}"/>
              </a:ext>
            </a:extLst>
          </p:cNvPr>
          <p:cNvSpPr txBox="1"/>
          <p:nvPr/>
        </p:nvSpPr>
        <p:spPr>
          <a:xfrm>
            <a:off x="3179336" y="319576"/>
            <a:ext cx="12036081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</a:p>
          <a:p>
            <a:pPr algn="just">
              <a:lnSpc>
                <a:spcPct val="150000"/>
              </a:lnSpc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mắm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1" name="image154.jpg">
            <a:extLst>
              <a:ext uri="{FF2B5EF4-FFF2-40B4-BE49-F238E27FC236}">
                <a16:creationId xmlns:a16="http://schemas.microsoft.com/office/drawing/2014/main" id="{9A8942EF-B528-3DE6-A5BC-F96473544EC8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5697359" y="2897278"/>
            <a:ext cx="6893281" cy="2993073"/>
          </a:xfrm>
          <a:prstGeom prst="rect">
            <a:avLst/>
          </a:prstGeom>
          <a:ln/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C6BEF744-BA63-2B32-9B46-C7AD265D4036}"/>
              </a:ext>
            </a:extLst>
          </p:cNvPr>
          <p:cNvSpPr txBox="1"/>
          <p:nvPr/>
        </p:nvSpPr>
        <p:spPr>
          <a:xfrm>
            <a:off x="3530310" y="6345799"/>
            <a:ext cx="11334134" cy="366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Tính giá trị của biểu thức"</a:t>
            </a:r>
            <a:endParaRPr lang="en-US" sz="5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123 + 80 +20</a:t>
            </a:r>
            <a:endParaRPr lang="en-US" sz="5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207 + 64 + 36</a:t>
            </a:r>
            <a:endParaRPr lang="en-US" sz="5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/>
      <p:bldP spid="8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F7CDEF8-0659-2362-F8F6-B0744D98F6D6}"/>
                  </a:ext>
                </a:extLst>
              </p:cNvPr>
              <p:cNvSpPr/>
              <p:nvPr/>
            </p:nvSpPr>
            <p:spPr>
              <a:xfrm>
                <a:off x="2019300" y="1943100"/>
                <a:ext cx="14249400" cy="723900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Cả ba thùng có số lít nước mắm là:</a:t>
                </a:r>
                <a:endParaRPr lang="en-US" sz="4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64 + (55 + 45) = 164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5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l</m:t>
                    </m:r>
                  </m:oMath>
                </a14:m>
                <a:r>
                  <a:rPr lang="nl-NL" sz="4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450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Đáp số: 145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5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l</m:t>
                    </m:r>
                  </m:oMath>
                </a14:m>
                <a:endParaRPr lang="en-US" sz="4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</a:t>
                </a:r>
                <a:endParaRPr lang="en-US" sz="4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123 + 80 + 20 = 123 + (80 + 20) = 123 + 100 = 223</a:t>
                </a:r>
                <a:endParaRPr lang="en-US" sz="4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207 + 64 + 36 = 207 + (64 + 36) = 207 + 100 = 307</a:t>
                </a:r>
                <a:r>
                  <a:rPr lang="nl-NL" sz="4500" i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F7CDEF8-0659-2362-F8F6-B0744D98F6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300" y="1943100"/>
                <a:ext cx="14249400" cy="723900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2120EC1-076A-540D-F98B-E45AE1530C6A}"/>
              </a:ext>
            </a:extLst>
          </p:cNvPr>
          <p:cNvSpPr txBox="1"/>
          <p:nvPr/>
        </p:nvSpPr>
        <p:spPr>
          <a:xfrm>
            <a:off x="6400800" y="723900"/>
            <a:ext cx="495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5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31848">
            <a:off x="1763981" y="8203040"/>
            <a:ext cx="2504185" cy="16800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00000">
            <a:off x="-851593" y="697776"/>
            <a:ext cx="3657600" cy="791372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2D02C5D-93C1-53EA-8779-B87EE512E3AA}"/>
              </a:ext>
            </a:extLst>
          </p:cNvPr>
          <p:cNvSpPr txBox="1"/>
          <p:nvPr/>
        </p:nvSpPr>
        <p:spPr>
          <a:xfrm>
            <a:off x="6477000" y="978996"/>
            <a:ext cx="6172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B90CB4-FF3E-4514-A0B2-E8D8CC36C72D}"/>
              </a:ext>
            </a:extLst>
          </p:cNvPr>
          <p:cNvSpPr txBox="1"/>
          <p:nvPr/>
        </p:nvSpPr>
        <p:spPr>
          <a:xfrm>
            <a:off x="3446073" y="2402405"/>
            <a:ext cx="8985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defTabSz="1828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Cô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băng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giấy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màu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trắng</a:t>
            </a:r>
            <a:endParaRPr lang="en-US" sz="4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7E08C1E-98C3-4E87-A2AB-88833296895D}"/>
              </a:ext>
            </a:extLst>
          </p:cNvPr>
          <p:cNvSpPr/>
          <p:nvPr/>
        </p:nvSpPr>
        <p:spPr>
          <a:xfrm>
            <a:off x="3657601" y="3780888"/>
            <a:ext cx="10664574" cy="801384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83838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D2B808-ABB4-456E-87D1-42391DC4FC43}"/>
              </a:ext>
            </a:extLst>
          </p:cNvPr>
          <p:cNvSpPr/>
          <p:nvPr/>
        </p:nvSpPr>
        <p:spPr>
          <a:xfrm>
            <a:off x="3657600" y="3780888"/>
            <a:ext cx="3061700" cy="801384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383838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7CF163C-8BF0-45BF-B6BD-EDB88E53AD0A}"/>
              </a:ext>
            </a:extLst>
          </p:cNvPr>
          <p:cNvSpPr/>
          <p:nvPr/>
        </p:nvSpPr>
        <p:spPr>
          <a:xfrm>
            <a:off x="6719300" y="3779724"/>
            <a:ext cx="3061700" cy="801384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383838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92E698E-0000-4491-8BC4-A57CEC026439}"/>
              </a:ext>
            </a:extLst>
          </p:cNvPr>
          <p:cNvSpPr/>
          <p:nvPr/>
        </p:nvSpPr>
        <p:spPr>
          <a:xfrm>
            <a:off x="9780999" y="3779724"/>
            <a:ext cx="4541174" cy="801384"/>
          </a:xfrm>
          <a:prstGeom prst="rect">
            <a:avLst/>
          </a:prstGeom>
          <a:solidFill>
            <a:srgbClr val="FF9234"/>
          </a:solidFill>
          <a:ln w="25400" cap="flat" cmpd="sng" algn="ctr">
            <a:solidFill>
              <a:srgbClr val="383838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AF8A312-B9B9-4F88-AE2C-2F0B941898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3" y="3172283"/>
            <a:ext cx="2943630" cy="685892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CD7A8A9-58A1-41A6-8099-EED3770232C7}"/>
              </a:ext>
            </a:extLst>
          </p:cNvPr>
          <p:cNvSpPr txBox="1"/>
          <p:nvPr/>
        </p:nvSpPr>
        <p:spPr>
          <a:xfrm>
            <a:off x="3446072" y="4947481"/>
            <a:ext cx="14389868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defTabSz="18288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Cô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tô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2 dm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màu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xanh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em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hãy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viết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2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giấy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nháp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</a:p>
          <a:p>
            <a:pPr marL="685800" indent="-685800" defTabSz="18288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Cô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tô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thêm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2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dm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màu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xanh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nữa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chúng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ta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phép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gì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</a:p>
          <a:p>
            <a:pPr marL="685800" indent="-685800" defTabSz="18288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Cô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tô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tiếp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3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dm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màu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cam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thì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vừa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kín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băng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giấy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Phép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bây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giờ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gì</a:t>
            </a:r>
            <a:r>
              <a: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</a:p>
        </p:txBody>
      </p:sp>
      <p:sp>
        <p:nvSpPr>
          <p:cNvPr id="42" name="Rounded Rectangle 6">
            <a:extLst>
              <a:ext uri="{FF2B5EF4-FFF2-40B4-BE49-F238E27FC236}">
                <a16:creationId xmlns:a16="http://schemas.microsoft.com/office/drawing/2014/main" id="{715C08FD-37B1-4D92-A089-6FC4BF0D0EF5}"/>
              </a:ext>
            </a:extLst>
          </p:cNvPr>
          <p:cNvSpPr/>
          <p:nvPr/>
        </p:nvSpPr>
        <p:spPr>
          <a:xfrm>
            <a:off x="9565238" y="8122161"/>
            <a:ext cx="3565136" cy="110961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 + 2 + 3</a:t>
            </a:r>
          </a:p>
        </p:txBody>
      </p:sp>
    </p:spTree>
    <p:extLst>
      <p:ext uri="{BB962C8B-B14F-4D97-AF65-F5344CB8AC3E}">
        <p14:creationId xmlns:p14="http://schemas.microsoft.com/office/powerpoint/2010/main" val="6614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7" grpId="0" animBg="1"/>
      <p:bldP spid="38" grpId="0" animBg="1"/>
      <p:bldP spid="39" grpId="0" animBg="1"/>
      <p:bldP spid="4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0388">
            <a:off x="-710965" y="733437"/>
            <a:ext cx="5765330" cy="1247408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96196">
            <a:off x="13189644" y="527450"/>
            <a:ext cx="5765330" cy="1247408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8CE50B51-89FE-749A-5125-B46FCCCDC7F4}"/>
              </a:ext>
            </a:extLst>
          </p:cNvPr>
          <p:cNvSpPr txBox="1"/>
          <p:nvPr/>
        </p:nvSpPr>
        <p:spPr>
          <a:xfrm>
            <a:off x="6855022" y="1098527"/>
            <a:ext cx="4648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A5A36689-3E6A-5CB8-DEB4-236D713DF889}"/>
              </a:ext>
            </a:extLst>
          </p:cNvPr>
          <p:cNvSpPr txBox="1"/>
          <p:nvPr/>
        </p:nvSpPr>
        <p:spPr>
          <a:xfrm>
            <a:off x="1447800" y="3186224"/>
            <a:ext cx="16535400" cy="6028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 thứ tự thực hiện các phép tính trong một biểu thức:</a:t>
            </a:r>
            <a:endParaRPr lang="en-US" sz="5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 có phép tính cộng, trừ.</a:t>
            </a:r>
            <a:endParaRPr lang="en-US" sz="50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 có phép tính nhân, chia.</a:t>
            </a:r>
            <a:endParaRPr lang="en-US" sz="50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 các phép tính cộng, trừ, nhân, chia.</a:t>
            </a:r>
            <a:endParaRPr lang="en-US" sz="50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 thức có dấu ngoặc.</a:t>
            </a: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416" y="3761005"/>
            <a:ext cx="3314284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99719" y="4103401"/>
            <a:ext cx="3423447" cy="344222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4621" y="-604505"/>
            <a:ext cx="2363195" cy="23761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9639300"/>
            <a:ext cx="8580377" cy="46646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65567" y="2804969"/>
            <a:ext cx="3657600" cy="791372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 rot="-10800000">
            <a:off x="2073340" y="2825658"/>
            <a:ext cx="6474848" cy="5518241"/>
            <a:chOff x="0" y="0"/>
            <a:chExt cx="11538770" cy="11849767"/>
          </a:xfrm>
        </p:grpSpPr>
        <p:sp>
          <p:nvSpPr>
            <p:cNvPr id="19" name="Freeform 19"/>
            <p:cNvSpPr/>
            <p:nvPr/>
          </p:nvSpPr>
          <p:spPr>
            <a:xfrm>
              <a:off x="0" y="-4262"/>
              <a:ext cx="11546516" cy="11856253"/>
            </a:xfrm>
            <a:custGeom>
              <a:avLst/>
              <a:gdLst/>
              <a:ahLst/>
              <a:cxnLst/>
              <a:rect l="l" t="t" r="r" b="b"/>
              <a:pathLst>
                <a:path w="11546516" h="11856253">
                  <a:moveTo>
                    <a:pt x="10607616" y="11845066"/>
                  </a:moveTo>
                  <a:cubicBezTo>
                    <a:pt x="10607616" y="11845066"/>
                    <a:pt x="10187863" y="11856253"/>
                    <a:pt x="9725278" y="11853632"/>
                  </a:cubicBezTo>
                  <a:cubicBezTo>
                    <a:pt x="3767360" y="11851468"/>
                    <a:pt x="1057073" y="11843644"/>
                    <a:pt x="1057073" y="11843644"/>
                  </a:cubicBezTo>
                  <a:cubicBezTo>
                    <a:pt x="812931" y="11834810"/>
                    <a:pt x="565145" y="11817829"/>
                    <a:pt x="398404" y="11759651"/>
                  </a:cubicBezTo>
                  <a:cubicBezTo>
                    <a:pt x="120505" y="11662690"/>
                    <a:pt x="0" y="11485161"/>
                    <a:pt x="0" y="3633822"/>
                  </a:cubicBezTo>
                  <a:lnTo>
                    <a:pt x="0" y="363373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7906713" y="7673"/>
                  </a:cubicBezTo>
                  <a:cubicBezTo>
                    <a:pt x="9968937" y="0"/>
                    <a:pt x="10432865" y="7673"/>
                    <a:pt x="10432865" y="7673"/>
                  </a:cubicBezTo>
                  <a:cubicBezTo>
                    <a:pt x="10801172" y="15152"/>
                    <a:pt x="11164484" y="84484"/>
                    <a:pt x="11362225" y="207066"/>
                  </a:cubicBezTo>
                  <a:cubicBezTo>
                    <a:pt x="11513242" y="300683"/>
                    <a:pt x="11546516" y="425358"/>
                    <a:pt x="11537376" y="3633822"/>
                  </a:cubicBezTo>
                  <a:lnTo>
                    <a:pt x="11537376" y="3633911"/>
                  </a:lnTo>
                  <a:cubicBezTo>
                    <a:pt x="11537376" y="11603127"/>
                    <a:pt x="11254379" y="11817225"/>
                    <a:pt x="10607616" y="11845066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10800000">
            <a:off x="9739814" y="2864084"/>
            <a:ext cx="6044752" cy="5540916"/>
            <a:chOff x="0" y="0"/>
            <a:chExt cx="11538770" cy="11849767"/>
          </a:xfrm>
        </p:grpSpPr>
        <p:sp>
          <p:nvSpPr>
            <p:cNvPr id="21" name="Freeform 21"/>
            <p:cNvSpPr/>
            <p:nvPr/>
          </p:nvSpPr>
          <p:spPr>
            <a:xfrm>
              <a:off x="0" y="-4262"/>
              <a:ext cx="11546516" cy="11856253"/>
            </a:xfrm>
            <a:custGeom>
              <a:avLst/>
              <a:gdLst/>
              <a:ahLst/>
              <a:cxnLst/>
              <a:rect l="l" t="t" r="r" b="b"/>
              <a:pathLst>
                <a:path w="11546516" h="11856253">
                  <a:moveTo>
                    <a:pt x="10607616" y="11845066"/>
                  </a:moveTo>
                  <a:cubicBezTo>
                    <a:pt x="10607616" y="11845066"/>
                    <a:pt x="10187863" y="11856253"/>
                    <a:pt x="9725278" y="11853632"/>
                  </a:cubicBezTo>
                  <a:cubicBezTo>
                    <a:pt x="3767360" y="11851468"/>
                    <a:pt x="1057073" y="11843644"/>
                    <a:pt x="1057073" y="11843644"/>
                  </a:cubicBezTo>
                  <a:cubicBezTo>
                    <a:pt x="812931" y="11834810"/>
                    <a:pt x="565145" y="11817829"/>
                    <a:pt x="398404" y="11759651"/>
                  </a:cubicBezTo>
                  <a:cubicBezTo>
                    <a:pt x="120505" y="11662690"/>
                    <a:pt x="0" y="11485161"/>
                    <a:pt x="0" y="3633822"/>
                  </a:cubicBezTo>
                  <a:lnTo>
                    <a:pt x="0" y="363373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7906713" y="7673"/>
                  </a:cubicBezTo>
                  <a:cubicBezTo>
                    <a:pt x="9968937" y="0"/>
                    <a:pt x="10432865" y="7673"/>
                    <a:pt x="10432865" y="7673"/>
                  </a:cubicBezTo>
                  <a:cubicBezTo>
                    <a:pt x="10801172" y="15152"/>
                    <a:pt x="11164484" y="84484"/>
                    <a:pt x="11362225" y="207066"/>
                  </a:cubicBezTo>
                  <a:cubicBezTo>
                    <a:pt x="11513242" y="300683"/>
                    <a:pt x="11546516" y="425358"/>
                    <a:pt x="11537376" y="3633822"/>
                  </a:cubicBezTo>
                  <a:lnTo>
                    <a:pt x="11537376" y="3633911"/>
                  </a:lnTo>
                  <a:cubicBezTo>
                    <a:pt x="11537376" y="11603127"/>
                    <a:pt x="11254379" y="11817225"/>
                    <a:pt x="10607616" y="11845066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1ABAA84-9120-8446-90E9-C9047295455B}"/>
              </a:ext>
            </a:extLst>
          </p:cNvPr>
          <p:cNvSpPr txBox="1"/>
          <p:nvPr/>
        </p:nvSpPr>
        <p:spPr>
          <a:xfrm>
            <a:off x="2795066" y="3742275"/>
            <a:ext cx="5027047" cy="411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biểu thức chỉ có phép cộng trừ, ta thực hiện từ trái sang phải.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5A30B1-84EA-492F-F9CE-4BBF7D6E3246}"/>
              </a:ext>
            </a:extLst>
          </p:cNvPr>
          <p:cNvSpPr txBox="1"/>
          <p:nvPr/>
        </p:nvSpPr>
        <p:spPr>
          <a:xfrm>
            <a:off x="10210800" y="3742275"/>
            <a:ext cx="5486400" cy="411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biểu thức chỉ có phép tính nhân, chia, ta thực hiện từ trái sang phải.</a:t>
            </a:r>
            <a:endParaRPr lang="en-US" sz="4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416" y="3761005"/>
            <a:ext cx="3314284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99719" y="4103401"/>
            <a:ext cx="3423447" cy="344222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4621" y="-604505"/>
            <a:ext cx="2363195" cy="23761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9639300"/>
            <a:ext cx="8580377" cy="46646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65567" y="2804969"/>
            <a:ext cx="3657600" cy="791372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 rot="-10800000">
            <a:off x="2073340" y="2825658"/>
            <a:ext cx="6474848" cy="5518241"/>
            <a:chOff x="0" y="0"/>
            <a:chExt cx="11538770" cy="11849767"/>
          </a:xfrm>
        </p:grpSpPr>
        <p:sp>
          <p:nvSpPr>
            <p:cNvPr id="19" name="Freeform 19"/>
            <p:cNvSpPr/>
            <p:nvPr/>
          </p:nvSpPr>
          <p:spPr>
            <a:xfrm>
              <a:off x="0" y="-4262"/>
              <a:ext cx="11546516" cy="11856253"/>
            </a:xfrm>
            <a:custGeom>
              <a:avLst/>
              <a:gdLst/>
              <a:ahLst/>
              <a:cxnLst/>
              <a:rect l="l" t="t" r="r" b="b"/>
              <a:pathLst>
                <a:path w="11546516" h="11856253">
                  <a:moveTo>
                    <a:pt x="10607616" y="11845066"/>
                  </a:moveTo>
                  <a:cubicBezTo>
                    <a:pt x="10607616" y="11845066"/>
                    <a:pt x="10187863" y="11856253"/>
                    <a:pt x="9725278" y="11853632"/>
                  </a:cubicBezTo>
                  <a:cubicBezTo>
                    <a:pt x="3767360" y="11851468"/>
                    <a:pt x="1057073" y="11843644"/>
                    <a:pt x="1057073" y="11843644"/>
                  </a:cubicBezTo>
                  <a:cubicBezTo>
                    <a:pt x="812931" y="11834810"/>
                    <a:pt x="565145" y="11817829"/>
                    <a:pt x="398404" y="11759651"/>
                  </a:cubicBezTo>
                  <a:cubicBezTo>
                    <a:pt x="120505" y="11662690"/>
                    <a:pt x="0" y="11485161"/>
                    <a:pt x="0" y="3633822"/>
                  </a:cubicBezTo>
                  <a:lnTo>
                    <a:pt x="0" y="363373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7906713" y="7673"/>
                  </a:cubicBezTo>
                  <a:cubicBezTo>
                    <a:pt x="9968937" y="0"/>
                    <a:pt x="10432865" y="7673"/>
                    <a:pt x="10432865" y="7673"/>
                  </a:cubicBezTo>
                  <a:cubicBezTo>
                    <a:pt x="10801172" y="15152"/>
                    <a:pt x="11164484" y="84484"/>
                    <a:pt x="11362225" y="207066"/>
                  </a:cubicBezTo>
                  <a:cubicBezTo>
                    <a:pt x="11513242" y="300683"/>
                    <a:pt x="11546516" y="425358"/>
                    <a:pt x="11537376" y="3633822"/>
                  </a:cubicBezTo>
                  <a:lnTo>
                    <a:pt x="11537376" y="3633911"/>
                  </a:lnTo>
                  <a:cubicBezTo>
                    <a:pt x="11537376" y="11603127"/>
                    <a:pt x="11254379" y="11817225"/>
                    <a:pt x="10607616" y="11845066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10800000">
            <a:off x="9739814" y="2864084"/>
            <a:ext cx="6044752" cy="5540916"/>
            <a:chOff x="0" y="0"/>
            <a:chExt cx="11538770" cy="11849767"/>
          </a:xfrm>
        </p:grpSpPr>
        <p:sp>
          <p:nvSpPr>
            <p:cNvPr id="21" name="Freeform 21"/>
            <p:cNvSpPr/>
            <p:nvPr/>
          </p:nvSpPr>
          <p:spPr>
            <a:xfrm>
              <a:off x="0" y="-4262"/>
              <a:ext cx="11546516" cy="11856253"/>
            </a:xfrm>
            <a:custGeom>
              <a:avLst/>
              <a:gdLst/>
              <a:ahLst/>
              <a:cxnLst/>
              <a:rect l="l" t="t" r="r" b="b"/>
              <a:pathLst>
                <a:path w="11546516" h="11856253">
                  <a:moveTo>
                    <a:pt x="10607616" y="11845066"/>
                  </a:moveTo>
                  <a:cubicBezTo>
                    <a:pt x="10607616" y="11845066"/>
                    <a:pt x="10187863" y="11856253"/>
                    <a:pt x="9725278" y="11853632"/>
                  </a:cubicBezTo>
                  <a:cubicBezTo>
                    <a:pt x="3767360" y="11851468"/>
                    <a:pt x="1057073" y="11843644"/>
                    <a:pt x="1057073" y="11843644"/>
                  </a:cubicBezTo>
                  <a:cubicBezTo>
                    <a:pt x="812931" y="11834810"/>
                    <a:pt x="565145" y="11817829"/>
                    <a:pt x="398404" y="11759651"/>
                  </a:cubicBezTo>
                  <a:cubicBezTo>
                    <a:pt x="120505" y="11662690"/>
                    <a:pt x="0" y="11485161"/>
                    <a:pt x="0" y="3633822"/>
                  </a:cubicBezTo>
                  <a:lnTo>
                    <a:pt x="0" y="363373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7906713" y="7673"/>
                  </a:cubicBezTo>
                  <a:cubicBezTo>
                    <a:pt x="9968937" y="0"/>
                    <a:pt x="10432865" y="7673"/>
                    <a:pt x="10432865" y="7673"/>
                  </a:cubicBezTo>
                  <a:cubicBezTo>
                    <a:pt x="10801172" y="15152"/>
                    <a:pt x="11164484" y="84484"/>
                    <a:pt x="11362225" y="207066"/>
                  </a:cubicBezTo>
                  <a:cubicBezTo>
                    <a:pt x="11513242" y="300683"/>
                    <a:pt x="11546516" y="425358"/>
                    <a:pt x="11537376" y="3633822"/>
                  </a:cubicBezTo>
                  <a:lnTo>
                    <a:pt x="11537376" y="3633911"/>
                  </a:lnTo>
                  <a:cubicBezTo>
                    <a:pt x="11537376" y="11603127"/>
                    <a:pt x="11254379" y="11817225"/>
                    <a:pt x="10607616" y="11845066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1ABAA84-9120-8446-90E9-C9047295455B}"/>
              </a:ext>
            </a:extLst>
          </p:cNvPr>
          <p:cNvSpPr txBox="1"/>
          <p:nvPr/>
        </p:nvSpPr>
        <p:spPr>
          <a:xfrm>
            <a:off x="2795066" y="3742275"/>
            <a:ext cx="5027047" cy="3412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thực hiện nhân, chia trước; cộng, trừ sau.</a:t>
            </a:r>
            <a:endParaRPr kumimoji="0" lang="en-US" sz="5000" b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5A30B1-84EA-492F-F9CE-4BBF7D6E3246}"/>
              </a:ext>
            </a:extLst>
          </p:cNvPr>
          <p:cNvSpPr txBox="1"/>
          <p:nvPr/>
        </p:nvSpPr>
        <p:spPr>
          <a:xfrm>
            <a:off x="10199446" y="3930504"/>
            <a:ext cx="5486400" cy="3412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thực hiện các phép tính ở trong ngoặc trước.</a:t>
            </a:r>
            <a:endParaRPr lang="en-US" sz="5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62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26283" y="1136248"/>
            <a:ext cx="8879949" cy="1079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000" b="1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1028700" y="2869589"/>
            <a:ext cx="4445119" cy="4704186"/>
            <a:chOff x="0" y="0"/>
            <a:chExt cx="15040163" cy="15916723"/>
          </a:xfrm>
        </p:grpSpPr>
        <p:sp>
          <p:nvSpPr>
            <p:cNvPr id="4" name="Freeform 4"/>
            <p:cNvSpPr/>
            <p:nvPr/>
          </p:nvSpPr>
          <p:spPr>
            <a:xfrm>
              <a:off x="0" y="-4262"/>
              <a:ext cx="15047908" cy="15923210"/>
            </a:xfrm>
            <a:custGeom>
              <a:avLst/>
              <a:gdLst/>
              <a:ahLst/>
              <a:cxnLst/>
              <a:rect l="l" t="t" r="r" b="b"/>
              <a:pathLst>
                <a:path w="15047908" h="1592321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6324599" y="2869589"/>
            <a:ext cx="10896547" cy="4704186"/>
            <a:chOff x="0" y="0"/>
            <a:chExt cx="15040163" cy="15916723"/>
          </a:xfrm>
        </p:grpSpPr>
        <p:sp>
          <p:nvSpPr>
            <p:cNvPr id="6" name="Freeform 6"/>
            <p:cNvSpPr/>
            <p:nvPr/>
          </p:nvSpPr>
          <p:spPr>
            <a:xfrm>
              <a:off x="0" y="-4262"/>
              <a:ext cx="15047908" cy="15923210"/>
            </a:xfrm>
            <a:custGeom>
              <a:avLst/>
              <a:gdLst/>
              <a:ahLst/>
              <a:cxnLst/>
              <a:rect l="l" t="t" r="r" b="b"/>
              <a:pathLst>
                <a:path w="15047908" h="1592321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80680" y="7720572"/>
            <a:ext cx="1903635" cy="265063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27640" y="8276114"/>
            <a:ext cx="4014979" cy="20950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93710" y="7720572"/>
            <a:ext cx="1903635" cy="265063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22376" y="8234593"/>
            <a:ext cx="2880234" cy="213661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40670" y="8276114"/>
            <a:ext cx="4014979" cy="209508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0655" y="7720572"/>
            <a:ext cx="1903635" cy="2650631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A410062-FD14-DBC4-72E0-92798B4A15D1}"/>
              </a:ext>
            </a:extLst>
          </p:cNvPr>
          <p:cNvSpPr txBox="1"/>
          <p:nvPr/>
        </p:nvSpPr>
        <p:spPr>
          <a:xfrm>
            <a:off x="1345114" y="3539708"/>
            <a:ext cx="3810000" cy="3412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các bài tập trong SBT.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533C2C-7DA7-4511-6DDC-F76C6F688E9B}"/>
              </a:ext>
            </a:extLst>
          </p:cNvPr>
          <p:cNvSpPr txBox="1"/>
          <p:nvPr/>
        </p:nvSpPr>
        <p:spPr>
          <a:xfrm>
            <a:off x="6934200" y="4154889"/>
            <a:ext cx="10262080" cy="2258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 và xem trước </a:t>
            </a:r>
            <a:r>
              <a:rPr lang="nl-NL" sz="5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39: So sánh số lớn gấp mấy lần số bé.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74041" y="619908"/>
            <a:ext cx="14339918" cy="904718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47525" y="2933700"/>
            <a:ext cx="12565759" cy="4952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  <a:p>
            <a:pPr algn="ctr">
              <a:lnSpc>
                <a:spcPts val="14986"/>
              </a:lnSpc>
              <a:spcBef>
                <a:spcPct val="0"/>
              </a:spcBef>
            </a:pPr>
            <a:endParaRPr lang="en-US" sz="10704">
              <a:solidFill>
                <a:srgbClr val="FFFFFF"/>
              </a:solidFill>
              <a:latin typeface="Lazydog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0388">
            <a:off x="-710965" y="733437"/>
            <a:ext cx="5765330" cy="1247408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96196">
            <a:off x="13189644" y="527450"/>
            <a:ext cx="5765330" cy="1247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4463D5-FA7E-4B63-BB46-6CAC09130CB6}"/>
              </a:ext>
            </a:extLst>
          </p:cNvPr>
          <p:cNvSpPr txBox="1"/>
          <p:nvPr/>
        </p:nvSpPr>
        <p:spPr>
          <a:xfrm>
            <a:off x="6503133" y="360650"/>
            <a:ext cx="5410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C8F591-231E-493A-B211-AD32C40D1EC9}"/>
              </a:ext>
            </a:extLst>
          </p:cNvPr>
          <p:cNvSpPr txBox="1"/>
          <p:nvPr/>
        </p:nvSpPr>
        <p:spPr>
          <a:xfrm>
            <a:off x="2667000" y="2196152"/>
            <a:ext cx="13716000" cy="8206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Tính độ dài các đường gấp khúc ABC và ABCD (như hình vẽ):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118.jpg">
            <a:extLst>
              <a:ext uri="{FF2B5EF4-FFF2-40B4-BE49-F238E27FC236}">
                <a16:creationId xmlns:a16="http://schemas.microsoft.com/office/drawing/2014/main" id="{66B5C88F-BC3C-4B18-87CB-E72E4711074A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146675" y="3531907"/>
            <a:ext cx="8756650" cy="2644439"/>
          </a:xfrm>
          <a:prstGeom prst="rect">
            <a:avLst/>
          </a:prstGeom>
          <a:ln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60CEA06-CBD3-4AB2-8F20-E35B16889E2C}"/>
              </a:ext>
            </a:extLst>
          </p:cNvPr>
          <p:cNvGrpSpPr/>
          <p:nvPr/>
        </p:nvGrpSpPr>
        <p:grpSpPr>
          <a:xfrm>
            <a:off x="1696453" y="6691427"/>
            <a:ext cx="14686547" cy="2322434"/>
            <a:chOff x="2196831" y="6515100"/>
            <a:chExt cx="14686547" cy="232243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406BB6-B249-4E5D-B6E0-F1A89CCFA4D8}"/>
                </a:ext>
              </a:extLst>
            </p:cNvPr>
            <p:cNvSpPr txBox="1"/>
            <p:nvPr/>
          </p:nvSpPr>
          <p:spPr>
            <a:xfrm>
              <a:off x="3663031" y="7079845"/>
              <a:ext cx="13220347" cy="172861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nl-NL" sz="36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+ Em hãy lập phép tính tính độ dài đường gấp khúc ABC.</a:t>
              </a:r>
              <a:endPara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nl-NL" sz="36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+ Sau đó, em lập phép tính tính độ dài đường gấp khúc ABCD.</a:t>
              </a:r>
              <a:endPara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E94BA3-7038-49BA-BA95-D5825211E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831" y="6515100"/>
              <a:ext cx="1408401" cy="23224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669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0388">
            <a:off x="-710965" y="733437"/>
            <a:ext cx="5765330" cy="1247408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96196">
            <a:off x="13189644" y="527450"/>
            <a:ext cx="5765330" cy="1247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4463D5-FA7E-4B63-BB46-6CAC09130CB6}"/>
              </a:ext>
            </a:extLst>
          </p:cNvPr>
          <p:cNvSpPr txBox="1"/>
          <p:nvPr/>
        </p:nvSpPr>
        <p:spPr>
          <a:xfrm>
            <a:off x="6503133" y="360650"/>
            <a:ext cx="5410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10" name="image118.jpg">
            <a:extLst>
              <a:ext uri="{FF2B5EF4-FFF2-40B4-BE49-F238E27FC236}">
                <a16:creationId xmlns:a16="http://schemas.microsoft.com/office/drawing/2014/main" id="{66B5C88F-BC3C-4B18-87CB-E72E4711074A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174367" y="1899606"/>
            <a:ext cx="8756650" cy="2644439"/>
          </a:xfrm>
          <a:prstGeom prst="rect">
            <a:avLst/>
          </a:prstGeom>
          <a:ln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214168-C992-45F6-BC00-B689DF6E641C}"/>
              </a:ext>
            </a:extLst>
          </p:cNvPr>
          <p:cNvSpPr txBox="1"/>
          <p:nvPr/>
        </p:nvSpPr>
        <p:spPr>
          <a:xfrm>
            <a:off x="457200" y="4922282"/>
            <a:ext cx="1059180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nl-NL" sz="3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hép tính tính độ dài đường gấp khúc ABC: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3AE069-6969-4799-81A5-AFAC3926A1FB}"/>
              </a:ext>
            </a:extLst>
          </p:cNvPr>
          <p:cNvSpPr/>
          <p:nvPr/>
        </p:nvSpPr>
        <p:spPr>
          <a:xfrm>
            <a:off x="10687466" y="4839533"/>
            <a:ext cx="2819400" cy="119891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+ 5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BC4AF94-A93D-449B-BBB7-7F64EA256D80}"/>
                  </a:ext>
                </a:extLst>
              </p:cNvPr>
              <p:cNvSpPr/>
              <p:nvPr/>
            </p:nvSpPr>
            <p:spPr>
              <a:xfrm>
                <a:off x="14008069" y="4839533"/>
                <a:ext cx="2819400" cy="1198911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36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nl-NL" sz="3600" b="1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nl-NL" sz="36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BC4AF94-A93D-449B-BBB7-7F64EA256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8069" y="4839533"/>
                <a:ext cx="2819400" cy="119891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AE010A5-9E40-4C62-A5DD-86D9D1270A69}"/>
              </a:ext>
            </a:extLst>
          </p:cNvPr>
          <p:cNvSpPr txBox="1"/>
          <p:nvPr/>
        </p:nvSpPr>
        <p:spPr>
          <a:xfrm>
            <a:off x="425116" y="8166175"/>
            <a:ext cx="1059180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nl-NL" sz="3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hép tính tính độ dài đường gấp khúc ABCD: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B85434-85B5-41CB-AEAD-6C28E953ADC6}"/>
              </a:ext>
            </a:extLst>
          </p:cNvPr>
          <p:cNvSpPr/>
          <p:nvPr/>
        </p:nvSpPr>
        <p:spPr>
          <a:xfrm>
            <a:off x="10687466" y="7977057"/>
            <a:ext cx="2819400" cy="1198911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+ 5 + 8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AEA8FF4A-EF40-4749-811F-BB473FB9A34A}"/>
                  </a:ext>
                </a:extLst>
              </p:cNvPr>
              <p:cNvSpPr/>
              <p:nvPr/>
            </p:nvSpPr>
            <p:spPr>
              <a:xfrm>
                <a:off x="14008069" y="7977057"/>
                <a:ext cx="2819400" cy="1198911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36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nl-NL" sz="3600" b="1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nl-NL" sz="36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 + 8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AEA8FF4A-EF40-4749-811F-BB473FB9A3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8069" y="7977057"/>
                <a:ext cx="2819400" cy="119891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urved Right Arrow 21">
            <a:extLst>
              <a:ext uri="{FF2B5EF4-FFF2-40B4-BE49-F238E27FC236}">
                <a16:creationId xmlns:a16="http://schemas.microsoft.com/office/drawing/2014/main" id="{B266CB01-20B2-4F7E-8770-D9AE2D12F77A}"/>
              </a:ext>
            </a:extLst>
          </p:cNvPr>
          <p:cNvSpPr/>
          <p:nvPr/>
        </p:nvSpPr>
        <p:spPr>
          <a:xfrm>
            <a:off x="9829800" y="6121193"/>
            <a:ext cx="609600" cy="1155907"/>
          </a:xfrm>
          <a:prstGeom prst="curvedRightArrow">
            <a:avLst>
              <a:gd name="adj1" fmla="val 25000"/>
              <a:gd name="adj2" fmla="val 50000"/>
              <a:gd name="adj3" fmla="val 40385"/>
            </a:avLst>
          </a:prstGeom>
          <a:solidFill>
            <a:srgbClr val="7030A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Right Arrow 21">
            <a:extLst>
              <a:ext uri="{FF2B5EF4-FFF2-40B4-BE49-F238E27FC236}">
                <a16:creationId xmlns:a16="http://schemas.microsoft.com/office/drawing/2014/main" id="{7FAB44CF-519E-4F5C-9308-4BC669AA5057}"/>
              </a:ext>
            </a:extLst>
          </p:cNvPr>
          <p:cNvSpPr/>
          <p:nvPr/>
        </p:nvSpPr>
        <p:spPr>
          <a:xfrm flipH="1" flipV="1">
            <a:off x="17023872" y="7050256"/>
            <a:ext cx="609599" cy="1155907"/>
          </a:xfrm>
          <a:prstGeom prst="curvedRightArrow">
            <a:avLst>
              <a:gd name="adj1" fmla="val 25000"/>
              <a:gd name="adj2" fmla="val 50000"/>
              <a:gd name="adj3" fmla="val 40385"/>
            </a:avLst>
          </a:prstGeom>
          <a:solidFill>
            <a:srgbClr val="7030A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BA74A8-E9B3-4B22-A479-D8492C56774D}"/>
              </a:ext>
            </a:extLst>
          </p:cNvPr>
          <p:cNvSpPr txBox="1"/>
          <p:nvPr/>
        </p:nvSpPr>
        <p:spPr>
          <a:xfrm>
            <a:off x="11797772" y="6708815"/>
            <a:ext cx="4317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THỨC</a:t>
            </a:r>
          </a:p>
        </p:txBody>
      </p:sp>
    </p:spTree>
    <p:extLst>
      <p:ext uri="{BB962C8B-B14F-4D97-AF65-F5344CB8AC3E}">
        <p14:creationId xmlns:p14="http://schemas.microsoft.com/office/powerpoint/2010/main" val="1519921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20388">
            <a:off x="-710965" y="733437"/>
            <a:ext cx="5765330" cy="1247408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96196">
            <a:off x="13189644" y="527450"/>
            <a:ext cx="5765330" cy="124740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55B327A-0EFA-47DA-BAE3-7090EB2A279E}"/>
              </a:ext>
            </a:extLst>
          </p:cNvPr>
          <p:cNvSpPr/>
          <p:nvPr/>
        </p:nvSpPr>
        <p:spPr>
          <a:xfrm>
            <a:off x="2422358" y="4568431"/>
            <a:ext cx="14253105" cy="275987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58516E-C2E3-4684-8D74-3D20AA5E133A}"/>
              </a:ext>
            </a:extLst>
          </p:cNvPr>
          <p:cNvSpPr txBox="1"/>
          <p:nvPr/>
        </p:nvSpPr>
        <p:spPr>
          <a:xfrm>
            <a:off x="3919371" y="5082832"/>
            <a:ext cx="11259078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+ 5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nl-NL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24 - 7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nl-NL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× 2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nl-NL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2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nl-NL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+ 5 + 8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nl-NL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3 - 2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;... là các </a:t>
            </a:r>
            <a:r>
              <a:rPr lang="nl-NL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biểu thức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3DFF44A-8D6C-4B60-A1AB-DE77B7398B7D}"/>
              </a:ext>
            </a:extLst>
          </p:cNvPr>
          <p:cNvSpPr/>
          <p:nvPr/>
        </p:nvSpPr>
        <p:spPr>
          <a:xfrm>
            <a:off x="2438400" y="2720412"/>
            <a:ext cx="1066800" cy="8228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8D6B34-E2FB-4851-8AFA-A625AC24A809}"/>
              </a:ext>
            </a:extLst>
          </p:cNvPr>
          <p:cNvSpPr txBox="1"/>
          <p:nvPr/>
        </p:nvSpPr>
        <p:spPr>
          <a:xfrm>
            <a:off x="3677835" y="2767338"/>
            <a:ext cx="2945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KẾT LUẬN:</a:t>
            </a:r>
          </a:p>
        </p:txBody>
      </p:sp>
    </p:spTree>
    <p:extLst>
      <p:ext uri="{BB962C8B-B14F-4D97-AF65-F5344CB8AC3E}">
        <p14:creationId xmlns:p14="http://schemas.microsoft.com/office/powerpoint/2010/main" val="510330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build="p"/>
      <p:bldP spid="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144181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31446">
            <a:off x="-993760" y="7525838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3728F145-07EF-BF1F-FA2A-77855010EAA9}"/>
              </a:ext>
            </a:extLst>
          </p:cNvPr>
          <p:cNvSpPr txBox="1"/>
          <p:nvPr/>
        </p:nvSpPr>
        <p:spPr>
          <a:xfrm>
            <a:off x="5951749" y="357093"/>
            <a:ext cx="6384501" cy="11038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TRỊ BIỂU THỨC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1B816B-A708-42D7-9443-82C4F5807B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76" y="1812308"/>
            <a:ext cx="3910069" cy="29493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1BA487-1E44-4D47-AFF2-DC1A95A9FA8B}"/>
              </a:ext>
            </a:extLst>
          </p:cNvPr>
          <p:cNvSpPr txBox="1"/>
          <p:nvPr/>
        </p:nvSpPr>
        <p:spPr>
          <a:xfrm>
            <a:off x="7514995" y="3076271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+ 8 - 10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0F21BE-197B-4039-AF2C-6597669497E5}"/>
              </a:ext>
            </a:extLst>
          </p:cNvPr>
          <p:cNvSpPr txBox="1"/>
          <p:nvPr/>
        </p:nvSpPr>
        <p:spPr>
          <a:xfrm>
            <a:off x="3326488" y="2902263"/>
            <a:ext cx="3910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27538B-99CF-43D8-833D-2262311AD7B3}"/>
              </a:ext>
            </a:extLst>
          </p:cNvPr>
          <p:cNvSpPr/>
          <p:nvPr/>
        </p:nvSpPr>
        <p:spPr>
          <a:xfrm>
            <a:off x="12223250" y="2690265"/>
            <a:ext cx="2057397" cy="136921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= 33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36E7CBA0-DB4E-4034-84C4-C78948377289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10798940" y="3873298"/>
            <a:ext cx="2266831" cy="2639189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BFE2C0-9936-41D3-933D-75E6AF47510C}"/>
              </a:ext>
            </a:extLst>
          </p:cNvPr>
          <p:cNvSpPr txBox="1"/>
          <p:nvPr/>
        </p:nvSpPr>
        <p:spPr>
          <a:xfrm>
            <a:off x="2508730" y="5923384"/>
            <a:ext cx="8194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+ 8 – 10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FAD3AF0C-4124-42EA-94E3-410BBC814CD0}"/>
              </a:ext>
            </a:extLst>
          </p:cNvPr>
          <p:cNvSpPr/>
          <p:nvPr/>
        </p:nvSpPr>
        <p:spPr>
          <a:xfrm>
            <a:off x="1782322" y="8056606"/>
            <a:ext cx="1066800" cy="8228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E4432D6-1274-4225-9A3A-52E6133F3FBF}"/>
              </a:ext>
            </a:extLst>
          </p:cNvPr>
          <p:cNvSpPr/>
          <p:nvPr/>
        </p:nvSpPr>
        <p:spPr>
          <a:xfrm>
            <a:off x="3326489" y="7555588"/>
            <a:ext cx="12523112" cy="2245473"/>
          </a:xfrm>
          <a:custGeom>
            <a:avLst/>
            <a:gdLst>
              <a:gd name="connsiteX0" fmla="*/ 0 w 12523112"/>
              <a:gd name="connsiteY0" fmla="*/ 374253 h 2245473"/>
              <a:gd name="connsiteX1" fmla="*/ 374253 w 12523112"/>
              <a:gd name="connsiteY1" fmla="*/ 0 h 2245473"/>
              <a:gd name="connsiteX2" fmla="*/ 12148859 w 12523112"/>
              <a:gd name="connsiteY2" fmla="*/ 0 h 2245473"/>
              <a:gd name="connsiteX3" fmla="*/ 12523112 w 12523112"/>
              <a:gd name="connsiteY3" fmla="*/ 374253 h 2245473"/>
              <a:gd name="connsiteX4" fmla="*/ 12523112 w 12523112"/>
              <a:gd name="connsiteY4" fmla="*/ 1871220 h 2245473"/>
              <a:gd name="connsiteX5" fmla="*/ 12148859 w 12523112"/>
              <a:gd name="connsiteY5" fmla="*/ 2245473 h 2245473"/>
              <a:gd name="connsiteX6" fmla="*/ 374253 w 12523112"/>
              <a:gd name="connsiteY6" fmla="*/ 2245473 h 2245473"/>
              <a:gd name="connsiteX7" fmla="*/ 0 w 12523112"/>
              <a:gd name="connsiteY7" fmla="*/ 1871220 h 2245473"/>
              <a:gd name="connsiteX8" fmla="*/ 0 w 12523112"/>
              <a:gd name="connsiteY8" fmla="*/ 374253 h 224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23112" h="2245473" fill="none" extrusionOk="0">
                <a:moveTo>
                  <a:pt x="0" y="374253"/>
                </a:moveTo>
                <a:cubicBezTo>
                  <a:pt x="19787" y="167427"/>
                  <a:pt x="198076" y="-3833"/>
                  <a:pt x="374253" y="0"/>
                </a:cubicBezTo>
                <a:cubicBezTo>
                  <a:pt x="3464659" y="89367"/>
                  <a:pt x="7997393" y="-46128"/>
                  <a:pt x="12148859" y="0"/>
                </a:cubicBezTo>
                <a:cubicBezTo>
                  <a:pt x="12372136" y="133"/>
                  <a:pt x="12501087" y="202277"/>
                  <a:pt x="12523112" y="374253"/>
                </a:cubicBezTo>
                <a:cubicBezTo>
                  <a:pt x="12604842" y="582974"/>
                  <a:pt x="12613668" y="1518226"/>
                  <a:pt x="12523112" y="1871220"/>
                </a:cubicBezTo>
                <a:cubicBezTo>
                  <a:pt x="12530216" y="2114687"/>
                  <a:pt x="12375000" y="2217529"/>
                  <a:pt x="12148859" y="2245473"/>
                </a:cubicBezTo>
                <a:cubicBezTo>
                  <a:pt x="7128661" y="2138996"/>
                  <a:pt x="4938130" y="2080197"/>
                  <a:pt x="374253" y="2245473"/>
                </a:cubicBezTo>
                <a:cubicBezTo>
                  <a:pt x="160300" y="2237574"/>
                  <a:pt x="8949" y="2074997"/>
                  <a:pt x="0" y="1871220"/>
                </a:cubicBezTo>
                <a:cubicBezTo>
                  <a:pt x="117840" y="1153444"/>
                  <a:pt x="-15761" y="618293"/>
                  <a:pt x="0" y="374253"/>
                </a:cubicBezTo>
                <a:close/>
              </a:path>
              <a:path w="12523112" h="2245473" stroke="0" extrusionOk="0">
                <a:moveTo>
                  <a:pt x="0" y="374253"/>
                </a:moveTo>
                <a:cubicBezTo>
                  <a:pt x="29224" y="153622"/>
                  <a:pt x="150879" y="-12906"/>
                  <a:pt x="374253" y="0"/>
                </a:cubicBezTo>
                <a:cubicBezTo>
                  <a:pt x="5634676" y="-52421"/>
                  <a:pt x="9735175" y="26184"/>
                  <a:pt x="12148859" y="0"/>
                </a:cubicBezTo>
                <a:cubicBezTo>
                  <a:pt x="12342912" y="-1821"/>
                  <a:pt x="12525863" y="194211"/>
                  <a:pt x="12523112" y="374253"/>
                </a:cubicBezTo>
                <a:cubicBezTo>
                  <a:pt x="12408568" y="594332"/>
                  <a:pt x="12452775" y="1696524"/>
                  <a:pt x="12523112" y="1871220"/>
                </a:cubicBezTo>
                <a:cubicBezTo>
                  <a:pt x="12558516" y="2071473"/>
                  <a:pt x="12368892" y="2269340"/>
                  <a:pt x="12148859" y="2245473"/>
                </a:cubicBezTo>
                <a:cubicBezTo>
                  <a:pt x="10091223" y="2338272"/>
                  <a:pt x="3288083" y="2124632"/>
                  <a:pt x="374253" y="2245473"/>
                </a:cubicBezTo>
                <a:cubicBezTo>
                  <a:pt x="180454" y="2239707"/>
                  <a:pt x="-23716" y="2056691"/>
                  <a:pt x="0" y="1871220"/>
                </a:cubicBezTo>
                <a:cubicBezTo>
                  <a:pt x="90301" y="1697924"/>
                  <a:pt x="108633" y="594344"/>
                  <a:pt x="0" y="374253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25069782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DA6AEB-1BBA-4DE5-AAE8-FE27E114D6B5}"/>
              </a:ext>
            </a:extLst>
          </p:cNvPr>
          <p:cNvSpPr txBox="1"/>
          <p:nvPr/>
        </p:nvSpPr>
        <p:spPr>
          <a:xfrm>
            <a:off x="3962400" y="8140588"/>
            <a:ext cx="11712384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Kết quả của biểu thức gọi là </a:t>
            </a:r>
            <a:r>
              <a:rPr lang="nl-NL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giá trị của biểu thức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03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1" grpId="0"/>
      <p:bldP spid="2" grpId="0"/>
      <p:bldP spid="5" grpId="0" animBg="1"/>
      <p:bldP spid="13" grpId="0"/>
      <p:bldP spid="24" grpId="0" animBg="1"/>
      <p:bldP spid="25" grpId="0" animBg="1"/>
      <p:bldP spid="2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40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2249</Words>
  <Application>Microsoft Office PowerPoint</Application>
  <PresentationFormat>Custom</PresentationFormat>
  <Paragraphs>279</Paragraphs>
  <Slides>54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Wingdings</vt:lpstr>
      <vt:lpstr>Times New Roman</vt:lpstr>
      <vt:lpstr>Cambria Math</vt:lpstr>
      <vt:lpstr>Calibri</vt:lpstr>
      <vt:lpstr>Lazydog</vt:lpstr>
      <vt:lpstr>Arial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Pastel Color Illustrated English Class Syllabus Presentation</dc:title>
  <dc:creator>ADMIN</dc:creator>
  <cp:lastModifiedBy>Minh Nguyệt Bùi</cp:lastModifiedBy>
  <cp:revision>37</cp:revision>
  <dcterms:created xsi:type="dcterms:W3CDTF">2006-08-16T00:00:00Z</dcterms:created>
  <dcterms:modified xsi:type="dcterms:W3CDTF">2024-12-11T15:21:14Z</dcterms:modified>
  <dc:identifier>DAFMpLXgjpg</dc:identifier>
</cp:coreProperties>
</file>