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671" r:id="rId3"/>
    <p:sldMasterId id="2147483683" r:id="rId4"/>
  </p:sldMasterIdLst>
  <p:notesMasterIdLst>
    <p:notesMasterId r:id="rId24"/>
  </p:notesMasterIdLst>
  <p:sldIdLst>
    <p:sldId id="256" r:id="rId5"/>
    <p:sldId id="2659" r:id="rId6"/>
    <p:sldId id="260" r:id="rId7"/>
    <p:sldId id="322" r:id="rId8"/>
    <p:sldId id="340" r:id="rId9"/>
    <p:sldId id="341" r:id="rId10"/>
    <p:sldId id="306" r:id="rId11"/>
    <p:sldId id="258" r:id="rId12"/>
    <p:sldId id="2660" r:id="rId13"/>
    <p:sldId id="2652" r:id="rId14"/>
    <p:sldId id="2661" r:id="rId15"/>
    <p:sldId id="2662" r:id="rId16"/>
    <p:sldId id="2663" r:id="rId17"/>
    <p:sldId id="2658" r:id="rId18"/>
    <p:sldId id="273" r:id="rId19"/>
    <p:sldId id="267" r:id="rId20"/>
    <p:sldId id="315" r:id="rId21"/>
    <p:sldId id="316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F12-C523-7939-F49A-F30A2E95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E6A1-7F58-8EAF-3149-26779FA76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A88A-AAAC-C712-91EA-A7658E98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CC73-0178-48D5-C45B-5A783A08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B9CF1-A3A9-1AD0-EA9E-9A25BD86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3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5378-3452-9FC6-D77B-989D45E5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AE17-0A98-16C9-5FA3-FDA1C826E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12529-1462-8E07-7FC5-8A3FB9CB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43B5C-7BE0-C2CB-F56B-6E487F0A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39C69-A438-5266-2D59-734C5904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3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CF3C-41C4-AEB8-994F-565DFCCA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A3F0-2440-40B1-734C-7B0F9D7E3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169E-680E-760B-5A7F-B55E7105E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5BEDE-34FD-B5EB-C369-5EEBD1C1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62B8F-9FF3-5EF2-865D-3F886F62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2BD08-CB5D-AF37-DF5E-269DB68C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8AF6-1E61-359A-5720-00E64C9E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16268-0BBA-F978-F97F-74C938AF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9327B-8628-2FA9-7F70-E8BCA41C5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A33C0-5719-566A-97AE-B6D02824E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C3287-4588-6248-4083-253AFCC2C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60601-C10F-81AA-D596-2ADDF96E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23CD1-555B-980C-9E13-0043DB1C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996F7-DDB2-1CEA-D824-35B2E25B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A1AA-C3A6-A3AD-4A35-099271AA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C6CD4-092C-798A-B2F6-A38040E8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CC6B-C8D6-A097-B9B5-B1A1675D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29C91-E7C3-1871-53CC-074AA9D8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4C0C1-DC3C-8318-3810-400FDC8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39EBB-E309-1448-8B4A-49C2067B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8FAA3-3F45-BF1E-2434-15B5B6D5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8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B5B9-5C26-DB7B-9DED-237843B7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EACF-7810-44E3-F574-E86C2B30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DC905-27EC-77E1-72BA-54BFD3ECC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93827-1904-77A4-8214-11DC4DA4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0D5F2-41FA-BD5E-ADE0-24C07216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37AD7-9DAC-1D43-4B49-1BFF271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2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0888-F0FB-7B28-3E49-A26AAE8D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E9788-4F76-24F8-2CFE-3A4BBE22D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0021A-3998-7331-A635-E4A7D5DB7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D0F9E-0232-F67F-C260-C09BE084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FE354-9AF1-64D9-E6F3-1ECF1644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C03C5-A848-2A48-8E00-0EC5937F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7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73CA-1E0D-7DE7-7A50-61BCF93B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B0BF2-4F97-C702-4010-857868F7A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F995-F825-947E-0A73-E1C78A27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F92CD-E8AF-84EE-5C99-F446DC8B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D18BF-DF50-7BEB-8B89-4749047A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4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1ABC8-3ED8-5B79-E82B-FD1998CDB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B64A2-4450-DE9A-8ADE-7E53357A5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E161-7018-E31A-96A1-3D6ECC22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7549-24A2-2966-56C1-776DFA03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79C53-530A-B7C1-5743-716A8700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9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382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6905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05746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36542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611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596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563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93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8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189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36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369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31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62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802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622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478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2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801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619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18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237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52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37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709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5473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909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9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50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E950-DF31-079B-60F0-A8AE44564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BD9A1-5EB4-5325-BDDB-A887ECD43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CC044-71AA-2D32-F61B-0A635AC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F71F9-8847-12F7-5DD5-6F71DDD4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64BEB-6299-5961-4F24-F8305998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3D951-32E6-D329-7C66-2FECC5FC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96584-D4CC-DC4A-6472-14EBCA44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0A9D9-7ED7-9946-9CEA-23AD56324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95EA6-AF54-4FE0-A3F1-EEF006E1724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B1258-77B0-2BAD-338C-60C2EFCE5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F6D3-928C-BD53-088A-B88038205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54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477" y="1788706"/>
            <a:ext cx="3871296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622" y="2998761"/>
            <a:ext cx="9035055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5" y="1905000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5" y="2676525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5" y="3505200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5" y="19269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0" y="19650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0" y="27746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5" y="27651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5" y="35747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Con bê cân nặng 1 tạ 40 kg. Con bò nặng hơn con bê là 220 kg. Hỏi con bò và con bê nặng tất cả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38375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7350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105274"/>
            <a:ext cx="277658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CBB1-8D3E-7749-51CF-2D8664820E02}"/>
              </a:ext>
            </a:extLst>
          </p:cNvPr>
          <p:cNvSpPr/>
          <p:nvPr/>
        </p:nvSpPr>
        <p:spPr>
          <a:xfrm>
            <a:off x="564537" y="1729798"/>
            <a:ext cx="10751164" cy="164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- Đổi, so sánh được các đơn vị đo đại lượng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(khối lượng yến,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tạ,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tấn,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kg. </a:t>
            </a:r>
            <a:endParaRPr lang="en-GB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35B53-9C6A-F6AC-9C5F-0F8AA9F2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83" y="4762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600438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349579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3925957" y="362068"/>
            <a:ext cx="7577057" cy="1600438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553891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5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1" y="2634284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098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3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0" y="3555723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3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89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4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5" y="1571625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4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0" y="160309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0" y="26127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798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0" y="16602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5" y="2707998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476</Words>
  <Application>Microsoft Office PowerPoint</Application>
  <PresentationFormat>Widescreen</PresentationFormat>
  <Paragraphs>109</Paragraphs>
  <Slides>19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#9Slide05 Garris</vt:lpstr>
      <vt:lpstr>Arial</vt:lpstr>
      <vt:lpstr>Calibri</vt:lpstr>
      <vt:lpstr>Calibri Light</vt:lpstr>
      <vt:lpstr>Cambria</vt:lpstr>
      <vt:lpstr>Caveat Brush</vt:lpstr>
      <vt:lpstr>Comfortaa Medium</vt:lpstr>
      <vt:lpstr>Rubik Black</vt:lpstr>
      <vt:lpstr>Kawaii Bubble Tea Bran MK Plan by Slidesgo</vt:lpstr>
      <vt:lpstr>Custom Design</vt:lpstr>
      <vt:lpstr>1_Office Theme</vt:lpstr>
      <vt:lpstr>Math Subject for High School - 10th Grade: Circles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28</cp:revision>
  <dcterms:created xsi:type="dcterms:W3CDTF">2023-10-17T09:46:44Z</dcterms:created>
  <dcterms:modified xsi:type="dcterms:W3CDTF">2024-12-30T06:14:28Z</dcterms:modified>
</cp:coreProperties>
</file>