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sldIdLst>
    <p:sldId id="257" r:id="rId3"/>
    <p:sldId id="479" r:id="rId4"/>
    <p:sldId id="495" r:id="rId5"/>
    <p:sldId id="486" r:id="rId6"/>
    <p:sldId id="468" r:id="rId7"/>
    <p:sldId id="489" r:id="rId8"/>
    <p:sldId id="496" r:id="rId9"/>
    <p:sldId id="490" r:id="rId10"/>
    <p:sldId id="497" r:id="rId11"/>
    <p:sldId id="492" r:id="rId12"/>
    <p:sldId id="493" r:id="rId13"/>
    <p:sldId id="498" r:id="rId14"/>
    <p:sldId id="499" r:id="rId15"/>
    <p:sldId id="500" r:id="rId16"/>
    <p:sldId id="501" r:id="rId17"/>
    <p:sldId id="487" r:id="rId18"/>
    <p:sldId id="503" r:id="rId19"/>
    <p:sldId id="4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4716-0D03-25E4-D6FB-AA7A5B68CB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EE42D7-9AA4-245C-1414-B794D57D9C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89919F-03B3-B08E-8B51-5A52350A0A39}"/>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5" name="Footer Placeholder 4">
            <a:extLst>
              <a:ext uri="{FF2B5EF4-FFF2-40B4-BE49-F238E27FC236}">
                <a16:creationId xmlns:a16="http://schemas.microsoft.com/office/drawing/2014/main" id="{A1073F44-4A70-5149-1675-B6E8A4CF8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8126E-4452-C3AA-74DF-B021305E2FFD}"/>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139444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2F6E-7028-591E-381D-EB0C2BF7F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07C24-A804-DD97-3649-15C5605570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D37C7-8704-D751-CDCF-F1E689F6B7FB}"/>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5" name="Footer Placeholder 4">
            <a:extLst>
              <a:ext uri="{FF2B5EF4-FFF2-40B4-BE49-F238E27FC236}">
                <a16:creationId xmlns:a16="http://schemas.microsoft.com/office/drawing/2014/main" id="{9710DB4D-2024-8C7F-E19D-991F19CC4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34C4A-52AC-1120-63F8-F0D05B6DE4C7}"/>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2508287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BE44-50A8-26FE-7331-65012D91F7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61F8C2-4692-25F5-6DE4-88918C110F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02F4D8-A701-EE8E-3E48-95BA9646480A}"/>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5" name="Footer Placeholder 4">
            <a:extLst>
              <a:ext uri="{FF2B5EF4-FFF2-40B4-BE49-F238E27FC236}">
                <a16:creationId xmlns:a16="http://schemas.microsoft.com/office/drawing/2014/main" id="{66960F39-E407-7FAD-2E1D-4959FF22F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23A08-BEEB-BD5E-60C0-CC8C76AB6D94}"/>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3164018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3380-7327-E97F-DCB9-6DAE329E98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E1944-4036-8551-A121-33A7D9A1F3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D2CAD1-AE61-2BD6-E83F-9984E05798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32EBE8-409B-1F90-8E79-7EFC0B83930B}"/>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6" name="Footer Placeholder 5">
            <a:extLst>
              <a:ext uri="{FF2B5EF4-FFF2-40B4-BE49-F238E27FC236}">
                <a16:creationId xmlns:a16="http://schemas.microsoft.com/office/drawing/2014/main" id="{A2532637-306E-543A-416F-328A7D8CD0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8EAF6-3262-A377-EB80-A0AC8D804DB6}"/>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1517295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28F5-4933-3D5D-E4FC-2B1ABD32A4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F924D5-22B3-E114-26FB-DDF51CD23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A2CA1-43B7-2D81-7850-BB8AC67BE1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4A574F-6B41-7649-F466-5581D9B0C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3C2C4C-F45C-3539-BAD5-F69A396D1C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26F38-C94B-C8B8-69CA-E1F1D321053B}"/>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8" name="Footer Placeholder 7">
            <a:extLst>
              <a:ext uri="{FF2B5EF4-FFF2-40B4-BE49-F238E27FC236}">
                <a16:creationId xmlns:a16="http://schemas.microsoft.com/office/drawing/2014/main" id="{9467B1D5-13C7-D02B-6221-57582520A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4838BE-14FF-DD88-D111-33EA39538805}"/>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3279059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F83F-953D-8652-728C-F0F528824A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878F73-18BF-490E-E00B-894EEF57A14D}"/>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4" name="Footer Placeholder 3">
            <a:extLst>
              <a:ext uri="{FF2B5EF4-FFF2-40B4-BE49-F238E27FC236}">
                <a16:creationId xmlns:a16="http://schemas.microsoft.com/office/drawing/2014/main" id="{7E148424-D20F-7DC0-640B-97A17CB7A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7C8976-47B5-6A92-018F-E5A82D88509F}"/>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2264835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74737C-2CE8-3447-5389-460EE10CCB77}"/>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3" name="Footer Placeholder 2">
            <a:extLst>
              <a:ext uri="{FF2B5EF4-FFF2-40B4-BE49-F238E27FC236}">
                <a16:creationId xmlns:a16="http://schemas.microsoft.com/office/drawing/2014/main" id="{813532CE-F252-494B-6D70-2930083363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193700-F4D0-1B70-6639-6CB5F1184E4A}"/>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529791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F3BB-3866-4EC6-529E-BB29D0871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8F8A24-6649-D289-719F-02E849BEC9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ADD1F4-D703-6BC5-0BB9-6670D8881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F2B77-418C-166B-E5F3-554EE0123FF3}"/>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6" name="Footer Placeholder 5">
            <a:extLst>
              <a:ext uri="{FF2B5EF4-FFF2-40B4-BE49-F238E27FC236}">
                <a16:creationId xmlns:a16="http://schemas.microsoft.com/office/drawing/2014/main" id="{AEC8F072-CD31-9EC4-2BD7-AD4F66D955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911CB-EE60-A272-2763-5F16519EE29C}"/>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306014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DF81B-7498-F7CE-3C4F-D998025052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598E88-D36E-1D0D-ABBB-37ECCEB0D5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1E7768-A363-F59E-341C-4A024F4BA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4608D-AB56-50BB-5965-6343AD6F2422}"/>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6" name="Footer Placeholder 5">
            <a:extLst>
              <a:ext uri="{FF2B5EF4-FFF2-40B4-BE49-F238E27FC236}">
                <a16:creationId xmlns:a16="http://schemas.microsoft.com/office/drawing/2014/main" id="{3662D45C-FEB5-BE7A-30B1-E162AA9C6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D0DFA-6FDE-AA85-A334-338CC8030741}"/>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417617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98DA-0B0D-8115-858C-034B6562D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8CE5F3-F5E9-AF88-2E7A-6A1A7E2B31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C7B4D-54CA-9295-4CC9-59AF84566C12}"/>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5" name="Footer Placeholder 4">
            <a:extLst>
              <a:ext uri="{FF2B5EF4-FFF2-40B4-BE49-F238E27FC236}">
                <a16:creationId xmlns:a16="http://schemas.microsoft.com/office/drawing/2014/main" id="{CDCBF43E-DAC8-DC2A-7E06-FEEAC16D4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62064-E904-125D-6DB3-CD6661E43B88}"/>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669408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546FC-DCB2-F669-2907-F44CAE2579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67DD28-E0DB-40FD-13EB-4F0149EB60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0F9DA-84D3-C868-AE4E-C16FB6B0792B}"/>
              </a:ext>
            </a:extLst>
          </p:cNvPr>
          <p:cNvSpPr>
            <a:spLocks noGrp="1"/>
          </p:cNvSpPr>
          <p:nvPr>
            <p:ph type="dt" sz="half" idx="10"/>
          </p:nvPr>
        </p:nvSpPr>
        <p:spPr/>
        <p:txBody>
          <a:bodyPr/>
          <a:lstStyle/>
          <a:p>
            <a:fld id="{FA286344-68C5-4A45-AC44-8C26BB4D996A}" type="datetimeFigureOut">
              <a:rPr lang="en-US" smtClean="0"/>
              <a:t>12/30/2024</a:t>
            </a:fld>
            <a:endParaRPr lang="en-US"/>
          </a:p>
        </p:txBody>
      </p:sp>
      <p:sp>
        <p:nvSpPr>
          <p:cNvPr id="5" name="Footer Placeholder 4">
            <a:extLst>
              <a:ext uri="{FF2B5EF4-FFF2-40B4-BE49-F238E27FC236}">
                <a16:creationId xmlns:a16="http://schemas.microsoft.com/office/drawing/2014/main" id="{E769E102-66CD-0E76-0030-B041CF5F6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D1A66B-086E-E99F-71F1-80613936D45F}"/>
              </a:ext>
            </a:extLst>
          </p:cNvPr>
          <p:cNvSpPr>
            <a:spLocks noGrp="1"/>
          </p:cNvSpPr>
          <p:nvPr>
            <p:ph type="sldNum" sz="quarter" idx="12"/>
          </p:nvPr>
        </p:nvSpPr>
        <p:spPr/>
        <p:txBody>
          <a:bodyPr/>
          <a:lstStyle/>
          <a:p>
            <a:fld id="{1530F6A2-B62A-4832-B545-44A3DE6FCE92}" type="slidenum">
              <a:rPr lang="en-US" smtClean="0"/>
              <a:t>‹#›</a:t>
            </a:fld>
            <a:endParaRPr lang="en-US"/>
          </a:p>
        </p:txBody>
      </p:sp>
    </p:spTree>
    <p:extLst>
      <p:ext uri="{BB962C8B-B14F-4D97-AF65-F5344CB8AC3E}">
        <p14:creationId xmlns:p14="http://schemas.microsoft.com/office/powerpoint/2010/main" val="262564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2CBE99-CDDC-1823-E65B-B1A4C6376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BC25E1-BCBE-2A04-4FBE-7AD5DEDAA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89B6D-8B38-4D9D-7132-FB8288B692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86344-68C5-4A45-AC44-8C26BB4D996A}" type="datetimeFigureOut">
              <a:rPr lang="en-US" smtClean="0"/>
              <a:t>12/30/2024</a:t>
            </a:fld>
            <a:endParaRPr lang="en-US"/>
          </a:p>
        </p:txBody>
      </p:sp>
      <p:sp>
        <p:nvSpPr>
          <p:cNvPr id="5" name="Footer Placeholder 4">
            <a:extLst>
              <a:ext uri="{FF2B5EF4-FFF2-40B4-BE49-F238E27FC236}">
                <a16:creationId xmlns:a16="http://schemas.microsoft.com/office/drawing/2014/main" id="{20F5BF05-920C-729D-68EC-1E093B5FF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0B6536-E90F-90BA-04D6-A61340B0A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0F6A2-B62A-4832-B545-44A3DE6FCE92}" type="slidenum">
              <a:rPr lang="en-US" smtClean="0"/>
              <a:t>‹#›</a:t>
            </a:fld>
            <a:endParaRPr lang="en-US"/>
          </a:p>
        </p:txBody>
      </p:sp>
    </p:spTree>
    <p:extLst>
      <p:ext uri="{BB962C8B-B14F-4D97-AF65-F5344CB8AC3E}">
        <p14:creationId xmlns:p14="http://schemas.microsoft.com/office/powerpoint/2010/main" val="402145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70749-0F78-DB6D-A33D-2ACED758478E}"/>
              </a:ext>
            </a:extLst>
          </p:cNvPr>
          <p:cNvGrpSpPr/>
          <p:nvPr/>
        </p:nvGrpSpPr>
        <p:grpSpPr>
          <a:xfrm>
            <a:off x="2530168" y="1244155"/>
            <a:ext cx="7326139" cy="941262"/>
            <a:chOff x="1346094" y="2009012"/>
            <a:chExt cx="6192842" cy="1512906"/>
          </a:xfrm>
        </p:grpSpPr>
        <p:sp>
          <p:nvSpPr>
            <p:cNvPr id="3" name="圆角矩形 7">
              <a:extLst>
                <a:ext uri="{FF2B5EF4-FFF2-40B4-BE49-F238E27FC236}">
                  <a16:creationId xmlns:a16="http://schemas.microsoft.com/office/drawing/2014/main" id="{4CCC27F9-12BA-E6E8-2EB2-4D95B450DD74}"/>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4" name="圆角矩形 5">
              <a:extLst>
                <a:ext uri="{FF2B5EF4-FFF2-40B4-BE49-F238E27FC236}">
                  <a16:creationId xmlns:a16="http://schemas.microsoft.com/office/drawing/2014/main" id="{B5D3C5F9-9D00-F169-60BF-800234EAD928}"/>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6" name="TextBox 5">
              <a:extLst>
                <a:ext uri="{FF2B5EF4-FFF2-40B4-BE49-F238E27FC236}">
                  <a16:creationId xmlns:a16="http://schemas.microsoft.com/office/drawing/2014/main" id="{0449B852-2C98-19AB-B33A-5039B17B92FF}"/>
                </a:ext>
              </a:extLst>
            </p:cNvPr>
            <p:cNvSpPr txBox="1"/>
            <p:nvPr/>
          </p:nvSpPr>
          <p:spPr>
            <a:xfrm>
              <a:off x="2027343" y="2150051"/>
              <a:ext cx="5057722" cy="1137797"/>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Nêu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nội</a:t>
              </a:r>
              <a:r>
                <a:rPr lang="en-US" sz="4000" b="1" i="0" dirty="0">
                  <a:solidFill>
                    <a:srgbClr val="000000"/>
                  </a:solidFill>
                  <a:effectLst/>
                  <a:latin typeface="Cambria" panose="02040503050406030204" pitchFamily="18" charset="0"/>
                  <a:ea typeface="Cambria" panose="02040503050406030204" pitchFamily="18" charset="0"/>
                </a:rPr>
                <a:t> dung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endParaRPr lang="en-US" sz="4000" b="1" dirty="0">
                <a:solidFill>
                  <a:srgbClr val="7030A0"/>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968495" y="2938731"/>
            <a:ext cx="6975845" cy="2090469"/>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600654"/>
            </a:xfrm>
            <a:prstGeom prst="rect">
              <a:avLst/>
            </a:prstGeom>
            <a:noFill/>
            <a:ln>
              <a:noFill/>
            </a:ln>
          </p:spPr>
          <p:txBody>
            <a:bodyPr spcFirstLastPara="1" wrap="square" lIns="91425" tIns="45700" rIns="91425" bIns="45700" anchor="t" anchorCtr="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Miêu tả vẻ đẹp của dòng sông quê hương Việt mà tác giả trân quý.</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932237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017519" y="1686003"/>
            <a:ext cx="7982713" cy="1605837"/>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42252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tìm và nói và viết đúng chính tả về một con vật mình yêu quý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27818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ƯỜI GIEO MẦM XANH">
            <a:hlinkClick r:id="" action="ppaction://media"/>
            <a:extLst>
              <a:ext uri="{FF2B5EF4-FFF2-40B4-BE49-F238E27FC236}">
                <a16:creationId xmlns:a16="http://schemas.microsoft.com/office/drawing/2014/main" id="{A5D552E2-C9AB-0AE4-A101-5B2BBB2670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32957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1061</Words>
  <Application>Microsoft Office PowerPoint</Application>
  <PresentationFormat>Widescreen</PresentationFormat>
  <Paragraphs>156</Paragraphs>
  <Slides>18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Calibri Light</vt:lpstr>
      <vt:lpstr>Cambria</vt:lpstr>
      <vt:lpstr>Vogue-ExtraBold</vt:lpstr>
      <vt:lpstr>思源黑体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44</cp:revision>
  <dcterms:created xsi:type="dcterms:W3CDTF">2023-10-16T07:24:01Z</dcterms:created>
  <dcterms:modified xsi:type="dcterms:W3CDTF">2024-12-30T05:55:20Z</dcterms:modified>
</cp:coreProperties>
</file>