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5" r:id="rId2"/>
    <p:sldMasterId id="2147483673" r:id="rId3"/>
    <p:sldMasterId id="2147483676" r:id="rId4"/>
    <p:sldMasterId id="2147483688" r:id="rId5"/>
    <p:sldMasterId id="2147483700" r:id="rId6"/>
    <p:sldMasterId id="2147483712" r:id="rId7"/>
  </p:sldMasterIdLst>
  <p:sldIdLst>
    <p:sldId id="257" r:id="rId8"/>
    <p:sldId id="319" r:id="rId9"/>
    <p:sldId id="314" r:id="rId10"/>
    <p:sldId id="299" r:id="rId11"/>
    <p:sldId id="315" r:id="rId12"/>
    <p:sldId id="316" r:id="rId13"/>
    <p:sldId id="317" r:id="rId14"/>
    <p:sldId id="318" r:id="rId15"/>
    <p:sldId id="320" r:id="rId16"/>
    <p:sldId id="321" r:id="rId17"/>
    <p:sldId id="322" r:id="rId18"/>
    <p:sldId id="269" r:id="rId19"/>
    <p:sldId id="270" r:id="rId20"/>
    <p:sldId id="323" r:id="rId21"/>
    <p:sldId id="260" r:id="rId22"/>
    <p:sldId id="324" r:id="rId23"/>
    <p:sldId id="325" r:id="rId24"/>
    <p:sldId id="326" r:id="rId25"/>
    <p:sldId id="327" r:id="rId26"/>
    <p:sldId id="328" r:id="rId27"/>
    <p:sldId id="329" r:id="rId28"/>
    <p:sldId id="330" r:id="rId29"/>
    <p:sldId id="331" r:id="rId30"/>
    <p:sldId id="332"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FBE9-C54B-4F80-AABD-B251CACC72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420A23-A193-C8A5-D3D7-3D29E72626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B7FC18-347D-3CE2-4E4C-B37FEBBED424}"/>
              </a:ext>
            </a:extLst>
          </p:cNvPr>
          <p:cNvSpPr>
            <a:spLocks noGrp="1"/>
          </p:cNvSpPr>
          <p:nvPr>
            <p:ph type="dt" sz="half" idx="10"/>
          </p:nvPr>
        </p:nvSpPr>
        <p:spPr/>
        <p:txBody>
          <a:bodyPr/>
          <a:lstStyle/>
          <a:p>
            <a:fld id="{9100F316-962E-4793-BD57-F1FC8484C5B9}" type="datetimeFigureOut">
              <a:rPr lang="en-US" smtClean="0"/>
              <a:t>12/30/2024</a:t>
            </a:fld>
            <a:endParaRPr lang="en-US"/>
          </a:p>
        </p:txBody>
      </p:sp>
      <p:sp>
        <p:nvSpPr>
          <p:cNvPr id="5" name="Footer Placeholder 4">
            <a:extLst>
              <a:ext uri="{FF2B5EF4-FFF2-40B4-BE49-F238E27FC236}">
                <a16:creationId xmlns:a16="http://schemas.microsoft.com/office/drawing/2014/main" id="{AEBF1672-28D5-6FE0-8DA9-7610EA8C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BD667-8D30-D8A1-F4DB-93EA7492AFC5}"/>
              </a:ext>
            </a:extLst>
          </p:cNvPr>
          <p:cNvSpPr>
            <a:spLocks noGrp="1"/>
          </p:cNvSpPr>
          <p:nvPr>
            <p:ph type="sldNum" sz="quarter" idx="12"/>
          </p:nvPr>
        </p:nvSpPr>
        <p:spPr/>
        <p:txBody>
          <a:bodyPr/>
          <a:lstStyle/>
          <a:p>
            <a:fld id="{341E3782-0F1B-4C67-9F96-5D0C5756B5A7}" type="slidenum">
              <a:rPr lang="en-US" smtClean="0"/>
              <a:t>‹#›</a:t>
            </a:fld>
            <a:endParaRPr lang="en-US"/>
          </a:p>
        </p:txBody>
      </p:sp>
    </p:spTree>
    <p:extLst>
      <p:ext uri="{BB962C8B-B14F-4D97-AF65-F5344CB8AC3E}">
        <p14:creationId xmlns:p14="http://schemas.microsoft.com/office/powerpoint/2010/main" val="3896003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AE56-D122-5D59-E367-E349D73CC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4B786F-8F4E-E91D-8361-09B0DEF43E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16E97-B1E2-9790-3103-2AED92ACAEBC}"/>
              </a:ext>
            </a:extLst>
          </p:cNvPr>
          <p:cNvSpPr>
            <a:spLocks noGrp="1"/>
          </p:cNvSpPr>
          <p:nvPr>
            <p:ph type="dt" sz="half" idx="10"/>
          </p:nvPr>
        </p:nvSpPr>
        <p:spPr/>
        <p:txBody>
          <a:bodyPr/>
          <a:lstStyle/>
          <a:p>
            <a:fld id="{9100F316-962E-4793-BD57-F1FC8484C5B9}" type="datetimeFigureOut">
              <a:rPr lang="en-US" smtClean="0"/>
              <a:t>12/30/2024</a:t>
            </a:fld>
            <a:endParaRPr lang="en-US"/>
          </a:p>
        </p:txBody>
      </p:sp>
      <p:sp>
        <p:nvSpPr>
          <p:cNvPr id="5" name="Footer Placeholder 4">
            <a:extLst>
              <a:ext uri="{FF2B5EF4-FFF2-40B4-BE49-F238E27FC236}">
                <a16:creationId xmlns:a16="http://schemas.microsoft.com/office/drawing/2014/main" id="{3842976E-AAA2-067A-88C6-D8FDAF1C7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C734B-FB95-AE18-3A24-B98E036B7217}"/>
              </a:ext>
            </a:extLst>
          </p:cNvPr>
          <p:cNvSpPr>
            <a:spLocks noGrp="1"/>
          </p:cNvSpPr>
          <p:nvPr>
            <p:ph type="sldNum" sz="quarter" idx="12"/>
          </p:nvPr>
        </p:nvSpPr>
        <p:spPr/>
        <p:txBody>
          <a:bodyPr/>
          <a:lstStyle/>
          <a:p>
            <a:fld id="{341E3782-0F1B-4C67-9F96-5D0C5756B5A7}" type="slidenum">
              <a:rPr lang="en-US" smtClean="0"/>
              <a:t>‹#›</a:t>
            </a:fld>
            <a:endParaRPr lang="en-US"/>
          </a:p>
        </p:txBody>
      </p:sp>
    </p:spTree>
    <p:extLst>
      <p:ext uri="{BB962C8B-B14F-4D97-AF65-F5344CB8AC3E}">
        <p14:creationId xmlns:p14="http://schemas.microsoft.com/office/powerpoint/2010/main" val="339325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471A2-F548-E03A-EC00-7AD22467C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584CA1-B5DB-ACA0-E270-42FA74CE43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0CACF9-1FD6-9A3C-228D-C8C29C3457F7}"/>
              </a:ext>
            </a:extLst>
          </p:cNvPr>
          <p:cNvSpPr>
            <a:spLocks noGrp="1"/>
          </p:cNvSpPr>
          <p:nvPr>
            <p:ph type="dt" sz="half" idx="10"/>
          </p:nvPr>
        </p:nvSpPr>
        <p:spPr/>
        <p:txBody>
          <a:bodyPr/>
          <a:lstStyle/>
          <a:p>
            <a:fld id="{9100F316-962E-4793-BD57-F1FC8484C5B9}" type="datetimeFigureOut">
              <a:rPr lang="en-US" smtClean="0"/>
              <a:t>12/30/2024</a:t>
            </a:fld>
            <a:endParaRPr lang="en-US"/>
          </a:p>
        </p:txBody>
      </p:sp>
      <p:sp>
        <p:nvSpPr>
          <p:cNvPr id="5" name="Footer Placeholder 4">
            <a:extLst>
              <a:ext uri="{FF2B5EF4-FFF2-40B4-BE49-F238E27FC236}">
                <a16:creationId xmlns:a16="http://schemas.microsoft.com/office/drawing/2014/main" id="{E2CBE0E7-2DEB-ABC5-BEF8-6071AD65E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9E685-B716-C25D-1ACA-7F1FE2BAC27F}"/>
              </a:ext>
            </a:extLst>
          </p:cNvPr>
          <p:cNvSpPr>
            <a:spLocks noGrp="1"/>
          </p:cNvSpPr>
          <p:nvPr>
            <p:ph type="sldNum" sz="quarter" idx="12"/>
          </p:nvPr>
        </p:nvSpPr>
        <p:spPr/>
        <p:txBody>
          <a:bodyPr/>
          <a:lstStyle/>
          <a:p>
            <a:fld id="{341E3782-0F1B-4C67-9F96-5D0C5756B5A7}" type="slidenum">
              <a:rPr lang="en-US" smtClean="0"/>
              <a:t>‹#›</a:t>
            </a:fld>
            <a:endParaRPr lang="en-US"/>
          </a:p>
        </p:txBody>
      </p:sp>
    </p:spTree>
    <p:extLst>
      <p:ext uri="{BB962C8B-B14F-4D97-AF65-F5344CB8AC3E}">
        <p14:creationId xmlns:p14="http://schemas.microsoft.com/office/powerpoint/2010/main" val="1600100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203B-F9A1-A870-86A0-818C07E27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4E8F6D-F7F8-7743-9230-26731AA6F8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8B625E-A19B-B5B7-2EB3-C7D6653F7D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9ED26B-1DCE-4986-4BC3-9933250D43D4}"/>
              </a:ext>
            </a:extLst>
          </p:cNvPr>
          <p:cNvSpPr>
            <a:spLocks noGrp="1"/>
          </p:cNvSpPr>
          <p:nvPr>
            <p:ph type="dt" sz="half" idx="10"/>
          </p:nvPr>
        </p:nvSpPr>
        <p:spPr/>
        <p:txBody>
          <a:bodyPr/>
          <a:lstStyle/>
          <a:p>
            <a:fld id="{9100F316-962E-4793-BD57-F1FC8484C5B9}" type="datetimeFigureOut">
              <a:rPr lang="en-US" smtClean="0"/>
              <a:t>12/30/2024</a:t>
            </a:fld>
            <a:endParaRPr lang="en-US"/>
          </a:p>
        </p:txBody>
      </p:sp>
      <p:sp>
        <p:nvSpPr>
          <p:cNvPr id="6" name="Footer Placeholder 5">
            <a:extLst>
              <a:ext uri="{FF2B5EF4-FFF2-40B4-BE49-F238E27FC236}">
                <a16:creationId xmlns:a16="http://schemas.microsoft.com/office/drawing/2014/main" id="{E8549E7D-09CE-BBE7-0638-A1301C09C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6B43C7-FA7F-1A76-28C3-FA09A5CAEE20}"/>
              </a:ext>
            </a:extLst>
          </p:cNvPr>
          <p:cNvSpPr>
            <a:spLocks noGrp="1"/>
          </p:cNvSpPr>
          <p:nvPr>
            <p:ph type="sldNum" sz="quarter" idx="12"/>
          </p:nvPr>
        </p:nvSpPr>
        <p:spPr/>
        <p:txBody>
          <a:bodyPr/>
          <a:lstStyle/>
          <a:p>
            <a:fld id="{341E3782-0F1B-4C67-9F96-5D0C5756B5A7}" type="slidenum">
              <a:rPr lang="en-US" smtClean="0"/>
              <a:t>‹#›</a:t>
            </a:fld>
            <a:endParaRPr lang="en-US"/>
          </a:p>
        </p:txBody>
      </p:sp>
    </p:spTree>
    <p:extLst>
      <p:ext uri="{BB962C8B-B14F-4D97-AF65-F5344CB8AC3E}">
        <p14:creationId xmlns:p14="http://schemas.microsoft.com/office/powerpoint/2010/main" val="3234783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35B4-13DE-AAA4-7E34-4E7BD04F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24BF92-DB34-7D9A-DD27-4058F650DE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B1849B-B14B-B1D9-48DC-6066FDA628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98D5E-6D58-BDF8-ED13-944EEC15B3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EE0333-2621-987D-9C63-5F58C67812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2D1ED8-0E98-150C-9A15-DCCCF169B294}"/>
              </a:ext>
            </a:extLst>
          </p:cNvPr>
          <p:cNvSpPr>
            <a:spLocks noGrp="1"/>
          </p:cNvSpPr>
          <p:nvPr>
            <p:ph type="dt" sz="half" idx="10"/>
          </p:nvPr>
        </p:nvSpPr>
        <p:spPr/>
        <p:txBody>
          <a:bodyPr/>
          <a:lstStyle/>
          <a:p>
            <a:fld id="{9100F316-962E-4793-BD57-F1FC8484C5B9}" type="datetimeFigureOut">
              <a:rPr lang="en-US" smtClean="0"/>
              <a:t>12/30/2024</a:t>
            </a:fld>
            <a:endParaRPr lang="en-US"/>
          </a:p>
        </p:txBody>
      </p:sp>
      <p:sp>
        <p:nvSpPr>
          <p:cNvPr id="8" name="Footer Placeholder 7">
            <a:extLst>
              <a:ext uri="{FF2B5EF4-FFF2-40B4-BE49-F238E27FC236}">
                <a16:creationId xmlns:a16="http://schemas.microsoft.com/office/drawing/2014/main" id="{0D6B4E31-C609-05C9-4296-C5663B712C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EC9EAC-ECFC-CDC6-C9EA-D5ED9CC9B0F0}"/>
              </a:ext>
            </a:extLst>
          </p:cNvPr>
          <p:cNvSpPr>
            <a:spLocks noGrp="1"/>
          </p:cNvSpPr>
          <p:nvPr>
            <p:ph type="sldNum" sz="quarter" idx="12"/>
          </p:nvPr>
        </p:nvSpPr>
        <p:spPr/>
        <p:txBody>
          <a:bodyPr/>
          <a:lstStyle/>
          <a:p>
            <a:fld id="{341E3782-0F1B-4C67-9F96-5D0C5756B5A7}" type="slidenum">
              <a:rPr lang="en-US" smtClean="0"/>
              <a:t>‹#›</a:t>
            </a:fld>
            <a:endParaRPr lang="en-US"/>
          </a:p>
        </p:txBody>
      </p:sp>
    </p:spTree>
    <p:extLst>
      <p:ext uri="{BB962C8B-B14F-4D97-AF65-F5344CB8AC3E}">
        <p14:creationId xmlns:p14="http://schemas.microsoft.com/office/powerpoint/2010/main" val="2514329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8AA8-C317-BE4E-E5A4-F0306C1A60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98F5F8-60C4-D941-CB3C-9942EA92519C}"/>
              </a:ext>
            </a:extLst>
          </p:cNvPr>
          <p:cNvSpPr>
            <a:spLocks noGrp="1"/>
          </p:cNvSpPr>
          <p:nvPr>
            <p:ph type="dt" sz="half" idx="10"/>
          </p:nvPr>
        </p:nvSpPr>
        <p:spPr/>
        <p:txBody>
          <a:bodyPr/>
          <a:lstStyle/>
          <a:p>
            <a:fld id="{9100F316-962E-4793-BD57-F1FC8484C5B9}" type="datetimeFigureOut">
              <a:rPr lang="en-US" smtClean="0"/>
              <a:t>12/30/2024</a:t>
            </a:fld>
            <a:endParaRPr lang="en-US"/>
          </a:p>
        </p:txBody>
      </p:sp>
      <p:sp>
        <p:nvSpPr>
          <p:cNvPr id="4" name="Footer Placeholder 3">
            <a:extLst>
              <a:ext uri="{FF2B5EF4-FFF2-40B4-BE49-F238E27FC236}">
                <a16:creationId xmlns:a16="http://schemas.microsoft.com/office/drawing/2014/main" id="{2B4DC5A5-FADE-32B8-AF0F-1D48721549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901C10-86FF-1050-0D55-10F85146B5F2}"/>
              </a:ext>
            </a:extLst>
          </p:cNvPr>
          <p:cNvSpPr>
            <a:spLocks noGrp="1"/>
          </p:cNvSpPr>
          <p:nvPr>
            <p:ph type="sldNum" sz="quarter" idx="12"/>
          </p:nvPr>
        </p:nvSpPr>
        <p:spPr/>
        <p:txBody>
          <a:bodyPr/>
          <a:lstStyle/>
          <a:p>
            <a:fld id="{341E3782-0F1B-4C67-9F96-5D0C5756B5A7}" type="slidenum">
              <a:rPr lang="en-US" smtClean="0"/>
              <a:t>‹#›</a:t>
            </a:fld>
            <a:endParaRPr lang="en-US"/>
          </a:p>
        </p:txBody>
      </p:sp>
    </p:spTree>
    <p:extLst>
      <p:ext uri="{BB962C8B-B14F-4D97-AF65-F5344CB8AC3E}">
        <p14:creationId xmlns:p14="http://schemas.microsoft.com/office/powerpoint/2010/main" val="1509007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07775-F79C-8DF9-D1D6-EFA835C934E9}"/>
              </a:ext>
            </a:extLst>
          </p:cNvPr>
          <p:cNvSpPr>
            <a:spLocks noGrp="1"/>
          </p:cNvSpPr>
          <p:nvPr>
            <p:ph type="dt" sz="half" idx="10"/>
          </p:nvPr>
        </p:nvSpPr>
        <p:spPr/>
        <p:txBody>
          <a:bodyPr/>
          <a:lstStyle/>
          <a:p>
            <a:fld id="{9100F316-962E-4793-BD57-F1FC8484C5B9}" type="datetimeFigureOut">
              <a:rPr lang="en-US" smtClean="0"/>
              <a:t>12/30/2024</a:t>
            </a:fld>
            <a:endParaRPr lang="en-US"/>
          </a:p>
        </p:txBody>
      </p:sp>
      <p:sp>
        <p:nvSpPr>
          <p:cNvPr id="3" name="Footer Placeholder 2">
            <a:extLst>
              <a:ext uri="{FF2B5EF4-FFF2-40B4-BE49-F238E27FC236}">
                <a16:creationId xmlns:a16="http://schemas.microsoft.com/office/drawing/2014/main" id="{BC9B6FE3-86D6-4AA7-3F50-593686952D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4766DF-A2E3-4BA3-7844-2CDE24203E30}"/>
              </a:ext>
            </a:extLst>
          </p:cNvPr>
          <p:cNvSpPr>
            <a:spLocks noGrp="1"/>
          </p:cNvSpPr>
          <p:nvPr>
            <p:ph type="sldNum" sz="quarter" idx="12"/>
          </p:nvPr>
        </p:nvSpPr>
        <p:spPr/>
        <p:txBody>
          <a:bodyPr/>
          <a:lstStyle/>
          <a:p>
            <a:fld id="{341E3782-0F1B-4C67-9F96-5D0C5756B5A7}" type="slidenum">
              <a:rPr lang="en-US" smtClean="0"/>
              <a:t>‹#›</a:t>
            </a:fld>
            <a:endParaRPr lang="en-US"/>
          </a:p>
        </p:txBody>
      </p:sp>
    </p:spTree>
    <p:extLst>
      <p:ext uri="{BB962C8B-B14F-4D97-AF65-F5344CB8AC3E}">
        <p14:creationId xmlns:p14="http://schemas.microsoft.com/office/powerpoint/2010/main" val="414873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3A508-EB07-2E8B-6BD3-1BC5AB052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F40186-682C-F4A9-9D55-069FC334F8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613854-8561-07B0-94AD-C0FBD8B77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D3827-EF60-2C38-D039-AC01C0E556AD}"/>
              </a:ext>
            </a:extLst>
          </p:cNvPr>
          <p:cNvSpPr>
            <a:spLocks noGrp="1"/>
          </p:cNvSpPr>
          <p:nvPr>
            <p:ph type="dt" sz="half" idx="10"/>
          </p:nvPr>
        </p:nvSpPr>
        <p:spPr/>
        <p:txBody>
          <a:bodyPr/>
          <a:lstStyle/>
          <a:p>
            <a:fld id="{9100F316-962E-4793-BD57-F1FC8484C5B9}" type="datetimeFigureOut">
              <a:rPr lang="en-US" smtClean="0"/>
              <a:t>12/30/2024</a:t>
            </a:fld>
            <a:endParaRPr lang="en-US"/>
          </a:p>
        </p:txBody>
      </p:sp>
      <p:sp>
        <p:nvSpPr>
          <p:cNvPr id="6" name="Footer Placeholder 5">
            <a:extLst>
              <a:ext uri="{FF2B5EF4-FFF2-40B4-BE49-F238E27FC236}">
                <a16:creationId xmlns:a16="http://schemas.microsoft.com/office/drawing/2014/main" id="{54B54DB3-D5D0-ABC4-192F-ECBC326E44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3FD3E-93D8-F96A-B2CB-72124DEA6F72}"/>
              </a:ext>
            </a:extLst>
          </p:cNvPr>
          <p:cNvSpPr>
            <a:spLocks noGrp="1"/>
          </p:cNvSpPr>
          <p:nvPr>
            <p:ph type="sldNum" sz="quarter" idx="12"/>
          </p:nvPr>
        </p:nvSpPr>
        <p:spPr/>
        <p:txBody>
          <a:bodyPr/>
          <a:lstStyle/>
          <a:p>
            <a:fld id="{341E3782-0F1B-4C67-9F96-5D0C5756B5A7}" type="slidenum">
              <a:rPr lang="en-US" smtClean="0"/>
              <a:t>‹#›</a:t>
            </a:fld>
            <a:endParaRPr lang="en-US"/>
          </a:p>
        </p:txBody>
      </p:sp>
    </p:spTree>
    <p:extLst>
      <p:ext uri="{BB962C8B-B14F-4D97-AF65-F5344CB8AC3E}">
        <p14:creationId xmlns:p14="http://schemas.microsoft.com/office/powerpoint/2010/main" val="55223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F690-B2F8-2E91-13E0-4564F132A5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90759F-48A0-2C50-BFB7-EF2F2F3C34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63AE8-FF98-51E7-8A80-A28371166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68F04-3F46-E5BF-60AB-8AF45DF3E357}"/>
              </a:ext>
            </a:extLst>
          </p:cNvPr>
          <p:cNvSpPr>
            <a:spLocks noGrp="1"/>
          </p:cNvSpPr>
          <p:nvPr>
            <p:ph type="dt" sz="half" idx="10"/>
          </p:nvPr>
        </p:nvSpPr>
        <p:spPr/>
        <p:txBody>
          <a:bodyPr/>
          <a:lstStyle/>
          <a:p>
            <a:fld id="{9100F316-962E-4793-BD57-F1FC8484C5B9}" type="datetimeFigureOut">
              <a:rPr lang="en-US" smtClean="0"/>
              <a:t>12/30/2024</a:t>
            </a:fld>
            <a:endParaRPr lang="en-US"/>
          </a:p>
        </p:txBody>
      </p:sp>
      <p:sp>
        <p:nvSpPr>
          <p:cNvPr id="6" name="Footer Placeholder 5">
            <a:extLst>
              <a:ext uri="{FF2B5EF4-FFF2-40B4-BE49-F238E27FC236}">
                <a16:creationId xmlns:a16="http://schemas.microsoft.com/office/drawing/2014/main" id="{0F54BBA0-4BA6-84DC-1506-AD19B3DAC6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5CC27-7C6D-8FC3-480B-C39D8ED97B11}"/>
              </a:ext>
            </a:extLst>
          </p:cNvPr>
          <p:cNvSpPr>
            <a:spLocks noGrp="1"/>
          </p:cNvSpPr>
          <p:nvPr>
            <p:ph type="sldNum" sz="quarter" idx="12"/>
          </p:nvPr>
        </p:nvSpPr>
        <p:spPr/>
        <p:txBody>
          <a:bodyPr/>
          <a:lstStyle/>
          <a:p>
            <a:fld id="{341E3782-0F1B-4C67-9F96-5D0C5756B5A7}" type="slidenum">
              <a:rPr lang="en-US" smtClean="0"/>
              <a:t>‹#›</a:t>
            </a:fld>
            <a:endParaRPr lang="en-US"/>
          </a:p>
        </p:txBody>
      </p:sp>
    </p:spTree>
    <p:extLst>
      <p:ext uri="{BB962C8B-B14F-4D97-AF65-F5344CB8AC3E}">
        <p14:creationId xmlns:p14="http://schemas.microsoft.com/office/powerpoint/2010/main" val="3387845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59E9-0822-701D-A18F-63B96312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0E62-DE27-BEE0-D933-22BB8BE14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F8694A-0D55-BB72-F0DA-F65412CE20A9}"/>
              </a:ext>
            </a:extLst>
          </p:cNvPr>
          <p:cNvSpPr>
            <a:spLocks noGrp="1"/>
          </p:cNvSpPr>
          <p:nvPr>
            <p:ph type="dt" sz="half" idx="10"/>
          </p:nvPr>
        </p:nvSpPr>
        <p:spPr/>
        <p:txBody>
          <a:bodyPr/>
          <a:lstStyle/>
          <a:p>
            <a:fld id="{9100F316-962E-4793-BD57-F1FC8484C5B9}" type="datetimeFigureOut">
              <a:rPr lang="en-US" smtClean="0"/>
              <a:t>12/30/2024</a:t>
            </a:fld>
            <a:endParaRPr lang="en-US"/>
          </a:p>
        </p:txBody>
      </p:sp>
      <p:sp>
        <p:nvSpPr>
          <p:cNvPr id="5" name="Footer Placeholder 4">
            <a:extLst>
              <a:ext uri="{FF2B5EF4-FFF2-40B4-BE49-F238E27FC236}">
                <a16:creationId xmlns:a16="http://schemas.microsoft.com/office/drawing/2014/main" id="{727443D7-8CD4-1FA8-9BE6-61886938B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91717-BDF0-94F8-85C2-AD29A2A76500}"/>
              </a:ext>
            </a:extLst>
          </p:cNvPr>
          <p:cNvSpPr>
            <a:spLocks noGrp="1"/>
          </p:cNvSpPr>
          <p:nvPr>
            <p:ph type="sldNum" sz="quarter" idx="12"/>
          </p:nvPr>
        </p:nvSpPr>
        <p:spPr/>
        <p:txBody>
          <a:bodyPr/>
          <a:lstStyle/>
          <a:p>
            <a:fld id="{341E3782-0F1B-4C67-9F96-5D0C5756B5A7}" type="slidenum">
              <a:rPr lang="en-US" smtClean="0"/>
              <a:t>‹#›</a:t>
            </a:fld>
            <a:endParaRPr lang="en-US"/>
          </a:p>
        </p:txBody>
      </p:sp>
    </p:spTree>
    <p:extLst>
      <p:ext uri="{BB962C8B-B14F-4D97-AF65-F5344CB8AC3E}">
        <p14:creationId xmlns:p14="http://schemas.microsoft.com/office/powerpoint/2010/main" val="3583284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E596EF-F04D-648A-BB7B-B07FC93CA1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724A03-FD1C-E671-A092-1E5BC8AFC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CC209-1322-EB4B-507A-55A4679DA0CE}"/>
              </a:ext>
            </a:extLst>
          </p:cNvPr>
          <p:cNvSpPr>
            <a:spLocks noGrp="1"/>
          </p:cNvSpPr>
          <p:nvPr>
            <p:ph type="dt" sz="half" idx="10"/>
          </p:nvPr>
        </p:nvSpPr>
        <p:spPr/>
        <p:txBody>
          <a:bodyPr/>
          <a:lstStyle/>
          <a:p>
            <a:fld id="{9100F316-962E-4793-BD57-F1FC8484C5B9}" type="datetimeFigureOut">
              <a:rPr lang="en-US" smtClean="0"/>
              <a:t>12/30/2024</a:t>
            </a:fld>
            <a:endParaRPr lang="en-US"/>
          </a:p>
        </p:txBody>
      </p:sp>
      <p:sp>
        <p:nvSpPr>
          <p:cNvPr id="5" name="Footer Placeholder 4">
            <a:extLst>
              <a:ext uri="{FF2B5EF4-FFF2-40B4-BE49-F238E27FC236}">
                <a16:creationId xmlns:a16="http://schemas.microsoft.com/office/drawing/2014/main" id="{620EF1CD-9EEA-9848-C3BC-C425DF423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CC3F2-6CDB-72DA-FE3F-8F6583753668}"/>
              </a:ext>
            </a:extLst>
          </p:cNvPr>
          <p:cNvSpPr>
            <a:spLocks noGrp="1"/>
          </p:cNvSpPr>
          <p:nvPr>
            <p:ph type="sldNum" sz="quarter" idx="12"/>
          </p:nvPr>
        </p:nvSpPr>
        <p:spPr/>
        <p:txBody>
          <a:bodyPr/>
          <a:lstStyle/>
          <a:p>
            <a:fld id="{341E3782-0F1B-4C67-9F96-5D0C5756B5A7}" type="slidenum">
              <a:rPr lang="en-US" smtClean="0"/>
              <a:t>‹#›</a:t>
            </a:fld>
            <a:endParaRPr lang="en-US"/>
          </a:p>
        </p:txBody>
      </p:sp>
    </p:spTree>
    <p:extLst>
      <p:ext uri="{BB962C8B-B14F-4D97-AF65-F5344CB8AC3E}">
        <p14:creationId xmlns:p14="http://schemas.microsoft.com/office/powerpoint/2010/main" val="1709073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2024/12/30</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12/30/2024</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2024/12/30</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D5EBF8-18BA-E4C3-686C-2720441B1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405F77-B422-23CB-760B-30EC3650B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AA32C-782E-C099-9511-A7FC841CF5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0F316-962E-4793-BD57-F1FC8484C5B9}" type="datetimeFigureOut">
              <a:rPr lang="en-US" smtClean="0"/>
              <a:t>12/30/2024</a:t>
            </a:fld>
            <a:endParaRPr lang="en-US"/>
          </a:p>
        </p:txBody>
      </p:sp>
      <p:sp>
        <p:nvSpPr>
          <p:cNvPr id="5" name="Footer Placeholder 4">
            <a:extLst>
              <a:ext uri="{FF2B5EF4-FFF2-40B4-BE49-F238E27FC236}">
                <a16:creationId xmlns:a16="http://schemas.microsoft.com/office/drawing/2014/main" id="{000582F5-FF7B-4EBA-51D8-50A106B91C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604266-F5AC-E094-E1AE-D8AC905140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E3782-0F1B-4C67-9F96-5D0C5756B5A7}" type="slidenum">
              <a:rPr lang="en-US" smtClean="0"/>
              <a:t>‹#›</a:t>
            </a:fld>
            <a:endParaRPr lang="en-US"/>
          </a:p>
        </p:txBody>
      </p:sp>
    </p:spTree>
    <p:extLst>
      <p:ext uri="{BB962C8B-B14F-4D97-AF65-F5344CB8AC3E}">
        <p14:creationId xmlns:p14="http://schemas.microsoft.com/office/powerpoint/2010/main" val="173939858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32.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54.xml"/><Relationship Id="rId5" Type="http://schemas.openxmlformats.org/officeDocument/2006/relationships/image" Target="../media/image4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1128</Words>
  <Application>Microsoft Office PowerPoint</Application>
  <PresentationFormat>Widescreen</PresentationFormat>
  <Paragraphs>143</Paragraphs>
  <Slides>25</Slides>
  <Notes>0</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25</vt:i4>
      </vt:variant>
    </vt:vector>
  </HeadingPairs>
  <TitlesOfParts>
    <vt:vector size="44" baseType="lpstr">
      <vt:lpstr>等线</vt:lpstr>
      <vt:lpstr>#9Slide07 HoneyCream</vt:lpstr>
      <vt:lpstr>Arial</vt:lpstr>
      <vt:lpstr>Calibri</vt:lpstr>
      <vt:lpstr>Calibri Light</vt:lpstr>
      <vt:lpstr>Cambria</vt:lpstr>
      <vt:lpstr>SVN-Newton</vt:lpstr>
      <vt:lpstr>Times New Roman</vt:lpstr>
      <vt:lpstr>UTM Aquarelle</vt:lpstr>
      <vt:lpstr>UTM Avo</vt:lpstr>
      <vt:lpstr>Vogue-ExtraBold</vt:lpstr>
      <vt:lpstr>Wingdings</vt:lpstr>
      <vt:lpstr>Office 主题​​</vt:lpstr>
      <vt:lpstr>3_Custom Design</vt:lpstr>
      <vt:lpstr>1_Office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51</cp:revision>
  <dcterms:created xsi:type="dcterms:W3CDTF">2023-10-16T06:21:09Z</dcterms:created>
  <dcterms:modified xsi:type="dcterms:W3CDTF">2024-12-30T05:53:44Z</dcterms:modified>
</cp:coreProperties>
</file>