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90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90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49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49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49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>
            <a:fillRect/>
          </a:stretch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 rotWithShape="1">
                <a:blip r:embed="rId3"/>
                <a:stretch>
                  <a:fillRect l="-1" t="-2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/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/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/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55" name="huyen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/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8" name="dap an"/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/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/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62" name="huyen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/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>
              <a:fillRect/>
            </a:stretch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>
              <a:fillRect/>
            </a:stretch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/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/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/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55" name="huyen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/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8" name="dap an"/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/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/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62" name="huyen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/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>
              <a:fillRect/>
            </a:stretch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>
              <a:fillRect/>
            </a:stretch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/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/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/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55" name="huyen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/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8" name="dap an"/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/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/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62" name="huyen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/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>
              <a:fillRect/>
            </a:stretch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>
              <a:fillRect/>
            </a:stretch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/>
          <p:cNvSpPr txBox="1"/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Microsoft YaHei" panose="020B0503020204020204" charset="-122"/>
                <a:cs typeface="+mj-cs"/>
                <a:sym typeface="Arial" panose="020B0604020202020204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Microsoft YaHei" panose="020B0503020204020204" charset="-122"/>
                <a:cs typeface="+mj-cs"/>
                <a:sym typeface="Arial" panose="020B0604020202020204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Microsoft YaHei" panose="020B0503020204020204" charset="-122"/>
                <a:cs typeface="+mj-cs"/>
                <a:sym typeface="Arial" panose="020B0604020202020204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Microsoft YaHei" panose="020B0503020204020204" charset="-122"/>
                <a:cs typeface="+mj-cs"/>
                <a:sym typeface="Arial" panose="020B0604020202020204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Microsoft YaHei" panose="020B0503020204020204" charset="-122"/>
                <a:cs typeface="+mj-cs"/>
                <a:sym typeface="Arial" panose="020B0604020202020204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Microsoft YaHei" panose="020B0503020204020204" charset="-122"/>
                <a:cs typeface="+mj-cs"/>
                <a:sym typeface="Arial" panose="020B0604020202020204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Microsoft YaHei" panose="020B0503020204020204" charset="-122"/>
                <a:cs typeface="+mj-cs"/>
                <a:sym typeface="Arial" panose="020B0604020202020204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Microsoft YaHei" panose="020B0503020204020204" charset="-122"/>
              <a:cs typeface="+mj-cs"/>
              <a:sym typeface="Arial" panose="020B0604020202020204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Microsoft YaHei" panose="020B0503020204020204" charset="-122"/>
                <a:cs typeface="+mj-cs"/>
                <a:sym typeface="Arial" panose="020B0604020202020204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Microsoft YaHei" panose="020B0503020204020204" charset="-122"/>
              <a:cs typeface="+mj-cs"/>
              <a:sym typeface="Arial" panose="020B0604020202020204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j-cs"/>
                <a:sym typeface="Arial" panose="020B0604020202020204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j-cs"/>
                <a:sym typeface="Arial" panose="020B0604020202020204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Microsoft YaHei" panose="020B0503020204020204" charset="-122"/>
              <a:cs typeface="+mj-cs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2"/>
          <a:srcRect t="14602" b="532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/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/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/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/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 rotWithShape="1">
                <a:blip r:embed="rId4"/>
                <a:stretch>
                  <a:fillRect l="-143" t="-406" r="-139" b="-405"/>
                </a:stretch>
              </a:blip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/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/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 rotWithShape="1">
                <a:blip r:embed="rId5"/>
                <a:stretch>
                  <a:fillRect l="-143" t="-433" r="-139" b="-432"/>
                </a:stretch>
              </a:blip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35" grpId="0" uiExpand="1" build="p" animBg="1"/>
      <p:bldP spid="48" grpId="0" bldLvl="0" animBg="1"/>
      <p:bldP spid="8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/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/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/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/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/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/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/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/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/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/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/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bldLvl="0" animBg="1"/>
      <p:bldP spid="35" grpId="0"/>
      <p:bldP spid="49" grpId="0" bldLvl="0" animBg="1"/>
      <p:bldP spid="65" grpId="0" bldLvl="0" animBg="1"/>
      <p:bldP spid="78" grpId="0" bldLvl="0" animBg="1"/>
      <p:bldP spid="82" grpId="0" bldLvl="0" animBg="1"/>
      <p:bldP spid="83" grpId="0" bldLvl="0" animBg="1"/>
      <p:bldP spid="84" grpId="0" bldLvl="0" animBg="1"/>
      <p:bldP spid="8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Màn hình rộng</PresentationFormat>
  <Paragraphs>45</Paragraphs>
  <Slides>11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Cambria Math</vt:lpstr>
      <vt:lpstr>Coiny</vt:lpstr>
      <vt:lpstr>Patrick Hand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thuankhoa02@gmail.com</cp:lastModifiedBy>
  <cp:revision>2</cp:revision>
  <dcterms:created xsi:type="dcterms:W3CDTF">2023-11-07T01:41:44Z</dcterms:created>
  <dcterms:modified xsi:type="dcterms:W3CDTF">2024-10-15T22:41:53Z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7FDB1D07B723484EA9DE7966B47AD515_11</vt:lpwstr>
  </property>
  <property fmtid="{D5CDD505-2E9C-101B-9397-08002B2CF9AE}" pid="3" name="KSOProductBuildVer">
    <vt:lpwstr>1033-12.2.0.13266</vt:lpwstr>
  </property>
</Properties>
</file>