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65.png"/><Relationship Id="rId5" Type="http://schemas.openxmlformats.org/officeDocument/2006/relationships/image" Target="../media/image60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16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11" Type="http://schemas.openxmlformats.org/officeDocument/2006/relationships/image" Target="../media/image81.svg"/><Relationship Id="rId5" Type="http://schemas.openxmlformats.org/officeDocument/2006/relationships/image" Target="../media/image75.png"/><Relationship Id="rId15" Type="http://schemas.openxmlformats.org/officeDocument/2006/relationships/audio" Target="../media/audio3.wav"/><Relationship Id="rId10" Type="http://schemas.openxmlformats.org/officeDocument/2006/relationships/image" Target="../media/image80.png"/><Relationship Id="rId4" Type="http://schemas.microsoft.com/office/2007/relationships/hdphoto" Target="../media/hdphoto2.wdp"/><Relationship Id="rId9" Type="http://schemas.openxmlformats.org/officeDocument/2006/relationships/image" Target="../media/image79.png"/><Relationship Id="rId14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1.svg"/><Relationship Id="rId3" Type="http://schemas.openxmlformats.org/officeDocument/2006/relationships/audio" Target="../media/audio4.wav"/><Relationship Id="rId7" Type="http://schemas.openxmlformats.org/officeDocument/2006/relationships/image" Target="../media/image86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9.svg"/><Relationship Id="rId5" Type="http://schemas.openxmlformats.org/officeDocument/2006/relationships/image" Target="../media/image84.sv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3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82.png"/><Relationship Id="rId10" Type="http://schemas.openxmlformats.org/officeDocument/2006/relationships/image" Target="../media/image92.png"/><Relationship Id="rId4" Type="http://schemas.openxmlformats.org/officeDocument/2006/relationships/image" Target="../media/image15.svg"/><Relationship Id="rId9" Type="http://schemas.openxmlformats.org/officeDocument/2006/relationships/image" Target="../media/image9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74.png"/><Relationship Id="rId3" Type="http://schemas.openxmlformats.org/officeDocument/2006/relationships/image" Target="../media/image94.png"/><Relationship Id="rId7" Type="http://schemas.openxmlformats.org/officeDocument/2006/relationships/image" Target="../media/image14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91.svg"/><Relationship Id="rId5" Type="http://schemas.openxmlformats.org/officeDocument/2006/relationships/image" Target="../media/image96.png"/><Relationship Id="rId10" Type="http://schemas.openxmlformats.org/officeDocument/2006/relationships/image" Target="../media/image90.png"/><Relationship Id="rId4" Type="http://schemas.openxmlformats.org/officeDocument/2006/relationships/image" Target="../media/image95.svg"/><Relationship Id="rId9" Type="http://schemas.openxmlformats.org/officeDocument/2006/relationships/image" Target="../media/image8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11" Type="http://schemas.openxmlformats.org/officeDocument/2006/relationships/image" Target="../media/image53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50.sv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/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 chia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 panose="020B0604020202020204"/>
                <a:sym typeface="Arial" panose="020B0604020202020204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/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Công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việc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“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chăm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sóc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vật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nuôi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”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thật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thú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vị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đúng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không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bạn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?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Nào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,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bây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giờ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ta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cùng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đến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với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nhiệm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vụ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“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thu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hoạch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nông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sản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”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ở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trang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trại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nhé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!</a:t>
              </a:r>
            </a:p>
          </p:txBody>
        </p:sp>
      </p:grpSp>
      <p:pic>
        <p:nvPicPr>
          <p:cNvPr id="77" name="Graphic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3</a:t>
              </a:r>
            </a:p>
            <a:p>
              <a:pPr algn="ctr" defTabSz="121920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5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THU HOẠCH NÔNG SẢN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25" name="Graphic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>
              <a:fillRect/>
            </a:stretch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2665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Thử</a:t>
              </a:r>
              <a:r>
                <a:rPr lang="en-US" sz="2665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2665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thách</a:t>
              </a:r>
              <a:r>
                <a:rPr lang="en-US" sz="2665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1</a:t>
              </a:r>
            </a:p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2665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THU HOẠCH CÀ RỐT</a:t>
              </a:r>
            </a:p>
          </p:txBody>
        </p:sp>
      </p:grpSp>
      <p:pic>
        <p:nvPicPr>
          <p:cNvPr id="41" name="Graphic 4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>
            <a:fillRect/>
          </a:stretch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/>
          <p:cNvGraphicFramePr>
            <a:graphicFrameLocks noGrp="1"/>
          </p:cNvGraphicFramePr>
          <p:nvPr/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Rectangle: Rounded Corners 32"/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bldLvl="0" animBg="1"/>
          <p:bldP spid="35" grpId="0" bldLvl="0" animBg="1"/>
          <p:bldP spid="37" grpId="0" bldLvl="0" animBg="1"/>
          <p:bldP spid="47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bldLvl="0" animBg="1"/>
          <p:bldP spid="35" grpId="0" bldLvl="0" animBg="1"/>
          <p:bldP spid="37" grpId="0" bldLvl="0" animBg="1"/>
          <p:bldP spid="47" grpId="0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>
            <a:fillRect/>
          </a:stretch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/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200">
                <a:buClr>
                  <a:srgbClr val="000000"/>
                </a:buClr>
                <a:defRPr/>
              </a:pP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Cảm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ơn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bạn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đã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giúp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mình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“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thu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hoạch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cà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rốt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”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nhé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!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Nào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,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mình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cùng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qua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thử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thách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tiếp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theo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nhé</a:t>
              </a:r>
              <a:r>
                <a:rPr lang="en-US" sz="3735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!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>
              <a:fillRect/>
            </a:stretch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3735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Thử</a:t>
              </a:r>
              <a:r>
                <a:rPr lang="en-US" sz="3735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thách</a:t>
              </a:r>
              <a:r>
                <a:rPr lang="en-US" sz="3735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1</a:t>
              </a:r>
            </a:p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3735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THU HOẠCH CÀ RỐT</a:t>
              </a:r>
            </a:p>
          </p:txBody>
        </p:sp>
      </p:grpSp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>
            <a:fillRect/>
          </a:stretch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>
              <a:fillRect/>
            </a:stretch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Thử</a:t>
              </a:r>
              <a:r>
                <a:rPr lang="en-US" sz="3735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thách</a:t>
              </a:r>
              <a:r>
                <a:rPr lang="en-US" sz="3735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2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3735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THU HOẠCH BÍ ĐỎ</a:t>
              </a:r>
            </a:p>
          </p:txBody>
        </p:sp>
      </p:grpSp>
      <p:pic>
        <p:nvPicPr>
          <p:cNvPr id="42" name="Graphic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>
            <a:fillRect/>
          </a:stretch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265" b="1" kern="0" dirty="0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giải</a:t>
            </a:r>
            <a:endParaRPr lang="en-US" sz="4265" b="1" kern="0" dirty="0">
              <a:solidFill>
                <a:srgbClr val="00B0F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4265" b="1" kern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 người mỗi ca-bin chở là:</a:t>
            </a:r>
            <a:endParaRPr lang="en-US" sz="4265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30 : 5 = 6 (người)</a:t>
            </a:r>
            <a:endParaRPr lang="en-US" sz="4265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4265" b="1" kern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Đáp số: 6 người</a:t>
            </a:r>
            <a:endParaRPr lang="en-US" sz="4265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  <p:bldP spid="12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 panose="020B0604020202020204"/>
                  <a:sym typeface="Arial" panose="020B0604020202020204"/>
                </a:rPr>
                <a:t>MỘT NGÀY LÀM NÔNG DÂN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/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Hôm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nay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mình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đến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thăm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trang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trại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của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bác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An.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Bác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giao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cho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mình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nhiệm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vụ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“</a:t>
              </a:r>
              <a:r>
                <a:rPr lang="en-US" sz="3735" b="1" kern="0" dirty="0" err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Một</a:t>
              </a:r>
              <a:r>
                <a:rPr lang="en-US" sz="3735" b="1" kern="0" dirty="0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ngày</a:t>
              </a:r>
              <a:r>
                <a:rPr lang="en-US" sz="3735" b="1" kern="0" dirty="0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làm</a:t>
              </a:r>
              <a:r>
                <a:rPr lang="en-US" sz="3735" b="1" kern="0" dirty="0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nông</a:t>
              </a:r>
              <a:r>
                <a:rPr lang="en-US" sz="3735" b="1" kern="0" dirty="0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dân</a:t>
              </a:r>
              <a:r>
                <a:rPr lang="en-US" sz="3735" b="1" kern="0" dirty="0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”.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bạn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hãy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giúp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mình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vượt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qua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trạm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thử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thách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để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trở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thành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một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người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nông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dân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thực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thụ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nhé</a:t>
              </a:r>
              <a:r>
                <a:rPr lang="en-US" sz="3735" b="1" kern="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!</a:t>
              </a:r>
            </a:p>
          </p:txBody>
        </p:sp>
      </p:grpSp>
      <p:grpSp>
        <p:nvGrpSpPr>
          <p:cNvPr id="5" name="Graphic 11"/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/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 1</a:t>
              </a:r>
            </a:p>
            <a:p>
              <a:pPr algn="ctr" defTabSz="121920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5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charset="0"/>
                  <a:sym typeface="Arial" panose="020B0604020202020204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/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/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/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/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charset="0"/>
                  <a:ea typeface="Arial-Rounded" panose="020B0500000000000000" pitchFamily="34" charset="0"/>
                  <a:cs typeface="Times New Roman" panose="02020603050405020304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charset="0"/>
                  <a:ea typeface="Arial-Rounded" panose="020B0500000000000000" pitchFamily="34" charset="0"/>
                  <a:cs typeface="Times New Roman" panose="02020603050405020304" charset="0"/>
                </a:rPr>
                <a:t>l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/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    x     3     =     6 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/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/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/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bldLvl="0" animBg="1"/>
          <p:bldP spid="56" grpId="0" bldLvl="0" animBg="1"/>
          <p:bldP spid="58" grpId="0" bldLvl="0" animBg="1"/>
          <p:bldP spid="60" grpId="0" bldLvl="0" animBg="1"/>
          <p:bldP spid="61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bldLvl="0" animBg="1"/>
          <p:bldP spid="56" grpId="0" bldLvl="0" animBg="1"/>
          <p:bldP spid="58" grpId="0" bldLvl="0" animBg="1"/>
          <p:bldP spid="60" grpId="0" bldLvl="0" animBg="1"/>
          <p:bldP spid="61" grpId="0" bldLvl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Cảm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ơn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bạn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đã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giúp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mình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“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chăm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sóc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vườn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cây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”.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Chúng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ta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cùng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tiếp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tục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“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chăm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sóc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vật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nuôi</a:t>
              </a:r>
              <a:r>
                <a:rPr lang="en-US" sz="37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”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ở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trang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trại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nhé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/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/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6  x        = 24 </a:t>
              </a: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28 : 4 = 7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/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12 : 3 = 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/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/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24 : 6 = 4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/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/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9" grpId="0" bldLvl="0" animBg="1"/>
      <p:bldP spid="4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Màn hình rộng</PresentationFormat>
  <Paragraphs>84</Paragraphs>
  <Slides>15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Coiny</vt:lpstr>
      <vt:lpstr>iCiel Cadena</vt:lpstr>
      <vt:lpstr>iCiel Panton Black</vt:lpstr>
      <vt:lpstr>Livvic</vt:lpstr>
      <vt:lpstr>Open Sans</vt:lpstr>
      <vt:lpstr>Roboto Condensed Light</vt:lpstr>
      <vt:lpstr>Times New Roman</vt:lpstr>
      <vt:lpstr>Office Theme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thuankhoa02@gmail.com</cp:lastModifiedBy>
  <cp:revision>2</cp:revision>
  <dcterms:created xsi:type="dcterms:W3CDTF">2023-11-07T01:39:28Z</dcterms:created>
  <dcterms:modified xsi:type="dcterms:W3CDTF">2024-10-15T22:45:34Z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0D4713DD16544B08A0C91915A822E9EE_11</vt:lpwstr>
  </property>
  <property fmtid="{D5CDD505-2E9C-101B-9397-08002B2CF9AE}" pid="3" name="KSOProductBuildVer">
    <vt:lpwstr>1033-12.2.0.13266</vt:lpwstr>
  </property>
</Properties>
</file>