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Microsoft YaHei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/>
          <p:cNvGraphicFramePr>
            <a:graphicFrameLocks noGrp="1"/>
          </p:cNvGraphicFramePr>
          <p:nvPr/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Rectangle: Rounded Corners 27"/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 panose="020B0604020202020204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  <a:sym typeface="Arial" panose="020B0604020202020204"/>
              </a:rPr>
              <a:t>6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 panose="020B0604020202020204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  <a:sym typeface="Arial" panose="020B0604020202020204"/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/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5400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60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/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7" grpId="0" bldLvl="0" animBg="1"/>
      <p:bldP spid="26" grpId="0" bldLvl="0" animBg="1"/>
      <p:bldP spid="28" grpId="0" bldLvl="0" animBg="1"/>
      <p:bldP spid="31" grpId="0" bldLvl="0" animBg="1"/>
      <p:bldP spid="34" grpId="0" bldLvl="0" animBg="1"/>
      <p:bldP spid="44" grpId="0" bldLvl="0" animBg="1"/>
      <p:bldP spid="4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/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Rectangle: Rounded Corners 27"/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45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56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Màn hình rộng</PresentationFormat>
  <Paragraphs>192</Paragraphs>
  <Slides>13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Coiny</vt:lpstr>
      <vt:lpstr>iCiel Cadena</vt:lpstr>
      <vt:lpstr>Source Han Sans Regular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thuankhoa02@gmail.com</cp:lastModifiedBy>
  <cp:revision>3</cp:revision>
  <dcterms:created xsi:type="dcterms:W3CDTF">2023-11-07T01:38:03Z</dcterms:created>
  <dcterms:modified xsi:type="dcterms:W3CDTF">2024-10-15T22:39:28Z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4FB7C3E56056442289F4DAE6E3FBAADB_11</vt:lpwstr>
  </property>
  <property fmtid="{D5CDD505-2E9C-101B-9397-08002B2CF9AE}" pid="3" name="KSOProductBuildVer">
    <vt:lpwstr>1033-12.2.0.13266</vt:lpwstr>
  </property>
</Properties>
</file>