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96" r:id="rId4"/>
    <p:sldMasterId id="2147483670" r:id="rId5"/>
    <p:sldMasterId id="2147483684" r:id="rId6"/>
    <p:sldMasterId id="2147483694" r:id="rId7"/>
  </p:sldMasterIdLst>
  <p:sldIdLst>
    <p:sldId id="258" r:id="rId8"/>
    <p:sldId id="293" r:id="rId9"/>
    <p:sldId id="263" r:id="rId10"/>
    <p:sldId id="264" r:id="rId11"/>
    <p:sldId id="294" r:id="rId12"/>
    <p:sldId id="271" r:id="rId13"/>
    <p:sldId id="274" r:id="rId14"/>
    <p:sldId id="295" r:id="rId15"/>
    <p:sldId id="296" r:id="rId16"/>
    <p:sldId id="297" r:id="rId17"/>
    <p:sldId id="298" r:id="rId18"/>
    <p:sldId id="299" r:id="rId19"/>
    <p:sldId id="300" r:id="rId20"/>
    <p:sldId id="273" r:id="rId21"/>
    <p:sldId id="283" r:id="rId22"/>
    <p:sldId id="301" r:id="rId23"/>
    <p:sldId id="302" r:id="rId24"/>
    <p:sldId id="316" r:id="rId25"/>
    <p:sldId id="332" r:id="rId26"/>
    <p:sldId id="323" r:id="rId27"/>
    <p:sldId id="334" r:id="rId28"/>
    <p:sldId id="335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3035-3AE8-372A-55C0-BDF2F058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02CC3-8E88-C2BA-EB5E-EDC73AF2C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3C704-B415-6A58-3166-817D96803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727EC-8EF8-F64B-6DFE-35917200C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6871-1643-C34A-D941-A12BAD2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2AAAC-D461-00DA-AFCB-0AD62C16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E3131-1FED-D78B-C721-FB14E309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033CB-3A06-327D-90F8-675C70D8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9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B302-D2AD-AEB3-E865-78B6D8B6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DFE30-824C-1E47-FF22-987D785F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5A37D-2289-00AB-EDF4-F9D79152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1A771-3651-C6FF-5817-5DA00786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B0F36-0320-08FB-521A-ECE78BE3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77F3-54C4-9D00-14E0-DC421CE6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52E6A-C0D1-9507-0B44-EF63D99D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7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9DA8-1FD6-F114-1D62-ADA6907A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EB1EE-BF40-DA4C-46FB-70FA01EC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064B8-55B8-7126-789D-41480A727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9DE22-15EF-B294-4EAA-90933AA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58881-9BE1-6EB9-C349-6967CA5F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E01C6-CB1B-F62E-F6FD-046F37E0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40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199C-5E65-F5F4-1C91-F9A57F8F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6435F-60CC-A87C-274F-C39A3A9BF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D04CC-3C55-6C47-3095-75B59A726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E6868-E9C6-19E0-D876-80801E87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94785-DB38-A1DC-5E8B-0EBCA38A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1F96D-E2A9-8917-5E81-CDDDDD37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18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F982-40F8-B7F8-986F-B407C758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FA549-3A12-2E36-89A6-A5A7E44B6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B4595-FDDC-C1F8-1A66-7C75A759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1CB6D-F337-75E5-EA8E-C6BA261DB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95565-578E-85C6-8338-7A93C647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4907C-A518-9752-EB7F-24661A402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A4EB0-75AB-24EC-7167-33BA2AC81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F22FC-13B8-11F1-AC4C-46E15B24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9FB8-8C50-4E96-852C-40EE8F8A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38FC-5811-401F-C3BC-071CF374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1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9201-4AE4-21A8-6E4F-E2F9DD209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8C666-D8C0-6CC3-D773-4358E9F5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3F67A-C211-4BA5-1BC6-0A8DC809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74DA-4AED-EF5A-F435-55404DA5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C8062-395D-FAD8-E423-D94DEB25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357F-8786-2547-3C7C-82462710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95DE-0C3B-1AA4-EC67-60AF18563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0133F-251A-1392-456D-1D95961E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527C9-00FE-0311-CBCE-7509103C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3299-87A5-0F66-CCCD-6222CE3A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7BAB-926F-0BB7-A1C9-5F29C049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C4CF0-D258-3350-27CA-A525B4955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09062-F734-8BE3-CC2A-DD77EC71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35DC4-4ABF-EEEE-962F-28F13EAF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94DD3-496A-739D-60D1-0DC06988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5F9B-ACC1-A356-A5BD-9CC067EA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C6265-C780-977B-D325-374CB71BD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0C7CF-B2B7-D66C-6958-24B06947D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A3898-5935-66AF-F032-CA45AB67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C8719-3EDF-F74D-8B1B-21658CF8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0163E-D2CE-1076-6B51-170941C0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7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E392F-4EA4-55B6-EF41-49ABA48F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F11AE-D746-0A5E-9C0B-79681A20D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6399-5438-EE9A-D7BE-368034D60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69638-95E1-4B0B-AC37-34D453C788A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86F59-2EC4-CAE2-0F40-C9D034A3F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FCA56-DED2-5A98-E0C9-DF5EAD599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69E9-7B0D-4891-A70A-F723DCDDE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522</Words>
  <Application>Microsoft Office PowerPoint</Application>
  <PresentationFormat>Widescreen</PresentationFormat>
  <Paragraphs>61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#9Slide02 Noi dung dai</vt:lpstr>
      <vt:lpstr>#9Slide02 Tieu de dai</vt:lpstr>
      <vt:lpstr>Abril Fatface</vt:lpstr>
      <vt:lpstr>Aldrich</vt:lpstr>
      <vt:lpstr>Arial</vt:lpstr>
      <vt:lpstr>Calibri</vt:lpstr>
      <vt:lpstr>Calibri Light</vt:lpstr>
      <vt:lpstr>Cambria</vt:lpstr>
      <vt:lpstr>inpin heiti</vt:lpstr>
      <vt:lpstr>Oi</vt:lpstr>
      <vt:lpstr>Times New Roman</vt:lpstr>
      <vt:lpstr>1_Office Theme</vt:lpstr>
      <vt:lpstr>1_SlidesMania</vt:lpstr>
      <vt:lpstr>Custom Design</vt:lpstr>
      <vt:lpstr>1_Custom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2023-07-07T10:00:10Z</dcterms:created>
  <dcterms:modified xsi:type="dcterms:W3CDTF">2024-12-28T07:07:07Z</dcterms:modified>
</cp:coreProperties>
</file>