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72" r:id="rId3"/>
  </p:sldMasterIdLst>
  <p:notesMasterIdLst>
    <p:notesMasterId r:id="rId20"/>
  </p:notesMasterIdLst>
  <p:sldIdLst>
    <p:sldId id="257" r:id="rId4"/>
    <p:sldId id="2752" r:id="rId5"/>
    <p:sldId id="272" r:id="rId6"/>
    <p:sldId id="2753" r:id="rId7"/>
    <p:sldId id="2754" r:id="rId8"/>
    <p:sldId id="2755" r:id="rId9"/>
    <p:sldId id="2756" r:id="rId10"/>
    <p:sldId id="2757" r:id="rId11"/>
    <p:sldId id="2758" r:id="rId12"/>
    <p:sldId id="277" r:id="rId13"/>
    <p:sldId id="2759" r:id="rId14"/>
    <p:sldId id="2760" r:id="rId15"/>
    <p:sldId id="2761" r:id="rId16"/>
    <p:sldId id="2762" r:id="rId17"/>
    <p:sldId id="276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413"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6</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12</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4456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190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970197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3581-6826-1598-204D-DB446E1DD2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CA9103-9B99-A6E9-6B5B-A08EFC79EF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F883F2-5C3B-CCC6-572F-BFDBA2B01D61}"/>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5" name="Footer Placeholder 4">
            <a:extLst>
              <a:ext uri="{FF2B5EF4-FFF2-40B4-BE49-F238E27FC236}">
                <a16:creationId xmlns:a16="http://schemas.microsoft.com/office/drawing/2014/main" id="{D16683D5-C562-F641-27C7-718D857DF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B2351-06D8-6A46-0F7B-B59483D7196E}"/>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3706319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AC69C-A182-AE14-4DB5-F51B38475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0F178A-385E-6D90-EB11-B33738B1D8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CC8BA-439C-D45F-6A5F-3E9C2F2024B0}"/>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5" name="Footer Placeholder 4">
            <a:extLst>
              <a:ext uri="{FF2B5EF4-FFF2-40B4-BE49-F238E27FC236}">
                <a16:creationId xmlns:a16="http://schemas.microsoft.com/office/drawing/2014/main" id="{2284CE50-CEB0-CE43-0EDE-5F4720974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38ACF-F66D-F904-022B-B22CB4E6A73A}"/>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1525403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D3C26-5AEB-9591-04AA-EE98D3E74D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E4913E-178F-2179-3C5D-E1C11D73A1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38213-1F13-CF8A-65EA-350CC1E87107}"/>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5" name="Footer Placeholder 4">
            <a:extLst>
              <a:ext uri="{FF2B5EF4-FFF2-40B4-BE49-F238E27FC236}">
                <a16:creationId xmlns:a16="http://schemas.microsoft.com/office/drawing/2014/main" id="{892014C4-69F4-1088-4B14-384CC1987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EB7EB-FD0D-4F51-F0F1-6EC31D72E65B}"/>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1926520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5AA5-C9AB-239E-97F4-B32D079820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498AEB-CDE1-BADD-27DF-1AF9B481AF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3DDEFA-D66C-242E-9732-B4CEFF7482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BA8B2-933E-7E34-44D5-A159AF89577D}"/>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6" name="Footer Placeholder 5">
            <a:extLst>
              <a:ext uri="{FF2B5EF4-FFF2-40B4-BE49-F238E27FC236}">
                <a16:creationId xmlns:a16="http://schemas.microsoft.com/office/drawing/2014/main" id="{C6B2D09C-9F01-682C-0696-8A1649B6B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2EF814-A9F2-36AD-5769-6D298A06C4A6}"/>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1941335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6F853-C606-2F0A-86FD-779786AA13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7B1703-E819-A05F-18E2-B067E8A52A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E8D2F-EE3F-DC3B-F8BC-2D64A02848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2EDED6-F0B4-7CF0-7F04-FB094EA5A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5A0B36-91DB-E97B-298A-45A2393D5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52260-8946-4907-160A-BB4F0A776734}"/>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8" name="Footer Placeholder 7">
            <a:extLst>
              <a:ext uri="{FF2B5EF4-FFF2-40B4-BE49-F238E27FC236}">
                <a16:creationId xmlns:a16="http://schemas.microsoft.com/office/drawing/2014/main" id="{9A72674E-719E-A45D-D4F7-45DDD57DE9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D1E283-46FC-A9D2-4F93-2AF3B6D213DF}"/>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2232454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AC1D-9CB4-F679-C9EE-6615CEAA40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A629B6-E9A9-CFAB-7FA8-4BC7E9B63C39}"/>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4" name="Footer Placeholder 3">
            <a:extLst>
              <a:ext uri="{FF2B5EF4-FFF2-40B4-BE49-F238E27FC236}">
                <a16:creationId xmlns:a16="http://schemas.microsoft.com/office/drawing/2014/main" id="{12EFBD9C-C7D8-0C6C-A940-A5E1E0BFD8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B367D1-4249-355E-B63A-F7133101888B}"/>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3368768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3369D1-9DAD-3A93-A7D7-E8A7368B9905}"/>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3" name="Footer Placeholder 2">
            <a:extLst>
              <a:ext uri="{FF2B5EF4-FFF2-40B4-BE49-F238E27FC236}">
                <a16:creationId xmlns:a16="http://schemas.microsoft.com/office/drawing/2014/main" id="{37883553-79FB-041B-1AD2-14313E0E18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F6A01A-B4BB-687F-29DD-BA59D0FD6B82}"/>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740761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CFE1-1EF3-5343-7548-3F67FFFAD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63973F-BC84-43CF-9C0B-78FEA3B376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C2D3BD-74C9-B44E-9BF0-6E9BE30EE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3A037E-0B51-88DC-B9CF-150C87033FC3}"/>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6" name="Footer Placeholder 5">
            <a:extLst>
              <a:ext uri="{FF2B5EF4-FFF2-40B4-BE49-F238E27FC236}">
                <a16:creationId xmlns:a16="http://schemas.microsoft.com/office/drawing/2014/main" id="{8B959E8F-9485-3374-F24F-F0199A0668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7278D-19F6-80B8-A48B-3A4730DFD46B}"/>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307829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63988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BB0D-EB53-FD38-C8E4-1149ECDBC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E284A0-168A-AC22-2E7A-E3BF3F7576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E9174-22D2-99DE-6C30-C40B8291D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630BB-8187-E177-3072-0EB2EA9E5A6D}"/>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6" name="Footer Placeholder 5">
            <a:extLst>
              <a:ext uri="{FF2B5EF4-FFF2-40B4-BE49-F238E27FC236}">
                <a16:creationId xmlns:a16="http://schemas.microsoft.com/office/drawing/2014/main" id="{EF8223C1-180F-4280-E8E5-03B7F499E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11CA52-E1E1-EA36-6162-3616AC521440}"/>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838073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DBB29-EC39-5BC1-2CAE-2933284B0F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89E81-007E-2561-88E2-D855897D18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EE5AC-1AEB-653C-10EB-9FB67AA8BAE4}"/>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5" name="Footer Placeholder 4">
            <a:extLst>
              <a:ext uri="{FF2B5EF4-FFF2-40B4-BE49-F238E27FC236}">
                <a16:creationId xmlns:a16="http://schemas.microsoft.com/office/drawing/2014/main" id="{04E6AC4C-2A82-CF21-9931-AB4F34929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2079C-E1A6-F59E-2C47-8C06987E3770}"/>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3245834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7E6493-08EA-1F2D-6B8D-3F41C2CE55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2B2619-53A3-E30C-36A1-29B5E151A0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06CE3-35DD-6655-C389-55CD089D111C}"/>
              </a:ext>
            </a:extLst>
          </p:cNvPr>
          <p:cNvSpPr>
            <a:spLocks noGrp="1"/>
          </p:cNvSpPr>
          <p:nvPr>
            <p:ph type="dt" sz="half" idx="10"/>
          </p:nvPr>
        </p:nvSpPr>
        <p:spPr/>
        <p:txBody>
          <a:bodyPr/>
          <a:lstStyle/>
          <a:p>
            <a:fld id="{FEC974DA-FAA3-49B5-B3D7-49C714559B4C}" type="datetimeFigureOut">
              <a:rPr lang="en-US" smtClean="0"/>
              <a:t>12/28/2024</a:t>
            </a:fld>
            <a:endParaRPr lang="en-US"/>
          </a:p>
        </p:txBody>
      </p:sp>
      <p:sp>
        <p:nvSpPr>
          <p:cNvPr id="5" name="Footer Placeholder 4">
            <a:extLst>
              <a:ext uri="{FF2B5EF4-FFF2-40B4-BE49-F238E27FC236}">
                <a16:creationId xmlns:a16="http://schemas.microsoft.com/office/drawing/2014/main" id="{787627BD-6FFD-D900-7342-F9EC6BCFE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41AB2-26EA-4F6E-4F3A-CE444200C26D}"/>
              </a:ext>
            </a:extLst>
          </p:cNvPr>
          <p:cNvSpPr>
            <a:spLocks noGrp="1"/>
          </p:cNvSpPr>
          <p:nvPr>
            <p:ph type="sldNum" sz="quarter" idx="12"/>
          </p:nvPr>
        </p:nvSpPr>
        <p:spPr/>
        <p:txBody>
          <a:bodyPr/>
          <a:lstStyle/>
          <a:p>
            <a:fld id="{8B96EBE2-DD8C-4CB7-B62F-11B34827B26B}" type="slidenum">
              <a:rPr lang="en-US" smtClean="0"/>
              <a:t>‹#›</a:t>
            </a:fld>
            <a:endParaRPr lang="en-US"/>
          </a:p>
        </p:txBody>
      </p:sp>
    </p:spTree>
    <p:extLst>
      <p:ext uri="{BB962C8B-B14F-4D97-AF65-F5344CB8AC3E}">
        <p14:creationId xmlns:p14="http://schemas.microsoft.com/office/powerpoint/2010/main" val="4094182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73535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6343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9114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20075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652228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76523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031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592183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95584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62600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6492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6425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82881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63381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01596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20155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691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907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2721343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B422A-A961-8F43-6F3B-2FEB1053C9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0B24C1-D714-2D5C-A7B9-4A05AE1EE8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F6A30-76DB-5300-F8E2-7080DB46C2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974DA-FAA3-49B5-B3D7-49C714559B4C}" type="datetimeFigureOut">
              <a:rPr lang="en-US" smtClean="0"/>
              <a:t>12/28/2024</a:t>
            </a:fld>
            <a:endParaRPr lang="en-US"/>
          </a:p>
        </p:txBody>
      </p:sp>
      <p:sp>
        <p:nvSpPr>
          <p:cNvPr id="5" name="Footer Placeholder 4">
            <a:extLst>
              <a:ext uri="{FF2B5EF4-FFF2-40B4-BE49-F238E27FC236}">
                <a16:creationId xmlns:a16="http://schemas.microsoft.com/office/drawing/2014/main" id="{E53F2067-CD20-FD11-7C85-4AD19EA60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85FD99-0532-9CED-AB49-95BD4488F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6EBE2-DD8C-4CB7-B62F-11B34827B26B}" type="slidenum">
              <a:rPr lang="en-US" smtClean="0"/>
              <a:t>‹#›</a:t>
            </a:fld>
            <a:endParaRPr lang="en-US"/>
          </a:p>
        </p:txBody>
      </p:sp>
    </p:spTree>
    <p:extLst>
      <p:ext uri="{BB962C8B-B14F-4D97-AF65-F5344CB8AC3E}">
        <p14:creationId xmlns:p14="http://schemas.microsoft.com/office/powerpoint/2010/main" val="39639337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0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xml"/><Relationship Id="rId7" Type="http://schemas.openxmlformats.org/officeDocument/2006/relationships/image" Target="../media/image3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3.xml"/><Relationship Id="rId6" Type="http://schemas.openxmlformats.org/officeDocument/2006/relationships/image" Target="../media/image11.jpeg"/><Relationship Id="rId5" Type="http://schemas.openxmlformats.org/officeDocument/2006/relationships/image" Target="../media/image10.jpeg"/><Relationship Id="rId10" Type="http://schemas.microsoft.com/office/2007/relationships/hdphoto" Target="../media/hdphoto1.wdp"/><Relationship Id="rId4" Type="http://schemas.openxmlformats.org/officeDocument/2006/relationships/image" Target="../media/image9.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907259" y="141181"/>
            <a:ext cx="7334124" cy="2773920"/>
          </a:xfrm>
          <a:prstGeom prst="rect">
            <a:avLst/>
          </a:prstGeom>
        </p:spPr>
      </p:pic>
      <p:pic>
        <p:nvPicPr>
          <p:cNvPr id="5" name="Picture 4">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id="{3546145D-520A-468A-FD79-2C405925D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Tree>
    <p:extLst>
      <p:ext uri="{BB962C8B-B14F-4D97-AF65-F5344CB8AC3E}">
        <p14:creationId xmlns:p14="http://schemas.microsoft.com/office/powerpoint/2010/main" val="7358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6"/>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594</Words>
  <Application>Microsoft Office PowerPoint</Application>
  <PresentationFormat>Widescreen</PresentationFormat>
  <Paragraphs>36</Paragraphs>
  <Slides>16</Slides>
  <Notes>5</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等线</vt:lpstr>
      <vt:lpstr>Arial</vt:lpstr>
      <vt:lpstr>Calibri</vt:lpstr>
      <vt:lpstr>Calibri Light</vt:lpstr>
      <vt:lpstr>Cambria</vt:lpstr>
      <vt:lpstr>Tahoma</vt:lpstr>
      <vt:lpstr>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23</cp:revision>
  <dcterms:created xsi:type="dcterms:W3CDTF">2023-09-18T05:43:10Z</dcterms:created>
  <dcterms:modified xsi:type="dcterms:W3CDTF">2024-12-28T06:46:33Z</dcterms:modified>
</cp:coreProperties>
</file>