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18"/>
  </p:notesMasterIdLst>
  <p:sldIdLst>
    <p:sldId id="257" r:id="rId3"/>
    <p:sldId id="432" r:id="rId4"/>
    <p:sldId id="310" r:id="rId5"/>
    <p:sldId id="424" r:id="rId6"/>
    <p:sldId id="364" r:id="rId7"/>
    <p:sldId id="416" r:id="rId8"/>
    <p:sldId id="418" r:id="rId9"/>
    <p:sldId id="433" r:id="rId10"/>
    <p:sldId id="419" r:id="rId11"/>
    <p:sldId id="420" r:id="rId12"/>
    <p:sldId id="425" r:id="rId13"/>
    <p:sldId id="434" r:id="rId14"/>
    <p:sldId id="435" r:id="rId15"/>
    <p:sldId id="436" r:id="rId16"/>
    <p:sldId id="4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64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47033" y="1487424"/>
            <a:ext cx="6437200" cy="25360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r">
              <a:spcBef>
                <a:spcPts val="0"/>
              </a:spcBef>
              <a:spcAft>
                <a:spcPts val="0"/>
              </a:spcAft>
              <a:buSzPts val="5200"/>
              <a:buNone/>
              <a:defRPr sz="6533">
                <a:latin typeface="Cherry Cream Soda" panose="02000000000000000000"/>
                <a:ea typeface="Cherry Cream Soda" panose="02000000000000000000"/>
                <a:cs typeface="Cherry Cream Soda" panose="02000000000000000000"/>
                <a:sym typeface="Cherry Cream Soda" panose="02000000000000000000"/>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5974080" y="4279392"/>
            <a:ext cx="5096400" cy="5976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a:off x="6838101" y="1"/>
            <a:ext cx="919079" cy="1031844"/>
            <a:chOff x="289713" y="0"/>
            <a:chExt cx="847025" cy="950950"/>
          </a:xfrm>
        </p:grpSpPr>
        <p:sp>
          <p:nvSpPr>
            <p:cNvPr id="12" name="Google Shape;1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a:off x="8014626" y="1"/>
            <a:ext cx="919079" cy="1031844"/>
            <a:chOff x="289713" y="0"/>
            <a:chExt cx="847025" cy="950950"/>
          </a:xfrm>
        </p:grpSpPr>
        <p:sp>
          <p:nvSpPr>
            <p:cNvPr id="22" name="Google Shape;2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9191151" y="1"/>
            <a:ext cx="919079" cy="1031844"/>
            <a:chOff x="289713" y="0"/>
            <a:chExt cx="847025" cy="950950"/>
          </a:xfrm>
        </p:grpSpPr>
        <p:sp>
          <p:nvSpPr>
            <p:cNvPr id="32" name="Google Shape;3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a:off x="355518" y="414722"/>
            <a:ext cx="2122495" cy="700969"/>
            <a:chOff x="583503" y="585996"/>
            <a:chExt cx="1591871" cy="525727"/>
          </a:xfrm>
        </p:grpSpPr>
        <p:sp>
          <p:nvSpPr>
            <p:cNvPr id="42" name="Google Shape;42;p2"/>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2708770" y="300501"/>
            <a:ext cx="959477" cy="1574332"/>
            <a:chOff x="2458449" y="383490"/>
            <a:chExt cx="719608" cy="1180749"/>
          </a:xfrm>
        </p:grpSpPr>
        <p:sp>
          <p:nvSpPr>
            <p:cNvPr id="69" name="Google Shape;69;p2"/>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2"/>
          <p:cNvGrpSpPr/>
          <p:nvPr/>
        </p:nvGrpSpPr>
        <p:grpSpPr>
          <a:xfrm>
            <a:off x="3878732" y="688773"/>
            <a:ext cx="1072904" cy="1242880"/>
            <a:chOff x="3335286" y="601670"/>
            <a:chExt cx="804678" cy="932160"/>
          </a:xfrm>
        </p:grpSpPr>
        <p:sp>
          <p:nvSpPr>
            <p:cNvPr id="104" name="Google Shape;104;p2"/>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730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1173"/>
        <p:cNvGrpSpPr/>
        <p:nvPr/>
      </p:nvGrpSpPr>
      <p:grpSpPr>
        <a:xfrm>
          <a:off x="0" y="0"/>
          <a:ext cx="0" cy="0"/>
          <a:chOff x="0" y="0"/>
          <a:chExt cx="0" cy="0"/>
        </a:xfrm>
      </p:grpSpPr>
      <p:sp>
        <p:nvSpPr>
          <p:cNvPr id="1174" name="Google Shape;1174;p11"/>
          <p:cNvSpPr txBox="1">
            <a:spLocks noGrp="1"/>
          </p:cNvSpPr>
          <p:nvPr>
            <p:ph type="title" hasCustomPrompt="1"/>
          </p:nvPr>
        </p:nvSpPr>
        <p:spPr>
          <a:xfrm>
            <a:off x="951000" y="2160459"/>
            <a:ext cx="10290000" cy="1440800"/>
          </a:xfrm>
          <a:prstGeom prst="rect">
            <a:avLst/>
          </a:prstGeom>
          <a:effectLst>
            <a:outerShdw dist="66675" dir="5460000" algn="bl" rotWithShape="0">
              <a:srgbClr val="000000">
                <a:alpha val="40000"/>
              </a:srgb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75" name="Google Shape;1175;p11"/>
          <p:cNvSpPr txBox="1">
            <a:spLocks noGrp="1"/>
          </p:cNvSpPr>
          <p:nvPr>
            <p:ph type="subTitle" idx="1"/>
          </p:nvPr>
        </p:nvSpPr>
        <p:spPr>
          <a:xfrm>
            <a:off x="3036801" y="3934873"/>
            <a:ext cx="676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176" name="Google Shape;1176;p11"/>
          <p:cNvGrpSpPr/>
          <p:nvPr/>
        </p:nvGrpSpPr>
        <p:grpSpPr>
          <a:xfrm>
            <a:off x="4995111" y="-304797"/>
            <a:ext cx="919079" cy="1954375"/>
            <a:chOff x="289713" y="-850207"/>
            <a:chExt cx="847025" cy="1801157"/>
          </a:xfrm>
        </p:grpSpPr>
        <p:sp>
          <p:nvSpPr>
            <p:cNvPr id="1177" name="Google Shape;117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6" name="Google Shape;1186;p11"/>
          <p:cNvGrpSpPr/>
          <p:nvPr/>
        </p:nvGrpSpPr>
        <p:grpSpPr>
          <a:xfrm>
            <a:off x="6277811" y="-812797"/>
            <a:ext cx="919079" cy="1954375"/>
            <a:chOff x="289713" y="-850207"/>
            <a:chExt cx="847025" cy="1801157"/>
          </a:xfrm>
        </p:grpSpPr>
        <p:sp>
          <p:nvSpPr>
            <p:cNvPr id="1187" name="Google Shape;118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11"/>
          <p:cNvGrpSpPr/>
          <p:nvPr/>
        </p:nvGrpSpPr>
        <p:grpSpPr>
          <a:xfrm>
            <a:off x="951005" y="590829"/>
            <a:ext cx="2122495" cy="700969"/>
            <a:chOff x="583503" y="585996"/>
            <a:chExt cx="1591871" cy="525727"/>
          </a:xfrm>
        </p:grpSpPr>
        <p:sp>
          <p:nvSpPr>
            <p:cNvPr id="1197" name="Google Shape;1197;p11"/>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1"/>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1"/>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1"/>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1"/>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1"/>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1"/>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3" name="Google Shape;1223;p11"/>
          <p:cNvGrpSpPr/>
          <p:nvPr/>
        </p:nvGrpSpPr>
        <p:grpSpPr>
          <a:xfrm>
            <a:off x="10630899" y="332327"/>
            <a:ext cx="1072904" cy="1242880"/>
            <a:chOff x="3335286" y="601670"/>
            <a:chExt cx="804678" cy="932160"/>
          </a:xfrm>
        </p:grpSpPr>
        <p:sp>
          <p:nvSpPr>
            <p:cNvPr id="1224" name="Google Shape;1224;p11"/>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1"/>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1"/>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1"/>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1"/>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1"/>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1"/>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1"/>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1"/>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1"/>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1"/>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11"/>
          <p:cNvGrpSpPr/>
          <p:nvPr/>
        </p:nvGrpSpPr>
        <p:grpSpPr>
          <a:xfrm>
            <a:off x="9199983" y="332321"/>
            <a:ext cx="959477" cy="1574332"/>
            <a:chOff x="2458449" y="383490"/>
            <a:chExt cx="719608" cy="1180749"/>
          </a:xfrm>
        </p:grpSpPr>
        <p:sp>
          <p:nvSpPr>
            <p:cNvPr id="1240" name="Google Shape;1240;p11"/>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1"/>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1"/>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1"/>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1"/>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1"/>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1"/>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1"/>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1"/>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1"/>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1"/>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1"/>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1"/>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1"/>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1"/>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1"/>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1"/>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1"/>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1"/>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1"/>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1"/>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1"/>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1"/>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1"/>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1"/>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1"/>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1"/>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1"/>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1"/>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1"/>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4" name="Google Shape;1274;p11"/>
          <p:cNvGrpSpPr/>
          <p:nvPr/>
        </p:nvGrpSpPr>
        <p:grpSpPr>
          <a:xfrm>
            <a:off x="10747567" y="4607601"/>
            <a:ext cx="4745300" cy="2083527"/>
            <a:chOff x="431150" y="3157950"/>
            <a:chExt cx="3558975" cy="1562645"/>
          </a:xfrm>
        </p:grpSpPr>
        <p:sp>
          <p:nvSpPr>
            <p:cNvPr id="1275" name="Google Shape;1275;p11"/>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1"/>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1"/>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1"/>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1"/>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1"/>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1"/>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1"/>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1"/>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1"/>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1"/>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1"/>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1"/>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1"/>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1"/>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1"/>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1"/>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1"/>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1"/>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1"/>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1"/>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1"/>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1"/>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1"/>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1"/>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1"/>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1"/>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1"/>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1"/>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1"/>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1"/>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1"/>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1"/>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1"/>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1"/>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1"/>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1"/>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1"/>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1"/>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1"/>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1"/>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1"/>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1"/>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1"/>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1"/>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1"/>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1"/>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1"/>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1"/>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1"/>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1"/>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1"/>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1"/>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1"/>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1"/>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1"/>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1"/>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1"/>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1"/>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1"/>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1"/>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1"/>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1"/>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1"/>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1"/>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1"/>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1"/>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1"/>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1"/>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1"/>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1"/>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1"/>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1"/>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1"/>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1"/>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1"/>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1"/>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1"/>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1"/>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1"/>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1"/>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2" name="Google Shape;1362;p11"/>
          <p:cNvGrpSpPr/>
          <p:nvPr/>
        </p:nvGrpSpPr>
        <p:grpSpPr>
          <a:xfrm flipH="1">
            <a:off x="11444234" y="3043675"/>
            <a:ext cx="1044167" cy="1576867"/>
            <a:chOff x="11447475" y="-511450"/>
            <a:chExt cx="783125" cy="1182650"/>
          </a:xfrm>
        </p:grpSpPr>
        <p:sp>
          <p:nvSpPr>
            <p:cNvPr id="1363" name="Google Shape;1363;p11"/>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1"/>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1"/>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1"/>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1"/>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1"/>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1"/>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1"/>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1"/>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1"/>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1"/>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7218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74"/>
        <p:cNvGrpSpPr/>
        <p:nvPr/>
      </p:nvGrpSpPr>
      <p:grpSpPr>
        <a:xfrm>
          <a:off x="0" y="0"/>
          <a:ext cx="0" cy="0"/>
          <a:chOff x="0" y="0"/>
          <a:chExt cx="0" cy="0"/>
        </a:xfrm>
      </p:grpSpPr>
    </p:spTree>
    <p:extLst>
      <p:ext uri="{BB962C8B-B14F-4D97-AF65-F5344CB8AC3E}">
        <p14:creationId xmlns:p14="http://schemas.microsoft.com/office/powerpoint/2010/main" val="78101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1375"/>
        <p:cNvGrpSpPr/>
        <p:nvPr/>
      </p:nvGrpSpPr>
      <p:grpSpPr>
        <a:xfrm>
          <a:off x="0" y="0"/>
          <a:ext cx="0" cy="0"/>
          <a:chOff x="0" y="0"/>
          <a:chExt cx="0" cy="0"/>
        </a:xfrm>
      </p:grpSpPr>
      <p:sp>
        <p:nvSpPr>
          <p:cNvPr id="1376" name="Google Shape;1376;p13"/>
          <p:cNvSpPr txBox="1">
            <a:spLocks noGrp="1"/>
          </p:cNvSpPr>
          <p:nvPr>
            <p:ph type="title"/>
          </p:nvPr>
        </p:nvSpPr>
        <p:spPr>
          <a:xfrm>
            <a:off x="2461033"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7" name="Google Shape;1377;p13"/>
          <p:cNvSpPr txBox="1">
            <a:spLocks noGrp="1"/>
          </p:cNvSpPr>
          <p:nvPr>
            <p:ph type="subTitle" idx="1"/>
          </p:nvPr>
        </p:nvSpPr>
        <p:spPr>
          <a:xfrm>
            <a:off x="2461033"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8" name="Google Shape;1378;p13"/>
          <p:cNvSpPr txBox="1">
            <a:spLocks noGrp="1"/>
          </p:cNvSpPr>
          <p:nvPr>
            <p:ph type="title" idx="2"/>
          </p:nvPr>
        </p:nvSpPr>
        <p:spPr>
          <a:xfrm>
            <a:off x="7621825"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9" name="Google Shape;1379;p13"/>
          <p:cNvSpPr txBox="1">
            <a:spLocks noGrp="1"/>
          </p:cNvSpPr>
          <p:nvPr>
            <p:ph type="subTitle" idx="3"/>
          </p:nvPr>
        </p:nvSpPr>
        <p:spPr>
          <a:xfrm>
            <a:off x="7621825"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13"/>
          <p:cNvSpPr txBox="1">
            <a:spLocks noGrp="1"/>
          </p:cNvSpPr>
          <p:nvPr>
            <p:ph type="title" idx="4"/>
          </p:nvPr>
        </p:nvSpPr>
        <p:spPr>
          <a:xfrm>
            <a:off x="2461033"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1" name="Google Shape;1381;p13"/>
          <p:cNvSpPr txBox="1">
            <a:spLocks noGrp="1"/>
          </p:cNvSpPr>
          <p:nvPr>
            <p:ph type="subTitle" idx="5"/>
          </p:nvPr>
        </p:nvSpPr>
        <p:spPr>
          <a:xfrm>
            <a:off x="2461033"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2" name="Google Shape;1382;p13"/>
          <p:cNvSpPr txBox="1">
            <a:spLocks noGrp="1"/>
          </p:cNvSpPr>
          <p:nvPr>
            <p:ph type="title" idx="6"/>
          </p:nvPr>
        </p:nvSpPr>
        <p:spPr>
          <a:xfrm>
            <a:off x="7621825"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3" name="Google Shape;1383;p13"/>
          <p:cNvSpPr txBox="1">
            <a:spLocks noGrp="1"/>
          </p:cNvSpPr>
          <p:nvPr>
            <p:ph type="subTitle" idx="7"/>
          </p:nvPr>
        </p:nvSpPr>
        <p:spPr>
          <a:xfrm>
            <a:off x="7621825"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13"/>
          <p:cNvSpPr txBox="1">
            <a:spLocks noGrp="1"/>
          </p:cNvSpPr>
          <p:nvPr>
            <p:ph type="title" idx="8" hasCustomPrompt="1"/>
          </p:nvPr>
        </p:nvSpPr>
        <p:spPr>
          <a:xfrm>
            <a:off x="13004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5" name="Google Shape;1385;p13"/>
          <p:cNvSpPr txBox="1">
            <a:spLocks noGrp="1"/>
          </p:cNvSpPr>
          <p:nvPr>
            <p:ph type="title" idx="9" hasCustomPrompt="1"/>
          </p:nvPr>
        </p:nvSpPr>
        <p:spPr>
          <a:xfrm>
            <a:off x="13004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6" name="Google Shape;1386;p13"/>
          <p:cNvSpPr txBox="1">
            <a:spLocks noGrp="1"/>
          </p:cNvSpPr>
          <p:nvPr>
            <p:ph type="title" idx="13" hasCustomPrompt="1"/>
          </p:nvPr>
        </p:nvSpPr>
        <p:spPr>
          <a:xfrm>
            <a:off x="64820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7" name="Google Shape;1387;p13"/>
          <p:cNvSpPr txBox="1">
            <a:spLocks noGrp="1"/>
          </p:cNvSpPr>
          <p:nvPr>
            <p:ph type="title" idx="14" hasCustomPrompt="1"/>
          </p:nvPr>
        </p:nvSpPr>
        <p:spPr>
          <a:xfrm>
            <a:off x="64820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8" name="Google Shape;1388;p13"/>
          <p:cNvSpPr txBox="1">
            <a:spLocks noGrp="1"/>
          </p:cNvSpPr>
          <p:nvPr>
            <p:ph type="title" idx="15"/>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389" name="Google Shape;1389;p13"/>
          <p:cNvGrpSpPr/>
          <p:nvPr/>
        </p:nvGrpSpPr>
        <p:grpSpPr>
          <a:xfrm>
            <a:off x="10179787" y="868729"/>
            <a:ext cx="2122495" cy="700969"/>
            <a:chOff x="583503" y="585996"/>
            <a:chExt cx="1591871" cy="525727"/>
          </a:xfrm>
        </p:grpSpPr>
        <p:sp>
          <p:nvSpPr>
            <p:cNvPr id="1390" name="Google Shape;1390;p1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6" name="Google Shape;1416;p13"/>
          <p:cNvGrpSpPr/>
          <p:nvPr/>
        </p:nvGrpSpPr>
        <p:grpSpPr>
          <a:xfrm flipH="1">
            <a:off x="11444234" y="3043675"/>
            <a:ext cx="1044167" cy="1576867"/>
            <a:chOff x="11447475" y="-511450"/>
            <a:chExt cx="783125" cy="1182650"/>
          </a:xfrm>
        </p:grpSpPr>
        <p:sp>
          <p:nvSpPr>
            <p:cNvPr id="1417" name="Google Shape;1417;p1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8" name="Google Shape;1428;p13"/>
          <p:cNvGrpSpPr/>
          <p:nvPr/>
        </p:nvGrpSpPr>
        <p:grpSpPr>
          <a:xfrm>
            <a:off x="10747567" y="4607601"/>
            <a:ext cx="4745300" cy="2083527"/>
            <a:chOff x="431150" y="3157950"/>
            <a:chExt cx="3558975" cy="1562645"/>
          </a:xfrm>
        </p:grpSpPr>
        <p:sp>
          <p:nvSpPr>
            <p:cNvPr id="1429" name="Google Shape;1429;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3"/>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3"/>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3"/>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3"/>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3"/>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3"/>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3"/>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3"/>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3"/>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3"/>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3"/>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3"/>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3"/>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3"/>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3"/>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3"/>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3"/>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3"/>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3"/>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3"/>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3"/>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3"/>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3"/>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3"/>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3"/>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3"/>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3"/>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3"/>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3"/>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3"/>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3"/>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3"/>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3"/>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3"/>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3"/>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3"/>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3"/>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3"/>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3"/>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3"/>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3"/>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3"/>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3"/>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3"/>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3"/>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3"/>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3"/>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3"/>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3"/>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3"/>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3"/>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3"/>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3"/>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3"/>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3"/>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3"/>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3"/>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3"/>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3"/>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3"/>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3"/>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3"/>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3"/>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3"/>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3"/>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3"/>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3"/>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3"/>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3"/>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3"/>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3"/>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3"/>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3"/>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3"/>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3"/>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3"/>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3"/>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3"/>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3"/>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3"/>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3"/>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13"/>
          <p:cNvGrpSpPr/>
          <p:nvPr/>
        </p:nvGrpSpPr>
        <p:grpSpPr>
          <a:xfrm>
            <a:off x="107101" y="1"/>
            <a:ext cx="919079" cy="1031844"/>
            <a:chOff x="289713" y="0"/>
            <a:chExt cx="847025" cy="950950"/>
          </a:xfrm>
        </p:grpSpPr>
        <p:sp>
          <p:nvSpPr>
            <p:cNvPr id="1517" name="Google Shape;151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3"/>
          <p:cNvGrpSpPr/>
          <p:nvPr/>
        </p:nvGrpSpPr>
        <p:grpSpPr>
          <a:xfrm>
            <a:off x="1283626" y="1"/>
            <a:ext cx="919079" cy="1031844"/>
            <a:chOff x="289713" y="0"/>
            <a:chExt cx="847025" cy="950950"/>
          </a:xfrm>
        </p:grpSpPr>
        <p:sp>
          <p:nvSpPr>
            <p:cNvPr id="1527" name="Google Shape;152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78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stretch>
            <a:fillRect/>
          </a:stretch>
        </a:blipFill>
        <a:effectLst/>
      </p:bgPr>
    </p:bg>
    <p:spTree>
      <p:nvGrpSpPr>
        <p:cNvPr id="1" name="Shape 1536"/>
        <p:cNvGrpSpPr/>
        <p:nvPr/>
      </p:nvGrpSpPr>
      <p:grpSpPr>
        <a:xfrm>
          <a:off x="0" y="0"/>
          <a:ext cx="0" cy="0"/>
          <a:chOff x="0" y="0"/>
          <a:chExt cx="0" cy="0"/>
        </a:xfrm>
      </p:grpSpPr>
      <p:sp>
        <p:nvSpPr>
          <p:cNvPr id="1537" name="Google Shape;1537;p14"/>
          <p:cNvSpPr txBox="1">
            <a:spLocks noGrp="1"/>
          </p:cNvSpPr>
          <p:nvPr>
            <p:ph type="title"/>
          </p:nvPr>
        </p:nvSpPr>
        <p:spPr>
          <a:xfrm>
            <a:off x="3189200" y="4102379"/>
            <a:ext cx="5813600" cy="70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538" name="Google Shape;1538;p14"/>
          <p:cNvSpPr txBox="1">
            <a:spLocks noGrp="1"/>
          </p:cNvSpPr>
          <p:nvPr>
            <p:ph type="subTitle" idx="1"/>
          </p:nvPr>
        </p:nvSpPr>
        <p:spPr>
          <a:xfrm>
            <a:off x="1293000" y="1882163"/>
            <a:ext cx="96060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1539" name="Google Shape;1539;p14"/>
          <p:cNvGrpSpPr/>
          <p:nvPr/>
        </p:nvGrpSpPr>
        <p:grpSpPr>
          <a:xfrm>
            <a:off x="5636462" y="1"/>
            <a:ext cx="919079" cy="1031844"/>
            <a:chOff x="289713" y="0"/>
            <a:chExt cx="847025" cy="950950"/>
          </a:xfrm>
        </p:grpSpPr>
        <p:sp>
          <p:nvSpPr>
            <p:cNvPr id="1540" name="Google Shape;1540;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9" name="Google Shape;1549;p14"/>
          <p:cNvGrpSpPr/>
          <p:nvPr/>
        </p:nvGrpSpPr>
        <p:grpSpPr>
          <a:xfrm>
            <a:off x="9299705" y="616229"/>
            <a:ext cx="2122495" cy="700969"/>
            <a:chOff x="583503" y="585996"/>
            <a:chExt cx="1591871" cy="525727"/>
          </a:xfrm>
        </p:grpSpPr>
        <p:sp>
          <p:nvSpPr>
            <p:cNvPr id="1550" name="Google Shape;1550;p14"/>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14"/>
          <p:cNvGrpSpPr/>
          <p:nvPr/>
        </p:nvGrpSpPr>
        <p:grpSpPr>
          <a:xfrm>
            <a:off x="333516" y="524021"/>
            <a:ext cx="959477" cy="1574332"/>
            <a:chOff x="2458449" y="383490"/>
            <a:chExt cx="719608" cy="1180749"/>
          </a:xfrm>
        </p:grpSpPr>
        <p:sp>
          <p:nvSpPr>
            <p:cNvPr id="1577" name="Google Shape;1577;p1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04749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stretch>
            <a:fillRect/>
          </a:stretch>
        </a:blipFill>
        <a:effectLst/>
      </p:bgPr>
    </p:bg>
    <p:spTree>
      <p:nvGrpSpPr>
        <p:cNvPr id="1" name="Shape 1611"/>
        <p:cNvGrpSpPr/>
        <p:nvPr/>
      </p:nvGrpSpPr>
      <p:grpSpPr>
        <a:xfrm>
          <a:off x="0" y="0"/>
          <a:ext cx="0" cy="0"/>
          <a:chOff x="0" y="0"/>
          <a:chExt cx="0" cy="0"/>
        </a:xfrm>
      </p:grpSpPr>
      <p:sp>
        <p:nvSpPr>
          <p:cNvPr id="1612" name="Google Shape;1612;p15"/>
          <p:cNvSpPr txBox="1">
            <a:spLocks noGrp="1"/>
          </p:cNvSpPr>
          <p:nvPr>
            <p:ph type="title"/>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613" name="Google Shape;1613;p15"/>
          <p:cNvGrpSpPr/>
          <p:nvPr/>
        </p:nvGrpSpPr>
        <p:grpSpPr>
          <a:xfrm>
            <a:off x="10984685" y="3"/>
            <a:ext cx="919079" cy="1954375"/>
            <a:chOff x="289713" y="-850207"/>
            <a:chExt cx="847025" cy="1801157"/>
          </a:xfrm>
        </p:grpSpPr>
        <p:sp>
          <p:nvSpPr>
            <p:cNvPr id="1614" name="Google Shape;1614;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3" name="Google Shape;1623;p15"/>
          <p:cNvGrpSpPr/>
          <p:nvPr/>
        </p:nvGrpSpPr>
        <p:grpSpPr>
          <a:xfrm>
            <a:off x="-352296" y="626696"/>
            <a:ext cx="2122495" cy="700969"/>
            <a:chOff x="583503" y="585996"/>
            <a:chExt cx="1591871" cy="525727"/>
          </a:xfrm>
        </p:grpSpPr>
        <p:sp>
          <p:nvSpPr>
            <p:cNvPr id="1624" name="Google Shape;1624;p1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0" name="Google Shape;1650;p15"/>
          <p:cNvGrpSpPr/>
          <p:nvPr/>
        </p:nvGrpSpPr>
        <p:grpSpPr>
          <a:xfrm>
            <a:off x="-239968" y="1679721"/>
            <a:ext cx="959477" cy="1574332"/>
            <a:chOff x="2458449" y="383490"/>
            <a:chExt cx="719608" cy="1180749"/>
          </a:xfrm>
        </p:grpSpPr>
        <p:sp>
          <p:nvSpPr>
            <p:cNvPr id="1651" name="Google Shape;1651;p1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166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stretch>
            <a:fillRect/>
          </a:stretch>
        </a:blipFill>
        <a:effectLst/>
      </p:bgPr>
    </p:bg>
    <p:spTree>
      <p:nvGrpSpPr>
        <p:cNvPr id="1" name="Shape 1685"/>
        <p:cNvGrpSpPr/>
        <p:nvPr/>
      </p:nvGrpSpPr>
      <p:grpSpPr>
        <a:xfrm>
          <a:off x="0" y="0"/>
          <a:ext cx="0" cy="0"/>
          <a:chOff x="0" y="0"/>
          <a:chExt cx="0" cy="0"/>
        </a:xfrm>
      </p:grpSpPr>
      <p:sp>
        <p:nvSpPr>
          <p:cNvPr id="1686" name="Google Shape;1686;p16"/>
          <p:cNvSpPr txBox="1">
            <a:spLocks noGrp="1"/>
          </p:cNvSpPr>
          <p:nvPr>
            <p:ph type="title"/>
          </p:nvPr>
        </p:nvSpPr>
        <p:spPr>
          <a:xfrm>
            <a:off x="958600" y="1746400"/>
            <a:ext cx="4680400" cy="18288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7" name="Google Shape;1687;p16"/>
          <p:cNvSpPr txBox="1">
            <a:spLocks noGrp="1"/>
          </p:cNvSpPr>
          <p:nvPr>
            <p:ph type="subTitle" idx="1"/>
          </p:nvPr>
        </p:nvSpPr>
        <p:spPr>
          <a:xfrm>
            <a:off x="1069600" y="3532000"/>
            <a:ext cx="4458400" cy="157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88" name="Google Shape;1688;p16"/>
          <p:cNvGrpSpPr/>
          <p:nvPr/>
        </p:nvGrpSpPr>
        <p:grpSpPr>
          <a:xfrm>
            <a:off x="415451" y="3"/>
            <a:ext cx="919079" cy="1954375"/>
            <a:chOff x="289713" y="-850207"/>
            <a:chExt cx="847025" cy="1801157"/>
          </a:xfrm>
        </p:grpSpPr>
        <p:sp>
          <p:nvSpPr>
            <p:cNvPr id="1689" name="Google Shape;1689;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8" name="Google Shape;1698;p16"/>
          <p:cNvGrpSpPr/>
          <p:nvPr/>
        </p:nvGrpSpPr>
        <p:grpSpPr>
          <a:xfrm>
            <a:off x="2237554" y="882929"/>
            <a:ext cx="2122495" cy="700969"/>
            <a:chOff x="583503" y="585996"/>
            <a:chExt cx="1591871" cy="525727"/>
          </a:xfrm>
        </p:grpSpPr>
        <p:sp>
          <p:nvSpPr>
            <p:cNvPr id="1699" name="Google Shape;1699;p1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5" name="Google Shape;1725;p16"/>
          <p:cNvGrpSpPr/>
          <p:nvPr/>
        </p:nvGrpSpPr>
        <p:grpSpPr>
          <a:xfrm>
            <a:off x="489997" y="4362225"/>
            <a:ext cx="519633" cy="611632"/>
            <a:chOff x="5591925" y="2896100"/>
            <a:chExt cx="511450" cy="602000"/>
          </a:xfrm>
        </p:grpSpPr>
        <p:sp>
          <p:nvSpPr>
            <p:cNvPr id="1726" name="Google Shape;1726;p1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16"/>
          <p:cNvGrpSpPr/>
          <p:nvPr/>
        </p:nvGrpSpPr>
        <p:grpSpPr>
          <a:xfrm flipH="1">
            <a:off x="-250633" y="4961167"/>
            <a:ext cx="2188033" cy="1746533"/>
            <a:chOff x="8060675" y="3682775"/>
            <a:chExt cx="1641025" cy="1309900"/>
          </a:xfrm>
        </p:grpSpPr>
        <p:sp>
          <p:nvSpPr>
            <p:cNvPr id="1741" name="Google Shape;1741;p1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42" name="Google Shape;1742;p16"/>
            <p:cNvGrpSpPr/>
            <p:nvPr/>
          </p:nvGrpSpPr>
          <p:grpSpPr>
            <a:xfrm flipH="1">
              <a:off x="8215400" y="3682775"/>
              <a:ext cx="1486300" cy="1222600"/>
              <a:chOff x="756775" y="2990550"/>
              <a:chExt cx="1486300" cy="1222600"/>
            </a:xfrm>
          </p:grpSpPr>
          <p:sp>
            <p:nvSpPr>
              <p:cNvPr id="1743" name="Google Shape;1743;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03629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stretch>
            <a:fillRect/>
          </a:stretch>
        </a:blipFill>
        <a:effectLst/>
      </p:bgPr>
    </p:bg>
    <p:spTree>
      <p:nvGrpSpPr>
        <p:cNvPr id="1" name="Shape 1775"/>
        <p:cNvGrpSpPr/>
        <p:nvPr/>
      </p:nvGrpSpPr>
      <p:grpSpPr>
        <a:xfrm>
          <a:off x="0" y="0"/>
          <a:ext cx="0" cy="0"/>
          <a:chOff x="0" y="0"/>
          <a:chExt cx="0" cy="0"/>
        </a:xfrm>
      </p:grpSpPr>
      <p:sp>
        <p:nvSpPr>
          <p:cNvPr id="1776" name="Google Shape;1776;p17"/>
          <p:cNvSpPr txBox="1">
            <a:spLocks noGrp="1"/>
          </p:cNvSpPr>
          <p:nvPr>
            <p:ph type="title"/>
          </p:nvPr>
        </p:nvSpPr>
        <p:spPr>
          <a:xfrm>
            <a:off x="1773967" y="2385404"/>
            <a:ext cx="3864400" cy="731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7" name="Google Shape;1777;p17"/>
          <p:cNvSpPr txBox="1">
            <a:spLocks noGrp="1"/>
          </p:cNvSpPr>
          <p:nvPr>
            <p:ph type="subTitle" idx="1"/>
          </p:nvPr>
        </p:nvSpPr>
        <p:spPr>
          <a:xfrm>
            <a:off x="950967" y="3404159"/>
            <a:ext cx="5510400" cy="12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78" name="Google Shape;1778;p17"/>
          <p:cNvGrpSpPr/>
          <p:nvPr/>
        </p:nvGrpSpPr>
        <p:grpSpPr>
          <a:xfrm>
            <a:off x="2040126" y="1"/>
            <a:ext cx="919079" cy="1031844"/>
            <a:chOff x="289713" y="0"/>
            <a:chExt cx="847025" cy="950950"/>
          </a:xfrm>
        </p:grpSpPr>
        <p:sp>
          <p:nvSpPr>
            <p:cNvPr id="1779" name="Google Shape;177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8" name="Google Shape;1788;p17"/>
          <p:cNvGrpSpPr/>
          <p:nvPr/>
        </p:nvGrpSpPr>
        <p:grpSpPr>
          <a:xfrm>
            <a:off x="3246626" y="1"/>
            <a:ext cx="919079" cy="1031844"/>
            <a:chOff x="289713" y="0"/>
            <a:chExt cx="847025" cy="950950"/>
          </a:xfrm>
        </p:grpSpPr>
        <p:sp>
          <p:nvSpPr>
            <p:cNvPr id="1789" name="Google Shape;178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17"/>
          <p:cNvGrpSpPr/>
          <p:nvPr/>
        </p:nvGrpSpPr>
        <p:grpSpPr>
          <a:xfrm>
            <a:off x="4453126" y="1"/>
            <a:ext cx="919079" cy="1031844"/>
            <a:chOff x="289713" y="0"/>
            <a:chExt cx="847025" cy="950950"/>
          </a:xfrm>
        </p:grpSpPr>
        <p:sp>
          <p:nvSpPr>
            <p:cNvPr id="1799" name="Google Shape;179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8" name="Google Shape;1808;p17"/>
          <p:cNvGrpSpPr/>
          <p:nvPr/>
        </p:nvGrpSpPr>
        <p:grpSpPr>
          <a:xfrm>
            <a:off x="7930954" y="603529"/>
            <a:ext cx="2122495" cy="700969"/>
            <a:chOff x="583503" y="585996"/>
            <a:chExt cx="1591871" cy="525727"/>
          </a:xfrm>
        </p:grpSpPr>
        <p:sp>
          <p:nvSpPr>
            <p:cNvPr id="1809" name="Google Shape;1809;p1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1" name="Picture 6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35639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stretch>
            <a:fillRect/>
          </a:stretch>
        </a:blipFill>
        <a:effectLst/>
      </p:bgPr>
    </p:bg>
    <p:spTree>
      <p:nvGrpSpPr>
        <p:cNvPr id="1" name="Shape 1835"/>
        <p:cNvGrpSpPr/>
        <p:nvPr/>
      </p:nvGrpSpPr>
      <p:grpSpPr>
        <a:xfrm>
          <a:off x="0" y="0"/>
          <a:ext cx="0" cy="0"/>
          <a:chOff x="0" y="0"/>
          <a:chExt cx="0" cy="0"/>
        </a:xfrm>
      </p:grpSpPr>
      <p:sp>
        <p:nvSpPr>
          <p:cNvPr id="1836" name="Google Shape;1836;p18"/>
          <p:cNvSpPr txBox="1">
            <a:spLocks noGrp="1"/>
          </p:cNvSpPr>
          <p:nvPr>
            <p:ph type="title"/>
          </p:nvPr>
        </p:nvSpPr>
        <p:spPr>
          <a:xfrm>
            <a:off x="1798959"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7" name="Google Shape;1837;p18"/>
          <p:cNvSpPr txBox="1">
            <a:spLocks noGrp="1"/>
          </p:cNvSpPr>
          <p:nvPr>
            <p:ph type="title" idx="2"/>
          </p:nvPr>
        </p:nvSpPr>
        <p:spPr>
          <a:xfrm>
            <a:off x="6736241"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8" name="Google Shape;1838;p18"/>
          <p:cNvSpPr txBox="1">
            <a:spLocks noGrp="1"/>
          </p:cNvSpPr>
          <p:nvPr>
            <p:ph type="subTitle" idx="1"/>
          </p:nvPr>
        </p:nvSpPr>
        <p:spPr>
          <a:xfrm>
            <a:off x="6528241"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39" name="Google Shape;1839;p18"/>
          <p:cNvSpPr txBox="1">
            <a:spLocks noGrp="1"/>
          </p:cNvSpPr>
          <p:nvPr>
            <p:ph type="subTitle" idx="3"/>
          </p:nvPr>
        </p:nvSpPr>
        <p:spPr>
          <a:xfrm>
            <a:off x="1590959"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40" name="Google Shape;1840;p18"/>
          <p:cNvSpPr txBox="1">
            <a:spLocks noGrp="1"/>
          </p:cNvSpPr>
          <p:nvPr>
            <p:ph type="title" idx="4"/>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4150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stretch>
            <a:fillRect/>
          </a:stretch>
        </a:blipFill>
        <a:effectLst/>
      </p:bgPr>
    </p:bg>
    <p:spTree>
      <p:nvGrpSpPr>
        <p:cNvPr id="1" name="Shape 1841"/>
        <p:cNvGrpSpPr/>
        <p:nvPr/>
      </p:nvGrpSpPr>
      <p:grpSpPr>
        <a:xfrm>
          <a:off x="0" y="0"/>
          <a:ext cx="0" cy="0"/>
          <a:chOff x="0" y="0"/>
          <a:chExt cx="0" cy="0"/>
        </a:xfrm>
      </p:grpSpPr>
      <p:sp>
        <p:nvSpPr>
          <p:cNvPr id="1842" name="Google Shape;1842;p19"/>
          <p:cNvSpPr txBox="1">
            <a:spLocks noGrp="1"/>
          </p:cNvSpPr>
          <p:nvPr>
            <p:ph type="body" idx="1"/>
          </p:nvPr>
        </p:nvSpPr>
        <p:spPr>
          <a:xfrm>
            <a:off x="1160067" y="2498300"/>
            <a:ext cx="50472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3" name="Google Shape;1843;p19"/>
          <p:cNvSpPr txBox="1">
            <a:spLocks noGrp="1"/>
          </p:cNvSpPr>
          <p:nvPr>
            <p:ph type="body" idx="2"/>
          </p:nvPr>
        </p:nvSpPr>
        <p:spPr>
          <a:xfrm>
            <a:off x="6333933" y="2498300"/>
            <a:ext cx="46980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40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4" name="Google Shape;1844;p19"/>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45" name="Google Shape;1845;p19"/>
          <p:cNvSpPr txBox="1">
            <a:spLocks noGrp="1"/>
          </p:cNvSpPr>
          <p:nvPr>
            <p:ph type="subTitle" idx="3"/>
          </p:nvPr>
        </p:nvSpPr>
        <p:spPr>
          <a:xfrm>
            <a:off x="1975200" y="1658112"/>
            <a:ext cx="8241600" cy="731600"/>
          </a:xfrm>
          <a:prstGeom prst="rect">
            <a:avLst/>
          </a:prstGeom>
        </p:spPr>
        <p:txBody>
          <a:bodyPr spcFirstLastPara="1" wrap="square" lIns="91425" tIns="91425" rIns="91425" bIns="91425" anchor="ctr" anchorCtr="0">
            <a:noAutofit/>
          </a:bodyPr>
          <a:lstStyle>
            <a:lvl1pPr lvl="0" algn="ctr">
              <a:spcBef>
                <a:spcPts val="40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46" name="Google Shape;1846;p19"/>
          <p:cNvGrpSpPr/>
          <p:nvPr/>
        </p:nvGrpSpPr>
        <p:grpSpPr>
          <a:xfrm>
            <a:off x="10341105" y="563913"/>
            <a:ext cx="2122495" cy="700969"/>
            <a:chOff x="583503" y="585996"/>
            <a:chExt cx="1591871" cy="525727"/>
          </a:xfrm>
        </p:grpSpPr>
        <p:sp>
          <p:nvSpPr>
            <p:cNvPr id="1847" name="Google Shape;1847;p1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3" name="Google Shape;1873;p19"/>
          <p:cNvGrpSpPr/>
          <p:nvPr/>
        </p:nvGrpSpPr>
        <p:grpSpPr>
          <a:xfrm>
            <a:off x="10777701" y="3908285"/>
            <a:ext cx="1312699" cy="2808163"/>
            <a:chOff x="-2306975" y="-1486200"/>
            <a:chExt cx="1429125" cy="3057225"/>
          </a:xfrm>
        </p:grpSpPr>
        <p:sp>
          <p:nvSpPr>
            <p:cNvPr id="1874" name="Google Shape;1874;p1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5" name="Google Shape;1875;p19"/>
            <p:cNvGrpSpPr/>
            <p:nvPr/>
          </p:nvGrpSpPr>
          <p:grpSpPr>
            <a:xfrm>
              <a:off x="-2306975" y="-1486200"/>
              <a:ext cx="1429125" cy="3004725"/>
              <a:chOff x="-2306975" y="-1486200"/>
              <a:chExt cx="1429125" cy="3004725"/>
            </a:xfrm>
          </p:grpSpPr>
          <p:sp>
            <p:nvSpPr>
              <p:cNvPr id="1876" name="Google Shape;1876;p1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3660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1926"/>
        <p:cNvGrpSpPr/>
        <p:nvPr/>
      </p:nvGrpSpPr>
      <p:grpSpPr>
        <a:xfrm>
          <a:off x="0" y="0"/>
          <a:ext cx="0" cy="0"/>
          <a:chOff x="0" y="0"/>
          <a:chExt cx="0" cy="0"/>
        </a:xfrm>
      </p:grpSpPr>
      <p:sp>
        <p:nvSpPr>
          <p:cNvPr id="1927" name="Google Shape;1927;p20"/>
          <p:cNvSpPr txBox="1">
            <a:spLocks noGrp="1"/>
          </p:cNvSpPr>
          <p:nvPr>
            <p:ph type="title"/>
          </p:nvPr>
        </p:nvSpPr>
        <p:spPr>
          <a:xfrm>
            <a:off x="1761500" y="4047744"/>
            <a:ext cx="18424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28" name="Google Shape;1928;p20"/>
          <p:cNvSpPr txBox="1">
            <a:spLocks noGrp="1"/>
          </p:cNvSpPr>
          <p:nvPr>
            <p:ph type="subTitle" idx="1"/>
          </p:nvPr>
        </p:nvSpPr>
        <p:spPr>
          <a:xfrm>
            <a:off x="14147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9" name="Google Shape;1929;p20"/>
          <p:cNvSpPr txBox="1">
            <a:spLocks noGrp="1"/>
          </p:cNvSpPr>
          <p:nvPr>
            <p:ph type="title" idx="2"/>
          </p:nvPr>
        </p:nvSpPr>
        <p:spPr>
          <a:xfrm>
            <a:off x="8588100" y="4047744"/>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0" name="Google Shape;1930;p20"/>
          <p:cNvSpPr txBox="1">
            <a:spLocks noGrp="1"/>
          </p:cNvSpPr>
          <p:nvPr>
            <p:ph type="subTitle" idx="3"/>
          </p:nvPr>
        </p:nvSpPr>
        <p:spPr>
          <a:xfrm>
            <a:off x="48280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1" name="Google Shape;1931;p20"/>
          <p:cNvSpPr txBox="1">
            <a:spLocks noGrp="1"/>
          </p:cNvSpPr>
          <p:nvPr>
            <p:ph type="title" idx="4"/>
          </p:nvPr>
        </p:nvSpPr>
        <p:spPr>
          <a:xfrm>
            <a:off x="5175600" y="4047760"/>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2" name="Google Shape;1932;p20"/>
          <p:cNvSpPr txBox="1">
            <a:spLocks noGrp="1"/>
          </p:cNvSpPr>
          <p:nvPr>
            <p:ph type="subTitle" idx="5"/>
          </p:nvPr>
        </p:nvSpPr>
        <p:spPr>
          <a:xfrm>
            <a:off x="82413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3" name="Google Shape;1933;p20"/>
          <p:cNvSpPr txBox="1">
            <a:spLocks noGrp="1"/>
          </p:cNvSpPr>
          <p:nvPr>
            <p:ph type="title" idx="6"/>
          </p:nvPr>
        </p:nvSpPr>
        <p:spPr>
          <a:xfrm>
            <a:off x="960000" y="609600"/>
            <a:ext cx="10272000" cy="609600"/>
          </a:xfrm>
          <a:prstGeom prst="rect">
            <a:avLst/>
          </a:prstGeom>
          <a:effectLst>
            <a:outerShdw dist="57150"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934" name="Google Shape;1934;p20"/>
          <p:cNvGrpSpPr/>
          <p:nvPr/>
        </p:nvGrpSpPr>
        <p:grpSpPr>
          <a:xfrm>
            <a:off x="491418" y="1"/>
            <a:ext cx="919079" cy="1031844"/>
            <a:chOff x="289713" y="0"/>
            <a:chExt cx="847025" cy="950950"/>
          </a:xfrm>
        </p:grpSpPr>
        <p:sp>
          <p:nvSpPr>
            <p:cNvPr id="1935" name="Google Shape;1935;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0"/>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0"/>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0"/>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0"/>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0"/>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4" name="Google Shape;1944;p20"/>
          <p:cNvGrpSpPr/>
          <p:nvPr/>
        </p:nvGrpSpPr>
        <p:grpSpPr>
          <a:xfrm>
            <a:off x="10277605" y="578546"/>
            <a:ext cx="2122495" cy="700969"/>
            <a:chOff x="583503" y="585996"/>
            <a:chExt cx="1591871" cy="525727"/>
          </a:xfrm>
        </p:grpSpPr>
        <p:sp>
          <p:nvSpPr>
            <p:cNvPr id="1945" name="Google Shape;1945;p20"/>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0"/>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0"/>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0"/>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0"/>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0"/>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0"/>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0"/>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0"/>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0"/>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0"/>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0"/>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20"/>
          <p:cNvGrpSpPr/>
          <p:nvPr/>
        </p:nvGrpSpPr>
        <p:grpSpPr>
          <a:xfrm>
            <a:off x="10595168" y="4923067"/>
            <a:ext cx="2188033" cy="1746533"/>
            <a:chOff x="8060675" y="3682775"/>
            <a:chExt cx="1641025" cy="1309900"/>
          </a:xfrm>
        </p:grpSpPr>
        <p:sp>
          <p:nvSpPr>
            <p:cNvPr id="1972" name="Google Shape;1972;p20"/>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73" name="Google Shape;1973;p20"/>
            <p:cNvGrpSpPr/>
            <p:nvPr/>
          </p:nvGrpSpPr>
          <p:grpSpPr>
            <a:xfrm flipH="1">
              <a:off x="8215400" y="3682775"/>
              <a:ext cx="1486300" cy="1222600"/>
              <a:chOff x="756775" y="2990550"/>
              <a:chExt cx="1486300" cy="1222600"/>
            </a:xfrm>
          </p:grpSpPr>
          <p:sp>
            <p:nvSpPr>
              <p:cNvPr id="1974" name="Google Shape;1974;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0"/>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0"/>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0"/>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0"/>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0"/>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0"/>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0"/>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0"/>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0"/>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0"/>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0"/>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0"/>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0"/>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0"/>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0"/>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0"/>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0"/>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0"/>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0"/>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0"/>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0"/>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0"/>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0"/>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0"/>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0"/>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0"/>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0"/>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0"/>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06" name="Google Shape;2006;p20"/>
          <p:cNvGrpSpPr/>
          <p:nvPr/>
        </p:nvGrpSpPr>
        <p:grpSpPr>
          <a:xfrm flipH="1">
            <a:off x="11084334" y="3335774"/>
            <a:ext cx="1044167" cy="1576867"/>
            <a:chOff x="11447475" y="-511450"/>
            <a:chExt cx="783125" cy="1182650"/>
          </a:xfrm>
        </p:grpSpPr>
        <p:sp>
          <p:nvSpPr>
            <p:cNvPr id="2007" name="Google Shape;2007;p20"/>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0"/>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0"/>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0"/>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0"/>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0"/>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0"/>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0"/>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0"/>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0"/>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0"/>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445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2717600" y="3622425"/>
            <a:ext cx="6756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6" name="Google Shape;156;p3"/>
          <p:cNvSpPr txBox="1">
            <a:spLocks noGrp="1"/>
          </p:cNvSpPr>
          <p:nvPr>
            <p:ph type="title" idx="2" hasCustomPrompt="1"/>
          </p:nvPr>
        </p:nvSpPr>
        <p:spPr>
          <a:xfrm>
            <a:off x="5318600" y="1982071"/>
            <a:ext cx="1554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b" anchorCtr="0">
            <a:noAutofit/>
          </a:bodyPr>
          <a:lstStyle>
            <a:lvl1pPr lvl="0" rtl="0">
              <a:spcBef>
                <a:spcPts val="0"/>
              </a:spcBef>
              <a:spcAft>
                <a:spcPts val="0"/>
              </a:spcAft>
              <a:buSzPts val="6000"/>
              <a:buNone/>
              <a:defRPr sz="4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7" name="Google Shape;157;p3"/>
          <p:cNvSpPr txBox="1">
            <a:spLocks noGrp="1"/>
          </p:cNvSpPr>
          <p:nvPr>
            <p:ph type="subTitle" idx="1"/>
          </p:nvPr>
        </p:nvSpPr>
        <p:spPr>
          <a:xfrm>
            <a:off x="2717600" y="4727659"/>
            <a:ext cx="675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8" name="Google Shape;158;p3"/>
          <p:cNvGrpSpPr/>
          <p:nvPr/>
        </p:nvGrpSpPr>
        <p:grpSpPr>
          <a:xfrm>
            <a:off x="4459937" y="1"/>
            <a:ext cx="919079" cy="1031844"/>
            <a:chOff x="289713" y="0"/>
            <a:chExt cx="847025" cy="950950"/>
          </a:xfrm>
        </p:grpSpPr>
        <p:sp>
          <p:nvSpPr>
            <p:cNvPr id="159" name="Google Shape;15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3"/>
          <p:cNvGrpSpPr/>
          <p:nvPr/>
        </p:nvGrpSpPr>
        <p:grpSpPr>
          <a:xfrm>
            <a:off x="5636462" y="1"/>
            <a:ext cx="919079" cy="1031844"/>
            <a:chOff x="289713" y="0"/>
            <a:chExt cx="847025" cy="950950"/>
          </a:xfrm>
        </p:grpSpPr>
        <p:sp>
          <p:nvSpPr>
            <p:cNvPr id="169" name="Google Shape;16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3"/>
          <p:cNvGrpSpPr/>
          <p:nvPr/>
        </p:nvGrpSpPr>
        <p:grpSpPr>
          <a:xfrm>
            <a:off x="6812986" y="1"/>
            <a:ext cx="919079" cy="1031844"/>
            <a:chOff x="289713" y="0"/>
            <a:chExt cx="847025" cy="950950"/>
          </a:xfrm>
        </p:grpSpPr>
        <p:sp>
          <p:nvSpPr>
            <p:cNvPr id="179" name="Google Shape;17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 name="Google Shape;188;p3"/>
          <p:cNvGrpSpPr/>
          <p:nvPr/>
        </p:nvGrpSpPr>
        <p:grpSpPr>
          <a:xfrm>
            <a:off x="950971" y="1014396"/>
            <a:ext cx="2122495" cy="700969"/>
            <a:chOff x="583503" y="585996"/>
            <a:chExt cx="1591871" cy="525727"/>
          </a:xfrm>
        </p:grpSpPr>
        <p:sp>
          <p:nvSpPr>
            <p:cNvPr id="189" name="Google Shape;189;p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 name="Google Shape;215;p3"/>
          <p:cNvGrpSpPr/>
          <p:nvPr/>
        </p:nvGrpSpPr>
        <p:grpSpPr>
          <a:xfrm>
            <a:off x="10554699" y="345027"/>
            <a:ext cx="1072904" cy="1242880"/>
            <a:chOff x="3335286" y="601670"/>
            <a:chExt cx="804678" cy="932160"/>
          </a:xfrm>
        </p:grpSpPr>
        <p:sp>
          <p:nvSpPr>
            <p:cNvPr id="216" name="Google Shape;216;p3"/>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3"/>
          <p:cNvGrpSpPr/>
          <p:nvPr/>
        </p:nvGrpSpPr>
        <p:grpSpPr>
          <a:xfrm>
            <a:off x="9313499" y="719321"/>
            <a:ext cx="959477" cy="1574332"/>
            <a:chOff x="2458449" y="383490"/>
            <a:chExt cx="719608" cy="1180749"/>
          </a:xfrm>
        </p:grpSpPr>
        <p:sp>
          <p:nvSpPr>
            <p:cNvPr id="232" name="Google Shape;232;p3"/>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3"/>
          <p:cNvGrpSpPr/>
          <p:nvPr/>
        </p:nvGrpSpPr>
        <p:grpSpPr>
          <a:xfrm>
            <a:off x="433835" y="3832085"/>
            <a:ext cx="1312699" cy="2808163"/>
            <a:chOff x="-2306975" y="-1486200"/>
            <a:chExt cx="1429125" cy="3057225"/>
          </a:xfrm>
        </p:grpSpPr>
        <p:grpSp>
          <p:nvGrpSpPr>
            <p:cNvPr id="267" name="Google Shape;267;p3"/>
            <p:cNvGrpSpPr/>
            <p:nvPr/>
          </p:nvGrpSpPr>
          <p:grpSpPr>
            <a:xfrm>
              <a:off x="-2306975" y="-1486200"/>
              <a:ext cx="1429125" cy="3004725"/>
              <a:chOff x="-2306975" y="-1486200"/>
              <a:chExt cx="1429125" cy="3004725"/>
            </a:xfrm>
          </p:grpSpPr>
          <p:sp>
            <p:nvSpPr>
              <p:cNvPr id="268" name="Google Shape;268;p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 name="Google Shape;319;p3"/>
          <p:cNvGrpSpPr/>
          <p:nvPr/>
        </p:nvGrpSpPr>
        <p:grpSpPr>
          <a:xfrm>
            <a:off x="9680768" y="4923067"/>
            <a:ext cx="2188033" cy="1746533"/>
            <a:chOff x="8060675" y="3682775"/>
            <a:chExt cx="1641025" cy="1309900"/>
          </a:xfrm>
        </p:grpSpPr>
        <p:grpSp>
          <p:nvGrpSpPr>
            <p:cNvPr id="320" name="Google Shape;320;p3"/>
            <p:cNvGrpSpPr/>
            <p:nvPr/>
          </p:nvGrpSpPr>
          <p:grpSpPr>
            <a:xfrm flipH="1">
              <a:off x="8215400" y="3682775"/>
              <a:ext cx="1486300" cy="1222600"/>
              <a:chOff x="756775" y="2990550"/>
              <a:chExt cx="1486300" cy="1222600"/>
            </a:xfrm>
          </p:grpSpPr>
          <p:sp>
            <p:nvSpPr>
              <p:cNvPr id="321" name="Google Shape;321;p3"/>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3"/>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61238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stretch>
            <a:fillRect/>
          </a:stretch>
        </a:blipFill>
        <a:effectLst/>
      </p:bgPr>
    </p:bg>
    <p:spTree>
      <p:nvGrpSpPr>
        <p:cNvPr id="1" name="Shape 2018"/>
        <p:cNvGrpSpPr/>
        <p:nvPr/>
      </p:nvGrpSpPr>
      <p:grpSpPr>
        <a:xfrm>
          <a:off x="0" y="0"/>
          <a:ext cx="0" cy="0"/>
          <a:chOff x="0" y="0"/>
          <a:chExt cx="0" cy="0"/>
        </a:xfrm>
      </p:grpSpPr>
      <p:sp>
        <p:nvSpPr>
          <p:cNvPr id="2019" name="Google Shape;2019;p21"/>
          <p:cNvSpPr txBox="1">
            <a:spLocks noGrp="1"/>
          </p:cNvSpPr>
          <p:nvPr>
            <p:ph type="title"/>
          </p:nvPr>
        </p:nvSpPr>
        <p:spPr>
          <a:xfrm>
            <a:off x="1070488"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0" name="Google Shape;2020;p21"/>
          <p:cNvSpPr txBox="1">
            <a:spLocks noGrp="1"/>
          </p:cNvSpPr>
          <p:nvPr>
            <p:ph type="subTitle" idx="1"/>
          </p:nvPr>
        </p:nvSpPr>
        <p:spPr>
          <a:xfrm>
            <a:off x="1068088" y="4283472"/>
            <a:ext cx="2358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1" name="Google Shape;2021;p21"/>
          <p:cNvSpPr txBox="1">
            <a:spLocks noGrp="1"/>
          </p:cNvSpPr>
          <p:nvPr>
            <p:ph type="title" idx="2"/>
          </p:nvPr>
        </p:nvSpPr>
        <p:spPr>
          <a:xfrm>
            <a:off x="3608829"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2" name="Google Shape;2022;p21"/>
          <p:cNvSpPr txBox="1">
            <a:spLocks noGrp="1"/>
          </p:cNvSpPr>
          <p:nvPr>
            <p:ph type="subTitle" idx="3"/>
          </p:nvPr>
        </p:nvSpPr>
        <p:spPr>
          <a:xfrm>
            <a:off x="3638829"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21"/>
          <p:cNvSpPr txBox="1">
            <a:spLocks noGrp="1"/>
          </p:cNvSpPr>
          <p:nvPr>
            <p:ph type="title" idx="4"/>
          </p:nvPr>
        </p:nvSpPr>
        <p:spPr>
          <a:xfrm>
            <a:off x="6147171" y="3820176"/>
            <a:ext cx="24384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21"/>
          <p:cNvSpPr txBox="1">
            <a:spLocks noGrp="1"/>
          </p:cNvSpPr>
          <p:nvPr>
            <p:ph type="subTitle" idx="5"/>
          </p:nvPr>
        </p:nvSpPr>
        <p:spPr>
          <a:xfrm>
            <a:off x="6204771"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21"/>
          <p:cNvSpPr txBox="1">
            <a:spLocks noGrp="1"/>
          </p:cNvSpPr>
          <p:nvPr>
            <p:ph type="title" idx="6"/>
          </p:nvPr>
        </p:nvSpPr>
        <p:spPr>
          <a:xfrm>
            <a:off x="8770712"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21"/>
          <p:cNvSpPr txBox="1">
            <a:spLocks noGrp="1"/>
          </p:cNvSpPr>
          <p:nvPr>
            <p:ph type="subTitle" idx="7"/>
          </p:nvPr>
        </p:nvSpPr>
        <p:spPr>
          <a:xfrm>
            <a:off x="8770712"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21"/>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028" name="Google Shape;2028;p21"/>
          <p:cNvGrpSpPr/>
          <p:nvPr/>
        </p:nvGrpSpPr>
        <p:grpSpPr>
          <a:xfrm>
            <a:off x="10287029" y="1"/>
            <a:ext cx="919079" cy="1031844"/>
            <a:chOff x="289713" y="0"/>
            <a:chExt cx="847025" cy="950950"/>
          </a:xfrm>
        </p:grpSpPr>
        <p:sp>
          <p:nvSpPr>
            <p:cNvPr id="2029" name="Google Shape;202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21"/>
          <p:cNvGrpSpPr/>
          <p:nvPr/>
        </p:nvGrpSpPr>
        <p:grpSpPr>
          <a:xfrm>
            <a:off x="985895" y="1"/>
            <a:ext cx="919079" cy="1031844"/>
            <a:chOff x="289713" y="0"/>
            <a:chExt cx="847025" cy="950950"/>
          </a:xfrm>
        </p:grpSpPr>
        <p:sp>
          <p:nvSpPr>
            <p:cNvPr id="2039" name="Google Shape;203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8" name="Google Shape;2048;p21"/>
          <p:cNvGrpSpPr/>
          <p:nvPr/>
        </p:nvGrpSpPr>
        <p:grpSpPr>
          <a:xfrm flipH="1">
            <a:off x="-948633" y="4910367"/>
            <a:ext cx="2188033" cy="1746533"/>
            <a:chOff x="8060675" y="3682775"/>
            <a:chExt cx="1641025" cy="1309900"/>
          </a:xfrm>
        </p:grpSpPr>
        <p:sp>
          <p:nvSpPr>
            <p:cNvPr id="2049" name="Google Shape;2049;p21"/>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0" name="Google Shape;2050;p21"/>
            <p:cNvGrpSpPr/>
            <p:nvPr/>
          </p:nvGrpSpPr>
          <p:grpSpPr>
            <a:xfrm flipH="1">
              <a:off x="8215400" y="3682775"/>
              <a:ext cx="1486300" cy="1222600"/>
              <a:chOff x="756775" y="2990550"/>
              <a:chExt cx="1486300" cy="1222600"/>
            </a:xfrm>
          </p:grpSpPr>
          <p:sp>
            <p:nvSpPr>
              <p:cNvPr id="2051" name="Google Shape;2051;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1"/>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1"/>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1"/>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1"/>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1"/>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1"/>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1"/>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1"/>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1"/>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1"/>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1"/>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21"/>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21"/>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1"/>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21"/>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1"/>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21"/>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21"/>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1"/>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1"/>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1"/>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1"/>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1"/>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1"/>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1"/>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1"/>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1"/>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1"/>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83" name="Google Shape;2083;p21"/>
          <p:cNvGrpSpPr/>
          <p:nvPr/>
        </p:nvGrpSpPr>
        <p:grpSpPr>
          <a:xfrm>
            <a:off x="223297" y="4321559"/>
            <a:ext cx="519633" cy="611632"/>
            <a:chOff x="5591925" y="2896100"/>
            <a:chExt cx="511450" cy="602000"/>
          </a:xfrm>
        </p:grpSpPr>
        <p:sp>
          <p:nvSpPr>
            <p:cNvPr id="2084" name="Google Shape;2084;p21"/>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1"/>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1"/>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1"/>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1"/>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1"/>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1"/>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1"/>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1"/>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1"/>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1"/>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1"/>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1"/>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1"/>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777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blipFill>
          <a:blip r:embed="rId2"/>
          <a:stretch>
            <a:fillRect/>
          </a:stretch>
        </a:blipFill>
        <a:effectLst/>
      </p:bgPr>
    </p:bg>
    <p:spTree>
      <p:nvGrpSpPr>
        <p:cNvPr id="1" name="Shape 2098"/>
        <p:cNvGrpSpPr/>
        <p:nvPr/>
      </p:nvGrpSpPr>
      <p:grpSpPr>
        <a:xfrm>
          <a:off x="0" y="0"/>
          <a:ext cx="0" cy="0"/>
          <a:chOff x="0" y="0"/>
          <a:chExt cx="0" cy="0"/>
        </a:xfrm>
      </p:grpSpPr>
      <p:sp>
        <p:nvSpPr>
          <p:cNvPr id="2099" name="Google Shape;2099;p22"/>
          <p:cNvSpPr txBox="1">
            <a:spLocks noGrp="1"/>
          </p:cNvSpPr>
          <p:nvPr>
            <p:ph type="title"/>
          </p:nvPr>
        </p:nvSpPr>
        <p:spPr>
          <a:xfrm>
            <a:off x="2688241" y="2233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0" name="Google Shape;2100;p22"/>
          <p:cNvSpPr txBox="1">
            <a:spLocks noGrp="1"/>
          </p:cNvSpPr>
          <p:nvPr>
            <p:ph type="subTitle" idx="1"/>
          </p:nvPr>
        </p:nvSpPr>
        <p:spPr>
          <a:xfrm>
            <a:off x="2688237" y="2696532"/>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1" name="Google Shape;2101;p22"/>
          <p:cNvSpPr txBox="1">
            <a:spLocks noGrp="1"/>
          </p:cNvSpPr>
          <p:nvPr>
            <p:ph type="title" idx="2"/>
          </p:nvPr>
        </p:nvSpPr>
        <p:spPr>
          <a:xfrm>
            <a:off x="2688241" y="4253092"/>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2" name="Google Shape;2102;p22"/>
          <p:cNvSpPr txBox="1">
            <a:spLocks noGrp="1"/>
          </p:cNvSpPr>
          <p:nvPr>
            <p:ph type="subTitle" idx="3"/>
          </p:nvPr>
        </p:nvSpPr>
        <p:spPr>
          <a:xfrm>
            <a:off x="2688237" y="4716384"/>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3" name="Google Shape;2103;p22"/>
          <p:cNvSpPr txBox="1">
            <a:spLocks noGrp="1"/>
          </p:cNvSpPr>
          <p:nvPr>
            <p:ph type="title" idx="4"/>
          </p:nvPr>
        </p:nvSpPr>
        <p:spPr>
          <a:xfrm>
            <a:off x="8073044" y="2221092"/>
            <a:ext cx="243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4" name="Google Shape;2104;p22"/>
          <p:cNvSpPr txBox="1">
            <a:spLocks noGrp="1"/>
          </p:cNvSpPr>
          <p:nvPr>
            <p:ph type="subTitle" idx="5"/>
          </p:nvPr>
        </p:nvSpPr>
        <p:spPr>
          <a:xfrm>
            <a:off x="8073037" y="2684383"/>
            <a:ext cx="28092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5" name="Google Shape;2105;p22"/>
          <p:cNvSpPr txBox="1">
            <a:spLocks noGrp="1"/>
          </p:cNvSpPr>
          <p:nvPr>
            <p:ph type="title" idx="6"/>
          </p:nvPr>
        </p:nvSpPr>
        <p:spPr>
          <a:xfrm>
            <a:off x="8075644" y="4265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6" name="Google Shape;2106;p22"/>
          <p:cNvSpPr txBox="1">
            <a:spLocks noGrp="1"/>
          </p:cNvSpPr>
          <p:nvPr>
            <p:ph type="subTitle" idx="7"/>
          </p:nvPr>
        </p:nvSpPr>
        <p:spPr>
          <a:xfrm>
            <a:off x="8075644" y="4728536"/>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7" name="Google Shape;2107;p22"/>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08" name="Google Shape;2108;p22"/>
          <p:cNvGrpSpPr/>
          <p:nvPr/>
        </p:nvGrpSpPr>
        <p:grpSpPr>
          <a:xfrm flipH="1">
            <a:off x="10781493" y="3"/>
            <a:ext cx="919079" cy="1954375"/>
            <a:chOff x="289713" y="-850207"/>
            <a:chExt cx="847025" cy="1801157"/>
          </a:xfrm>
        </p:grpSpPr>
        <p:sp>
          <p:nvSpPr>
            <p:cNvPr id="2109" name="Google Shape;210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2"/>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8" name="Google Shape;2118;p22"/>
          <p:cNvGrpSpPr/>
          <p:nvPr/>
        </p:nvGrpSpPr>
        <p:grpSpPr>
          <a:xfrm flipH="1">
            <a:off x="415451" y="1"/>
            <a:ext cx="919079" cy="1031844"/>
            <a:chOff x="289713" y="0"/>
            <a:chExt cx="847025" cy="950950"/>
          </a:xfrm>
        </p:grpSpPr>
        <p:sp>
          <p:nvSpPr>
            <p:cNvPr id="2119" name="Google Shape;211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1650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stretch>
            <a:fillRect/>
          </a:stretch>
        </a:blipFill>
        <a:effectLst/>
      </p:bgPr>
    </p:bg>
    <p:spTree>
      <p:nvGrpSpPr>
        <p:cNvPr id="1" name="Shape 2128"/>
        <p:cNvGrpSpPr/>
        <p:nvPr/>
      </p:nvGrpSpPr>
      <p:grpSpPr>
        <a:xfrm>
          <a:off x="0" y="0"/>
          <a:ext cx="0" cy="0"/>
          <a:chOff x="0" y="0"/>
          <a:chExt cx="0" cy="0"/>
        </a:xfrm>
      </p:grpSpPr>
      <p:sp>
        <p:nvSpPr>
          <p:cNvPr id="2129" name="Google Shape;2129;p23"/>
          <p:cNvSpPr txBox="1">
            <a:spLocks noGrp="1"/>
          </p:cNvSpPr>
          <p:nvPr>
            <p:ph type="title"/>
          </p:nvPr>
        </p:nvSpPr>
        <p:spPr>
          <a:xfrm>
            <a:off x="1214299"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0" name="Google Shape;2130;p23"/>
          <p:cNvSpPr txBox="1">
            <a:spLocks noGrp="1"/>
          </p:cNvSpPr>
          <p:nvPr>
            <p:ph type="subTitle" idx="1"/>
          </p:nvPr>
        </p:nvSpPr>
        <p:spPr>
          <a:xfrm>
            <a:off x="1087499"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1" name="Google Shape;2131;p23"/>
          <p:cNvSpPr txBox="1">
            <a:spLocks noGrp="1"/>
          </p:cNvSpPr>
          <p:nvPr>
            <p:ph type="title" idx="2"/>
          </p:nvPr>
        </p:nvSpPr>
        <p:spPr>
          <a:xfrm>
            <a:off x="4772000"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2" name="Google Shape;2132;p23"/>
          <p:cNvSpPr txBox="1">
            <a:spLocks noGrp="1"/>
          </p:cNvSpPr>
          <p:nvPr>
            <p:ph type="subTitle" idx="3"/>
          </p:nvPr>
        </p:nvSpPr>
        <p:spPr>
          <a:xfrm>
            <a:off x="4645000" y="3094943"/>
            <a:ext cx="2902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3" name="Google Shape;2133;p23"/>
          <p:cNvSpPr txBox="1">
            <a:spLocks noGrp="1"/>
          </p:cNvSpPr>
          <p:nvPr>
            <p:ph type="title" idx="4"/>
          </p:nvPr>
        </p:nvSpPr>
        <p:spPr>
          <a:xfrm>
            <a:off x="1214299"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4" name="Google Shape;2134;p23"/>
          <p:cNvSpPr txBox="1">
            <a:spLocks noGrp="1"/>
          </p:cNvSpPr>
          <p:nvPr>
            <p:ph type="subTitle" idx="5"/>
          </p:nvPr>
        </p:nvSpPr>
        <p:spPr>
          <a:xfrm>
            <a:off x="1087499"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5" name="Google Shape;2135;p23"/>
          <p:cNvSpPr txBox="1">
            <a:spLocks noGrp="1"/>
          </p:cNvSpPr>
          <p:nvPr>
            <p:ph type="title" idx="6"/>
          </p:nvPr>
        </p:nvSpPr>
        <p:spPr>
          <a:xfrm>
            <a:off x="4772000"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6" name="Google Shape;2136;p23"/>
          <p:cNvSpPr txBox="1">
            <a:spLocks noGrp="1"/>
          </p:cNvSpPr>
          <p:nvPr>
            <p:ph type="subTitle" idx="7"/>
          </p:nvPr>
        </p:nvSpPr>
        <p:spPr>
          <a:xfrm>
            <a:off x="4645200"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7" name="Google Shape;2137;p23"/>
          <p:cNvSpPr txBox="1">
            <a:spLocks noGrp="1"/>
          </p:cNvSpPr>
          <p:nvPr>
            <p:ph type="title" idx="8"/>
          </p:nvPr>
        </p:nvSpPr>
        <p:spPr>
          <a:xfrm>
            <a:off x="8329701"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8" name="Google Shape;2138;p23"/>
          <p:cNvSpPr txBox="1">
            <a:spLocks noGrp="1"/>
          </p:cNvSpPr>
          <p:nvPr>
            <p:ph type="subTitle" idx="9"/>
          </p:nvPr>
        </p:nvSpPr>
        <p:spPr>
          <a:xfrm>
            <a:off x="8202901"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9" name="Google Shape;2139;p23"/>
          <p:cNvSpPr txBox="1">
            <a:spLocks noGrp="1"/>
          </p:cNvSpPr>
          <p:nvPr>
            <p:ph type="title" idx="13"/>
          </p:nvPr>
        </p:nvSpPr>
        <p:spPr>
          <a:xfrm>
            <a:off x="8329701"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0" name="Google Shape;2140;p23"/>
          <p:cNvSpPr txBox="1">
            <a:spLocks noGrp="1"/>
          </p:cNvSpPr>
          <p:nvPr>
            <p:ph type="subTitle" idx="14"/>
          </p:nvPr>
        </p:nvSpPr>
        <p:spPr>
          <a:xfrm>
            <a:off x="8202901"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1" name="Google Shape;2141;p23"/>
          <p:cNvSpPr txBox="1">
            <a:spLocks noGrp="1"/>
          </p:cNvSpPr>
          <p:nvPr>
            <p:ph type="title" idx="15"/>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42" name="Google Shape;2142;p23"/>
          <p:cNvGrpSpPr/>
          <p:nvPr/>
        </p:nvGrpSpPr>
        <p:grpSpPr>
          <a:xfrm>
            <a:off x="10781485" y="-48147"/>
            <a:ext cx="919079" cy="1954375"/>
            <a:chOff x="289713" y="-850207"/>
            <a:chExt cx="847025" cy="1801157"/>
          </a:xfrm>
        </p:grpSpPr>
        <p:sp>
          <p:nvSpPr>
            <p:cNvPr id="2143" name="Google Shape;2143;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3"/>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3"/>
          <p:cNvGrpSpPr/>
          <p:nvPr/>
        </p:nvGrpSpPr>
        <p:grpSpPr>
          <a:xfrm>
            <a:off x="-250696" y="711196"/>
            <a:ext cx="2122495" cy="700969"/>
            <a:chOff x="583503" y="585996"/>
            <a:chExt cx="1591871" cy="525727"/>
          </a:xfrm>
        </p:grpSpPr>
        <p:sp>
          <p:nvSpPr>
            <p:cNvPr id="2153" name="Google Shape;2153;p2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9" name="Google Shape;2179;p23"/>
          <p:cNvGrpSpPr/>
          <p:nvPr/>
        </p:nvGrpSpPr>
        <p:grpSpPr>
          <a:xfrm>
            <a:off x="10876101" y="3841919"/>
            <a:ext cx="1312699" cy="2808163"/>
            <a:chOff x="-2306975" y="-1486200"/>
            <a:chExt cx="1429125" cy="3057225"/>
          </a:xfrm>
        </p:grpSpPr>
        <p:sp>
          <p:nvSpPr>
            <p:cNvPr id="2180" name="Google Shape;2180;p2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1" name="Google Shape;2181;p23"/>
            <p:cNvGrpSpPr/>
            <p:nvPr/>
          </p:nvGrpSpPr>
          <p:grpSpPr>
            <a:xfrm>
              <a:off x="-2306975" y="-1486200"/>
              <a:ext cx="1429125" cy="3004725"/>
              <a:chOff x="-2306975" y="-1486200"/>
              <a:chExt cx="1429125" cy="3004725"/>
            </a:xfrm>
          </p:grpSpPr>
          <p:sp>
            <p:nvSpPr>
              <p:cNvPr id="2182" name="Google Shape;2182;p2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2" name="Google Shape;2232;p23"/>
          <p:cNvGrpSpPr/>
          <p:nvPr/>
        </p:nvGrpSpPr>
        <p:grpSpPr>
          <a:xfrm flipH="1">
            <a:off x="43334" y="5024626"/>
            <a:ext cx="1044167" cy="1625425"/>
            <a:chOff x="8252175" y="3862881"/>
            <a:chExt cx="783125" cy="1219069"/>
          </a:xfrm>
        </p:grpSpPr>
        <p:sp>
          <p:nvSpPr>
            <p:cNvPr id="2233" name="Google Shape;2233;p23"/>
            <p:cNvSpPr/>
            <p:nvPr/>
          </p:nvSpPr>
          <p:spPr>
            <a:xfrm>
              <a:off x="8539299" y="4993150"/>
              <a:ext cx="495900" cy="888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4" name="Google Shape;2234;p23"/>
            <p:cNvGrpSpPr/>
            <p:nvPr/>
          </p:nvGrpSpPr>
          <p:grpSpPr>
            <a:xfrm flipH="1">
              <a:off x="8252175" y="3862881"/>
              <a:ext cx="783125" cy="1182650"/>
              <a:chOff x="11447475" y="-511450"/>
              <a:chExt cx="783125" cy="1182650"/>
            </a:xfrm>
          </p:grpSpPr>
          <p:sp>
            <p:nvSpPr>
              <p:cNvPr id="2235" name="Google Shape;2235;p2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90005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stretch>
            <a:fillRect/>
          </a:stretch>
        </a:blipFill>
        <a:effectLst/>
      </p:bgPr>
    </p:bg>
    <p:spTree>
      <p:nvGrpSpPr>
        <p:cNvPr id="1" name="Shape 2246"/>
        <p:cNvGrpSpPr/>
        <p:nvPr/>
      </p:nvGrpSpPr>
      <p:grpSpPr>
        <a:xfrm>
          <a:off x="0" y="0"/>
          <a:ext cx="0" cy="0"/>
          <a:chOff x="0" y="0"/>
          <a:chExt cx="0" cy="0"/>
        </a:xfrm>
      </p:grpSpPr>
      <p:sp>
        <p:nvSpPr>
          <p:cNvPr id="2247" name="Google Shape;2247;p24"/>
          <p:cNvSpPr txBox="1">
            <a:spLocks noGrp="1"/>
          </p:cNvSpPr>
          <p:nvPr>
            <p:ph type="title" hasCustomPrompt="1"/>
          </p:nvPr>
        </p:nvSpPr>
        <p:spPr>
          <a:xfrm>
            <a:off x="2964800" y="876327"/>
            <a:ext cx="62624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48" name="Google Shape;2248;p24"/>
          <p:cNvSpPr txBox="1">
            <a:spLocks noGrp="1"/>
          </p:cNvSpPr>
          <p:nvPr>
            <p:ph type="subTitle" idx="1"/>
          </p:nvPr>
        </p:nvSpPr>
        <p:spPr>
          <a:xfrm>
            <a:off x="2964800" y="1848225"/>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49" name="Google Shape;2249;p24"/>
          <p:cNvSpPr txBox="1">
            <a:spLocks noGrp="1"/>
          </p:cNvSpPr>
          <p:nvPr>
            <p:ph type="title" idx="2" hasCustomPrompt="1"/>
          </p:nvPr>
        </p:nvSpPr>
        <p:spPr>
          <a:xfrm>
            <a:off x="2188000" y="2689900"/>
            <a:ext cx="7816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0" name="Google Shape;2250;p24"/>
          <p:cNvSpPr txBox="1">
            <a:spLocks noGrp="1"/>
          </p:cNvSpPr>
          <p:nvPr>
            <p:ph type="subTitle" idx="3"/>
          </p:nvPr>
        </p:nvSpPr>
        <p:spPr>
          <a:xfrm>
            <a:off x="2964800" y="3665547"/>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51" name="Google Shape;2251;p24"/>
          <p:cNvSpPr txBox="1">
            <a:spLocks noGrp="1"/>
          </p:cNvSpPr>
          <p:nvPr>
            <p:ph type="title" idx="4" hasCustomPrompt="1"/>
          </p:nvPr>
        </p:nvSpPr>
        <p:spPr>
          <a:xfrm>
            <a:off x="2440000" y="4503475"/>
            <a:ext cx="7312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2" name="Google Shape;2252;p24"/>
          <p:cNvSpPr txBox="1">
            <a:spLocks noGrp="1"/>
          </p:cNvSpPr>
          <p:nvPr>
            <p:ph type="subTitle" idx="5"/>
          </p:nvPr>
        </p:nvSpPr>
        <p:spPr>
          <a:xfrm>
            <a:off x="2659000" y="5482867"/>
            <a:ext cx="6874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grpSp>
        <p:nvGrpSpPr>
          <p:cNvPr id="2253" name="Google Shape;2253;p24"/>
          <p:cNvGrpSpPr/>
          <p:nvPr/>
        </p:nvGrpSpPr>
        <p:grpSpPr>
          <a:xfrm flipH="1">
            <a:off x="10913599" y="3"/>
            <a:ext cx="919079" cy="1954375"/>
            <a:chOff x="289713" y="-850207"/>
            <a:chExt cx="847025" cy="1801157"/>
          </a:xfrm>
        </p:grpSpPr>
        <p:sp>
          <p:nvSpPr>
            <p:cNvPr id="2254" name="Google Shape;225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24"/>
          <p:cNvGrpSpPr/>
          <p:nvPr/>
        </p:nvGrpSpPr>
        <p:grpSpPr>
          <a:xfrm flipH="1">
            <a:off x="9808123" y="1"/>
            <a:ext cx="919079" cy="1031844"/>
            <a:chOff x="289713" y="0"/>
            <a:chExt cx="847025" cy="950950"/>
          </a:xfrm>
        </p:grpSpPr>
        <p:sp>
          <p:nvSpPr>
            <p:cNvPr id="2264" name="Google Shape;226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3" name="Google Shape;2273;p24"/>
          <p:cNvGrpSpPr/>
          <p:nvPr/>
        </p:nvGrpSpPr>
        <p:grpSpPr>
          <a:xfrm>
            <a:off x="359323" y="3"/>
            <a:ext cx="919079" cy="1954375"/>
            <a:chOff x="289713" y="-850207"/>
            <a:chExt cx="847025" cy="1801157"/>
          </a:xfrm>
        </p:grpSpPr>
        <p:sp>
          <p:nvSpPr>
            <p:cNvPr id="2274" name="Google Shape;227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3" name="Google Shape;2283;p24"/>
          <p:cNvGrpSpPr/>
          <p:nvPr/>
        </p:nvGrpSpPr>
        <p:grpSpPr>
          <a:xfrm>
            <a:off x="1464799" y="1"/>
            <a:ext cx="919079" cy="1031844"/>
            <a:chOff x="289713" y="0"/>
            <a:chExt cx="847025" cy="950950"/>
          </a:xfrm>
        </p:grpSpPr>
        <p:sp>
          <p:nvSpPr>
            <p:cNvPr id="2284" name="Google Shape;228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3" name="Google Shape;2293;p24"/>
          <p:cNvGrpSpPr/>
          <p:nvPr/>
        </p:nvGrpSpPr>
        <p:grpSpPr>
          <a:xfrm>
            <a:off x="10698832" y="2422227"/>
            <a:ext cx="1072904" cy="1242880"/>
            <a:chOff x="3335286" y="601670"/>
            <a:chExt cx="804678" cy="932160"/>
          </a:xfrm>
        </p:grpSpPr>
        <p:sp>
          <p:nvSpPr>
            <p:cNvPr id="2294" name="Google Shape;2294;p24"/>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4"/>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4"/>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4"/>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4"/>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4"/>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4"/>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4"/>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4"/>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4"/>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4"/>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4"/>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4"/>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4"/>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4"/>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9" name="Google Shape;2309;p24"/>
          <p:cNvGrpSpPr/>
          <p:nvPr/>
        </p:nvGrpSpPr>
        <p:grpSpPr>
          <a:xfrm>
            <a:off x="533683" y="2689887"/>
            <a:ext cx="959477" cy="1574332"/>
            <a:chOff x="2458449" y="383490"/>
            <a:chExt cx="719608" cy="1180749"/>
          </a:xfrm>
        </p:grpSpPr>
        <p:sp>
          <p:nvSpPr>
            <p:cNvPr id="2310" name="Google Shape;2310;p2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57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blipFill>
          <a:blip r:embed="rId2"/>
          <a:stretch>
            <a:fillRect/>
          </a:stretch>
        </a:blipFill>
        <a:effectLst/>
      </p:bgPr>
    </p:bg>
    <p:spTree>
      <p:nvGrpSpPr>
        <p:cNvPr id="1" name="Shape 2344"/>
        <p:cNvGrpSpPr/>
        <p:nvPr/>
      </p:nvGrpSpPr>
      <p:grpSpPr>
        <a:xfrm>
          <a:off x="0" y="0"/>
          <a:ext cx="0" cy="0"/>
          <a:chOff x="0" y="0"/>
          <a:chExt cx="0" cy="0"/>
        </a:xfrm>
      </p:grpSpPr>
      <p:sp>
        <p:nvSpPr>
          <p:cNvPr id="2345" name="Google Shape;2345;p25"/>
          <p:cNvSpPr txBox="1">
            <a:spLocks noGrp="1"/>
          </p:cNvSpPr>
          <p:nvPr>
            <p:ph type="title"/>
          </p:nvPr>
        </p:nvSpPr>
        <p:spPr>
          <a:xfrm>
            <a:off x="96000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6" name="Google Shape;2346;p25"/>
          <p:cNvSpPr txBox="1">
            <a:spLocks noGrp="1"/>
          </p:cNvSpPr>
          <p:nvPr>
            <p:ph type="subTitle" idx="1"/>
          </p:nvPr>
        </p:nvSpPr>
        <p:spPr>
          <a:xfrm>
            <a:off x="960000"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7" name="Google Shape;2347;p25"/>
          <p:cNvSpPr txBox="1">
            <a:spLocks noGrp="1"/>
          </p:cNvSpPr>
          <p:nvPr>
            <p:ph type="title" idx="2"/>
          </p:nvPr>
        </p:nvSpPr>
        <p:spPr>
          <a:xfrm>
            <a:off x="4559025"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8" name="Google Shape;2348;p25"/>
          <p:cNvSpPr txBox="1">
            <a:spLocks noGrp="1"/>
          </p:cNvSpPr>
          <p:nvPr>
            <p:ph type="subTitle" idx="3"/>
          </p:nvPr>
        </p:nvSpPr>
        <p:spPr>
          <a:xfrm>
            <a:off x="4559028"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9" name="Google Shape;2349;p25"/>
          <p:cNvSpPr txBox="1">
            <a:spLocks noGrp="1"/>
          </p:cNvSpPr>
          <p:nvPr>
            <p:ph type="title" idx="4"/>
          </p:nvPr>
        </p:nvSpPr>
        <p:spPr>
          <a:xfrm>
            <a:off x="815806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50" name="Google Shape;2350;p25"/>
          <p:cNvSpPr txBox="1">
            <a:spLocks noGrp="1"/>
          </p:cNvSpPr>
          <p:nvPr>
            <p:ph type="subTitle" idx="5"/>
          </p:nvPr>
        </p:nvSpPr>
        <p:spPr>
          <a:xfrm>
            <a:off x="8158065"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1" name="Google Shape;2351;p25"/>
          <p:cNvSpPr txBox="1">
            <a:spLocks noGrp="1"/>
          </p:cNvSpPr>
          <p:nvPr>
            <p:ph type="title" idx="6" hasCustomPrompt="1"/>
          </p:nvPr>
        </p:nvSpPr>
        <p:spPr>
          <a:xfrm>
            <a:off x="1881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2" name="Google Shape;2352;p25"/>
          <p:cNvSpPr txBox="1">
            <a:spLocks noGrp="1"/>
          </p:cNvSpPr>
          <p:nvPr>
            <p:ph type="title" idx="7" hasCustomPrompt="1"/>
          </p:nvPr>
        </p:nvSpPr>
        <p:spPr>
          <a:xfrm>
            <a:off x="5480833"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3" name="Google Shape;2353;p25"/>
          <p:cNvSpPr txBox="1">
            <a:spLocks noGrp="1"/>
          </p:cNvSpPr>
          <p:nvPr>
            <p:ph type="title" idx="8" hasCustomPrompt="1"/>
          </p:nvPr>
        </p:nvSpPr>
        <p:spPr>
          <a:xfrm>
            <a:off x="9079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4" name="Google Shape;2354;p25"/>
          <p:cNvSpPr txBox="1">
            <a:spLocks noGrp="1"/>
          </p:cNvSpPr>
          <p:nvPr>
            <p:ph type="title" idx="9"/>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355" name="Google Shape;2355;p25"/>
          <p:cNvGrpSpPr/>
          <p:nvPr/>
        </p:nvGrpSpPr>
        <p:grpSpPr>
          <a:xfrm>
            <a:off x="10310205" y="368846"/>
            <a:ext cx="2122495" cy="700969"/>
            <a:chOff x="583503" y="585996"/>
            <a:chExt cx="1591871" cy="525727"/>
          </a:xfrm>
        </p:grpSpPr>
        <p:sp>
          <p:nvSpPr>
            <p:cNvPr id="2356" name="Google Shape;2356;p2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2" name="Google Shape;2382;p25"/>
          <p:cNvGrpSpPr/>
          <p:nvPr/>
        </p:nvGrpSpPr>
        <p:grpSpPr>
          <a:xfrm>
            <a:off x="10960383" y="1298721"/>
            <a:ext cx="959477" cy="1574332"/>
            <a:chOff x="2458449" y="383490"/>
            <a:chExt cx="719608" cy="1180749"/>
          </a:xfrm>
        </p:grpSpPr>
        <p:sp>
          <p:nvSpPr>
            <p:cNvPr id="2383" name="Google Shape;2383;p2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7" name="Google Shape;2417;p25"/>
          <p:cNvGrpSpPr/>
          <p:nvPr/>
        </p:nvGrpSpPr>
        <p:grpSpPr>
          <a:xfrm flipH="1">
            <a:off x="11268951" y="3832085"/>
            <a:ext cx="1312699" cy="2808163"/>
            <a:chOff x="-2306975" y="-1486200"/>
            <a:chExt cx="1429125" cy="3057225"/>
          </a:xfrm>
        </p:grpSpPr>
        <p:sp>
          <p:nvSpPr>
            <p:cNvPr id="2418" name="Google Shape;2418;p25"/>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19" name="Google Shape;2419;p25"/>
            <p:cNvGrpSpPr/>
            <p:nvPr/>
          </p:nvGrpSpPr>
          <p:grpSpPr>
            <a:xfrm>
              <a:off x="-2306975" y="-1486200"/>
              <a:ext cx="1429125" cy="3004725"/>
              <a:chOff x="-2306975" y="-1486200"/>
              <a:chExt cx="1429125" cy="3004725"/>
            </a:xfrm>
          </p:grpSpPr>
          <p:sp>
            <p:nvSpPr>
              <p:cNvPr id="2420" name="Google Shape;2420;p25"/>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5"/>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5"/>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5"/>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5"/>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5"/>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5"/>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5"/>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5"/>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5"/>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5"/>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5"/>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5"/>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5"/>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5"/>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5"/>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5"/>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5"/>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5"/>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5"/>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5"/>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5"/>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5"/>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5"/>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5"/>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5"/>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5"/>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5"/>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5"/>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5"/>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5"/>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5"/>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5"/>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5"/>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5"/>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5"/>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5"/>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5"/>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5"/>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5"/>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5"/>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5"/>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5"/>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5"/>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5"/>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5"/>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5"/>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5"/>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5"/>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5"/>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70" name="Google Shape;2470;p25"/>
          <p:cNvGrpSpPr/>
          <p:nvPr/>
        </p:nvGrpSpPr>
        <p:grpSpPr>
          <a:xfrm>
            <a:off x="491428" y="1"/>
            <a:ext cx="919079" cy="1031844"/>
            <a:chOff x="289713" y="0"/>
            <a:chExt cx="847025" cy="950950"/>
          </a:xfrm>
        </p:grpSpPr>
        <p:sp>
          <p:nvSpPr>
            <p:cNvPr id="2471" name="Google Shape;2471;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5"/>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37" name="Picture 1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1868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2480"/>
        <p:cNvGrpSpPr/>
        <p:nvPr/>
      </p:nvGrpSpPr>
      <p:grpSpPr>
        <a:xfrm>
          <a:off x="0" y="0"/>
          <a:ext cx="0" cy="0"/>
          <a:chOff x="0" y="0"/>
          <a:chExt cx="0" cy="0"/>
        </a:xfrm>
      </p:grpSpPr>
      <p:sp>
        <p:nvSpPr>
          <p:cNvPr id="2481" name="Google Shape;2481;p26"/>
          <p:cNvSpPr txBox="1">
            <a:spLocks noGrp="1"/>
          </p:cNvSpPr>
          <p:nvPr>
            <p:ph type="title"/>
          </p:nvPr>
        </p:nvSpPr>
        <p:spPr>
          <a:xfrm>
            <a:off x="3232800" y="739783"/>
            <a:ext cx="5726400" cy="1164000"/>
          </a:xfrm>
          <a:prstGeom prst="rect">
            <a:avLst/>
          </a:prstGeom>
          <a:effectLst>
            <a:outerShdw dist="47625" dir="5280000" algn="bl" rotWithShape="0">
              <a:srgbClr val="000000">
                <a:alpha val="39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2" name="Google Shape;2482;p26"/>
          <p:cNvSpPr txBox="1">
            <a:spLocks noGrp="1"/>
          </p:cNvSpPr>
          <p:nvPr>
            <p:ph type="subTitle" idx="1"/>
          </p:nvPr>
        </p:nvSpPr>
        <p:spPr>
          <a:xfrm>
            <a:off x="3806200" y="2114067"/>
            <a:ext cx="45796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3" name="Google Shape;2483;p26"/>
          <p:cNvSpPr txBox="1"/>
          <p:nvPr/>
        </p:nvSpPr>
        <p:spPr>
          <a:xfrm>
            <a:off x="2353400" y="4548067"/>
            <a:ext cx="7485200" cy="7316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400"/>
              </a:spcBef>
              <a:spcAft>
                <a:spcPts val="0"/>
              </a:spcAft>
              <a:buNone/>
            </a:pPr>
            <a:r>
              <a:rPr lang="en-GB" sz="2400">
                <a:solidFill>
                  <a:schemeClr val="lt1"/>
                </a:solidFill>
                <a:latin typeface="Nunito"/>
                <a:ea typeface="Nunito"/>
                <a:cs typeface="Nunito"/>
                <a:sym typeface="Nunito"/>
              </a:rPr>
              <a:t>CREDITS: This presentation template was created by </a:t>
            </a:r>
            <a:r>
              <a:rPr lang="en-GB" sz="2400" b="1">
                <a:solidFill>
                  <a:schemeClr val="lt1"/>
                </a:solidFill>
                <a:uFill>
                  <a:noFill/>
                </a:uFill>
                <a:latin typeface="Nunito"/>
                <a:ea typeface="Nunito"/>
                <a:cs typeface="Nunito"/>
                <a:sym typeface="Nunito"/>
                <a:hlinkClick r:id="rId3"/>
              </a:rPr>
              <a:t>Slidesgo</a:t>
            </a:r>
            <a:r>
              <a:rPr lang="en-GB" sz="2400">
                <a:solidFill>
                  <a:schemeClr val="lt1"/>
                </a:solidFill>
                <a:latin typeface="Nunito"/>
                <a:ea typeface="Nunito"/>
                <a:cs typeface="Nunito"/>
                <a:sym typeface="Nunito"/>
              </a:rPr>
              <a:t>, including icons by </a:t>
            </a:r>
            <a:r>
              <a:rPr lang="en-GB" sz="2400" b="1">
                <a:solidFill>
                  <a:schemeClr val="lt1"/>
                </a:solidFill>
                <a:uFill>
                  <a:noFill/>
                </a:uFill>
                <a:latin typeface="Nunito"/>
                <a:ea typeface="Nunito"/>
                <a:cs typeface="Nunito"/>
                <a:sym typeface="Nunito"/>
                <a:hlinkClick r:id="rId4"/>
              </a:rPr>
              <a:t>Flaticon</a:t>
            </a:r>
            <a:r>
              <a:rPr lang="en-GB" sz="2400">
                <a:solidFill>
                  <a:schemeClr val="lt1"/>
                </a:solidFill>
                <a:latin typeface="Nunito"/>
                <a:ea typeface="Nunito"/>
                <a:cs typeface="Nunito"/>
                <a:sym typeface="Nunito"/>
              </a:rPr>
              <a:t>, infographics &amp; images by </a:t>
            </a:r>
            <a:r>
              <a:rPr lang="en-GB" sz="2400" b="1">
                <a:solidFill>
                  <a:schemeClr val="lt1"/>
                </a:solidFill>
                <a:uFill>
                  <a:noFill/>
                </a:uFill>
                <a:latin typeface="Nunito"/>
                <a:ea typeface="Nunito"/>
                <a:cs typeface="Nunito"/>
                <a:sym typeface="Nunito"/>
                <a:hlinkClick r:id="rId5"/>
              </a:rPr>
              <a:t>Freepik</a:t>
            </a:r>
            <a:endParaRPr sz="2400" b="1">
              <a:solidFill>
                <a:schemeClr val="lt1"/>
              </a:solidFill>
              <a:latin typeface="Nunito"/>
              <a:ea typeface="Nunito"/>
              <a:cs typeface="Nunito"/>
              <a:sym typeface="Nunito"/>
            </a:endParaRPr>
          </a:p>
        </p:txBody>
      </p:sp>
      <p:grpSp>
        <p:nvGrpSpPr>
          <p:cNvPr id="2484" name="Google Shape;2484;p26"/>
          <p:cNvGrpSpPr/>
          <p:nvPr/>
        </p:nvGrpSpPr>
        <p:grpSpPr>
          <a:xfrm>
            <a:off x="9674353" y="1"/>
            <a:ext cx="919079" cy="1031844"/>
            <a:chOff x="289713" y="0"/>
            <a:chExt cx="847025" cy="950950"/>
          </a:xfrm>
        </p:grpSpPr>
        <p:sp>
          <p:nvSpPr>
            <p:cNvPr id="2485" name="Google Shape;248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26"/>
          <p:cNvGrpSpPr/>
          <p:nvPr/>
        </p:nvGrpSpPr>
        <p:grpSpPr>
          <a:xfrm>
            <a:off x="10887911" y="3"/>
            <a:ext cx="919079" cy="1954375"/>
            <a:chOff x="289713" y="-850207"/>
            <a:chExt cx="847025" cy="1801157"/>
          </a:xfrm>
        </p:grpSpPr>
        <p:sp>
          <p:nvSpPr>
            <p:cNvPr id="2495" name="Google Shape;249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4" name="Google Shape;2504;p26"/>
          <p:cNvGrpSpPr/>
          <p:nvPr/>
        </p:nvGrpSpPr>
        <p:grpSpPr>
          <a:xfrm>
            <a:off x="385011" y="3"/>
            <a:ext cx="919079" cy="1954375"/>
            <a:chOff x="289713" y="-850207"/>
            <a:chExt cx="847025" cy="1801157"/>
          </a:xfrm>
        </p:grpSpPr>
        <p:sp>
          <p:nvSpPr>
            <p:cNvPr id="2505" name="Google Shape;250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4" name="Google Shape;2514;p26"/>
          <p:cNvGrpSpPr/>
          <p:nvPr/>
        </p:nvGrpSpPr>
        <p:grpSpPr>
          <a:xfrm>
            <a:off x="1693111" y="3"/>
            <a:ext cx="919079" cy="1954375"/>
            <a:chOff x="289713" y="-850207"/>
            <a:chExt cx="847025" cy="1801157"/>
          </a:xfrm>
        </p:grpSpPr>
        <p:sp>
          <p:nvSpPr>
            <p:cNvPr id="2515" name="Google Shape;251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26"/>
          <p:cNvGrpSpPr/>
          <p:nvPr/>
        </p:nvGrpSpPr>
        <p:grpSpPr>
          <a:xfrm>
            <a:off x="9629905" y="2474780"/>
            <a:ext cx="2122495" cy="700969"/>
            <a:chOff x="583503" y="585996"/>
            <a:chExt cx="1591871" cy="525727"/>
          </a:xfrm>
        </p:grpSpPr>
        <p:sp>
          <p:nvSpPr>
            <p:cNvPr id="2525" name="Google Shape;2525;p2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1" name="Google Shape;2551;p26"/>
          <p:cNvGrpSpPr/>
          <p:nvPr/>
        </p:nvGrpSpPr>
        <p:grpSpPr>
          <a:xfrm>
            <a:off x="419383" y="2416321"/>
            <a:ext cx="959477" cy="1574332"/>
            <a:chOff x="2458449" y="383490"/>
            <a:chExt cx="719608" cy="1180749"/>
          </a:xfrm>
        </p:grpSpPr>
        <p:sp>
          <p:nvSpPr>
            <p:cNvPr id="2552" name="Google Shape;2552;p26"/>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6"/>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6"/>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6"/>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6"/>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6"/>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6"/>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6"/>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6"/>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6"/>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6"/>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6"/>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6"/>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6"/>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6"/>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6"/>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6"/>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6"/>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6"/>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6"/>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6"/>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6"/>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6"/>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6"/>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6"/>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6"/>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6"/>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6"/>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6"/>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6"/>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6" name="Google Shape;2586;p26"/>
          <p:cNvGrpSpPr/>
          <p:nvPr/>
        </p:nvGrpSpPr>
        <p:grpSpPr>
          <a:xfrm>
            <a:off x="10466835" y="3892319"/>
            <a:ext cx="1312699" cy="2808163"/>
            <a:chOff x="-2306975" y="-1486200"/>
            <a:chExt cx="1429125" cy="3057225"/>
          </a:xfrm>
        </p:grpSpPr>
        <p:sp>
          <p:nvSpPr>
            <p:cNvPr id="2587" name="Google Shape;2587;p2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8" name="Google Shape;2588;p26"/>
            <p:cNvGrpSpPr/>
            <p:nvPr/>
          </p:nvGrpSpPr>
          <p:grpSpPr>
            <a:xfrm>
              <a:off x="-2306975" y="-1486200"/>
              <a:ext cx="1429125" cy="3004725"/>
              <a:chOff x="-2306975" y="-1486200"/>
              <a:chExt cx="1429125" cy="3004725"/>
            </a:xfrm>
          </p:grpSpPr>
          <p:sp>
            <p:nvSpPr>
              <p:cNvPr id="2589" name="Google Shape;2589;p2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2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2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39" name="Google Shape;2639;p26"/>
          <p:cNvGrpSpPr/>
          <p:nvPr/>
        </p:nvGrpSpPr>
        <p:grpSpPr>
          <a:xfrm>
            <a:off x="1378997" y="4413025"/>
            <a:ext cx="519633" cy="611632"/>
            <a:chOff x="5591925" y="2896100"/>
            <a:chExt cx="511450" cy="602000"/>
          </a:xfrm>
        </p:grpSpPr>
        <p:sp>
          <p:nvSpPr>
            <p:cNvPr id="2640" name="Google Shape;2640;p2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4" name="Google Shape;2654;p26"/>
          <p:cNvGrpSpPr/>
          <p:nvPr/>
        </p:nvGrpSpPr>
        <p:grpSpPr>
          <a:xfrm flipH="1">
            <a:off x="203201" y="5011967"/>
            <a:ext cx="2188033" cy="1746533"/>
            <a:chOff x="8060675" y="3682775"/>
            <a:chExt cx="1641025" cy="1309900"/>
          </a:xfrm>
        </p:grpSpPr>
        <p:sp>
          <p:nvSpPr>
            <p:cNvPr id="2655" name="Google Shape;2655;p2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6" name="Google Shape;2656;p26"/>
            <p:cNvGrpSpPr/>
            <p:nvPr/>
          </p:nvGrpSpPr>
          <p:grpSpPr>
            <a:xfrm flipH="1">
              <a:off x="8215400" y="3682775"/>
              <a:ext cx="1486300" cy="1222600"/>
              <a:chOff x="756775" y="2990550"/>
              <a:chExt cx="1486300" cy="1222600"/>
            </a:xfrm>
          </p:grpSpPr>
          <p:sp>
            <p:nvSpPr>
              <p:cNvPr id="2657" name="Google Shape;2657;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1516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stretch>
            <a:fillRect/>
          </a:stretch>
        </a:blipFill>
        <a:effectLst/>
      </p:bgPr>
    </p:bg>
    <p:spTree>
      <p:nvGrpSpPr>
        <p:cNvPr id="1" name="Shape 2689"/>
        <p:cNvGrpSpPr/>
        <p:nvPr/>
      </p:nvGrpSpPr>
      <p:grpSpPr>
        <a:xfrm>
          <a:off x="0" y="0"/>
          <a:ext cx="0" cy="0"/>
          <a:chOff x="0" y="0"/>
          <a:chExt cx="0" cy="0"/>
        </a:xfrm>
      </p:grpSpPr>
      <p:grpSp>
        <p:nvGrpSpPr>
          <p:cNvPr id="2690" name="Google Shape;2690;p27"/>
          <p:cNvGrpSpPr/>
          <p:nvPr/>
        </p:nvGrpSpPr>
        <p:grpSpPr>
          <a:xfrm>
            <a:off x="4982411" y="3"/>
            <a:ext cx="919079" cy="1954375"/>
            <a:chOff x="289713" y="-850207"/>
            <a:chExt cx="847025" cy="1801157"/>
          </a:xfrm>
        </p:grpSpPr>
        <p:sp>
          <p:nvSpPr>
            <p:cNvPr id="2691" name="Google Shape;269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0" name="Google Shape;2700;p27"/>
          <p:cNvGrpSpPr/>
          <p:nvPr/>
        </p:nvGrpSpPr>
        <p:grpSpPr>
          <a:xfrm>
            <a:off x="6290511" y="3"/>
            <a:ext cx="919079" cy="1954375"/>
            <a:chOff x="289713" y="-850207"/>
            <a:chExt cx="847025" cy="1801157"/>
          </a:xfrm>
        </p:grpSpPr>
        <p:sp>
          <p:nvSpPr>
            <p:cNvPr id="2701" name="Google Shape;270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27"/>
          <p:cNvGrpSpPr/>
          <p:nvPr/>
        </p:nvGrpSpPr>
        <p:grpSpPr>
          <a:xfrm>
            <a:off x="10466835" y="3892319"/>
            <a:ext cx="1312699" cy="2808163"/>
            <a:chOff x="-2306975" y="-1486200"/>
            <a:chExt cx="1429125" cy="3057225"/>
          </a:xfrm>
        </p:grpSpPr>
        <p:sp>
          <p:nvSpPr>
            <p:cNvPr id="2711" name="Google Shape;2711;p27"/>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2" name="Google Shape;2712;p27"/>
            <p:cNvGrpSpPr/>
            <p:nvPr/>
          </p:nvGrpSpPr>
          <p:grpSpPr>
            <a:xfrm>
              <a:off x="-2306975" y="-1486200"/>
              <a:ext cx="1429125" cy="3004725"/>
              <a:chOff x="-2306975" y="-1486200"/>
              <a:chExt cx="1429125" cy="3004725"/>
            </a:xfrm>
          </p:grpSpPr>
          <p:sp>
            <p:nvSpPr>
              <p:cNvPr id="2713" name="Google Shape;2713;p27"/>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7"/>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7"/>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7"/>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7"/>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7"/>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7"/>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7"/>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7"/>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7"/>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7"/>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7"/>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7"/>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7"/>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7"/>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7"/>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7"/>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7"/>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7"/>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7"/>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7"/>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7"/>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7"/>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7"/>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27"/>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27"/>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7"/>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7"/>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27"/>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27"/>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7"/>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7"/>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7"/>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7"/>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7"/>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7"/>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7"/>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7"/>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7"/>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7"/>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7"/>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7"/>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7"/>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7"/>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7"/>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7"/>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7"/>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7"/>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27"/>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27"/>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63" name="Google Shape;2763;p27"/>
          <p:cNvGrpSpPr/>
          <p:nvPr/>
        </p:nvGrpSpPr>
        <p:grpSpPr>
          <a:xfrm>
            <a:off x="1378997" y="4413025"/>
            <a:ext cx="519633" cy="611632"/>
            <a:chOff x="5591925" y="2896100"/>
            <a:chExt cx="511450" cy="602000"/>
          </a:xfrm>
        </p:grpSpPr>
        <p:sp>
          <p:nvSpPr>
            <p:cNvPr id="2764" name="Google Shape;2764;p2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2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2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2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8" name="Google Shape;2778;p27"/>
          <p:cNvGrpSpPr/>
          <p:nvPr/>
        </p:nvGrpSpPr>
        <p:grpSpPr>
          <a:xfrm flipH="1">
            <a:off x="203201" y="5011967"/>
            <a:ext cx="2188033" cy="1746533"/>
            <a:chOff x="8060675" y="3682775"/>
            <a:chExt cx="1641025" cy="1309900"/>
          </a:xfrm>
        </p:grpSpPr>
        <p:sp>
          <p:nvSpPr>
            <p:cNvPr id="2779" name="Google Shape;2779;p27"/>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80" name="Google Shape;2780;p27"/>
            <p:cNvGrpSpPr/>
            <p:nvPr/>
          </p:nvGrpSpPr>
          <p:grpSpPr>
            <a:xfrm flipH="1">
              <a:off x="8215400" y="3682775"/>
              <a:ext cx="1486300" cy="1222600"/>
              <a:chOff x="756775" y="2990550"/>
              <a:chExt cx="1486300" cy="1222600"/>
            </a:xfrm>
          </p:grpSpPr>
          <p:sp>
            <p:nvSpPr>
              <p:cNvPr id="2781" name="Google Shape;2781;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7"/>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27"/>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27"/>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7"/>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7"/>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27"/>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27"/>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7"/>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7"/>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7"/>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7"/>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7"/>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7"/>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27"/>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27"/>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27"/>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27"/>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27"/>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27"/>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27"/>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27"/>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27"/>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27"/>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27"/>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27"/>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27"/>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27"/>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7"/>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9438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2813"/>
        <p:cNvGrpSpPr/>
        <p:nvPr/>
      </p:nvGrpSpPr>
      <p:grpSpPr>
        <a:xfrm>
          <a:off x="0" y="0"/>
          <a:ext cx="0" cy="0"/>
          <a:chOff x="0" y="0"/>
          <a:chExt cx="0" cy="0"/>
        </a:xfrm>
      </p:grpSpPr>
      <p:grpSp>
        <p:nvGrpSpPr>
          <p:cNvPr id="2814" name="Google Shape;2814;p28"/>
          <p:cNvGrpSpPr/>
          <p:nvPr/>
        </p:nvGrpSpPr>
        <p:grpSpPr>
          <a:xfrm>
            <a:off x="10277605" y="578546"/>
            <a:ext cx="2122495" cy="700969"/>
            <a:chOff x="583503" y="585996"/>
            <a:chExt cx="1591871" cy="525727"/>
          </a:xfrm>
        </p:grpSpPr>
        <p:sp>
          <p:nvSpPr>
            <p:cNvPr id="2815" name="Google Shape;2815;p2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2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2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2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1" name="Google Shape;2841;p28"/>
          <p:cNvGrpSpPr/>
          <p:nvPr/>
        </p:nvGrpSpPr>
        <p:grpSpPr>
          <a:xfrm>
            <a:off x="10595168" y="4923067"/>
            <a:ext cx="2188033" cy="1746533"/>
            <a:chOff x="8060675" y="3682775"/>
            <a:chExt cx="1641025" cy="1309900"/>
          </a:xfrm>
        </p:grpSpPr>
        <p:sp>
          <p:nvSpPr>
            <p:cNvPr id="2842" name="Google Shape;2842;p2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43" name="Google Shape;2843;p28"/>
            <p:cNvGrpSpPr/>
            <p:nvPr/>
          </p:nvGrpSpPr>
          <p:grpSpPr>
            <a:xfrm flipH="1">
              <a:off x="8215400" y="3682775"/>
              <a:ext cx="1486300" cy="1222600"/>
              <a:chOff x="756775" y="2990550"/>
              <a:chExt cx="1486300" cy="1222600"/>
            </a:xfrm>
          </p:grpSpPr>
          <p:sp>
            <p:nvSpPr>
              <p:cNvPr id="2844" name="Google Shape;2844;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2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2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2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2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2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2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2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2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2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2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2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2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2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2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2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6" name="Google Shape;2876;p28"/>
          <p:cNvGrpSpPr/>
          <p:nvPr/>
        </p:nvGrpSpPr>
        <p:grpSpPr>
          <a:xfrm flipH="1">
            <a:off x="11084334" y="3335774"/>
            <a:ext cx="1044167" cy="1576867"/>
            <a:chOff x="11447475" y="-511450"/>
            <a:chExt cx="783125" cy="1182650"/>
          </a:xfrm>
        </p:grpSpPr>
        <p:sp>
          <p:nvSpPr>
            <p:cNvPr id="2877" name="Google Shape;2877;p28"/>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8"/>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28"/>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28"/>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8"/>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8"/>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28"/>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28"/>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8"/>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8"/>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28"/>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8" name="Google Shape;2888;p28"/>
          <p:cNvGrpSpPr/>
          <p:nvPr/>
        </p:nvGrpSpPr>
        <p:grpSpPr>
          <a:xfrm>
            <a:off x="491428" y="1"/>
            <a:ext cx="919079" cy="1031844"/>
            <a:chOff x="289713" y="0"/>
            <a:chExt cx="847025" cy="950950"/>
          </a:xfrm>
        </p:grpSpPr>
        <p:sp>
          <p:nvSpPr>
            <p:cNvPr id="2889" name="Google Shape;288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8" name="Google Shape;2898;p28"/>
          <p:cNvGrpSpPr/>
          <p:nvPr/>
        </p:nvGrpSpPr>
        <p:grpSpPr>
          <a:xfrm>
            <a:off x="1609028" y="1"/>
            <a:ext cx="919079" cy="1031844"/>
            <a:chOff x="289713" y="0"/>
            <a:chExt cx="847025" cy="950950"/>
          </a:xfrm>
        </p:grpSpPr>
        <p:sp>
          <p:nvSpPr>
            <p:cNvPr id="2899" name="Google Shape;289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8" name="Google Shape;2908;p28"/>
          <p:cNvGrpSpPr/>
          <p:nvPr/>
        </p:nvGrpSpPr>
        <p:grpSpPr>
          <a:xfrm>
            <a:off x="2726629" y="1"/>
            <a:ext cx="919079" cy="1031844"/>
            <a:chOff x="289713" y="0"/>
            <a:chExt cx="847025" cy="950950"/>
          </a:xfrm>
        </p:grpSpPr>
        <p:sp>
          <p:nvSpPr>
            <p:cNvPr id="2909" name="Google Shape;290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8" name="Google Shape;2918;p28"/>
          <p:cNvGrpSpPr/>
          <p:nvPr/>
        </p:nvGrpSpPr>
        <p:grpSpPr>
          <a:xfrm>
            <a:off x="294618" y="3861452"/>
            <a:ext cx="1312699" cy="2808163"/>
            <a:chOff x="-2306975" y="-1486200"/>
            <a:chExt cx="1429125" cy="3057225"/>
          </a:xfrm>
        </p:grpSpPr>
        <p:sp>
          <p:nvSpPr>
            <p:cNvPr id="2919" name="Google Shape;2919;p2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20" name="Google Shape;2920;p28"/>
            <p:cNvGrpSpPr/>
            <p:nvPr/>
          </p:nvGrpSpPr>
          <p:grpSpPr>
            <a:xfrm>
              <a:off x="-2306975" y="-1486200"/>
              <a:ext cx="1429125" cy="3004725"/>
              <a:chOff x="-2306975" y="-1486200"/>
              <a:chExt cx="1429125" cy="3004725"/>
            </a:xfrm>
          </p:grpSpPr>
          <p:sp>
            <p:nvSpPr>
              <p:cNvPr id="2921" name="Google Shape;2921;p2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2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2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2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2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2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2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2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2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2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2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2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2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2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2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2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2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2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9051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F7F1-6FA6-158C-41E8-769186998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C7B33B-83DC-893F-B966-835BEFAA9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AC9FC-9C37-EAF5-FA9A-CA5FDE6DA08A}"/>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5" name="Footer Placeholder 4">
            <a:extLst>
              <a:ext uri="{FF2B5EF4-FFF2-40B4-BE49-F238E27FC236}">
                <a16:creationId xmlns:a16="http://schemas.microsoft.com/office/drawing/2014/main" id="{AAFB36A7-E176-3E1B-94FD-614F72DA1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76160-4D60-D3DA-4F16-2FF7EC75D3F0}"/>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346413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A050-C77D-DF4A-B0E5-59FBBE10E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365C9-0C59-C0C5-061E-21270A0BF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76F35-CC2B-CD0D-953D-ADD3A943DE39}"/>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5" name="Footer Placeholder 4">
            <a:extLst>
              <a:ext uri="{FF2B5EF4-FFF2-40B4-BE49-F238E27FC236}">
                <a16:creationId xmlns:a16="http://schemas.microsoft.com/office/drawing/2014/main" id="{5C65C914-A526-C30C-0915-2CA1ECA2B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F0897-226A-C8AD-FAF9-BFE3CFCA05C3}"/>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67714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grpSp>
        <p:nvGrpSpPr>
          <p:cNvPr id="357" name="Google Shape;357;p4"/>
          <p:cNvGrpSpPr/>
          <p:nvPr/>
        </p:nvGrpSpPr>
        <p:grpSpPr>
          <a:xfrm>
            <a:off x="10781485" y="1"/>
            <a:ext cx="919079" cy="1031844"/>
            <a:chOff x="289713" y="0"/>
            <a:chExt cx="847025" cy="950950"/>
          </a:xfrm>
        </p:grpSpPr>
        <p:sp>
          <p:nvSpPr>
            <p:cNvPr id="358" name="Google Shape;35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4"/>
          <p:cNvGrpSpPr/>
          <p:nvPr/>
        </p:nvGrpSpPr>
        <p:grpSpPr>
          <a:xfrm>
            <a:off x="491418" y="1"/>
            <a:ext cx="919079" cy="1031844"/>
            <a:chOff x="289713" y="0"/>
            <a:chExt cx="847025" cy="950950"/>
          </a:xfrm>
        </p:grpSpPr>
        <p:sp>
          <p:nvSpPr>
            <p:cNvPr id="368" name="Google Shape;36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 name="Google Shape;377;p4"/>
          <p:cNvGrpSpPr/>
          <p:nvPr/>
        </p:nvGrpSpPr>
        <p:grpSpPr>
          <a:xfrm flipH="1">
            <a:off x="11225985" y="3947452"/>
            <a:ext cx="1312699" cy="2808163"/>
            <a:chOff x="-2306975" y="-1486200"/>
            <a:chExt cx="1429125" cy="3057225"/>
          </a:xfrm>
        </p:grpSpPr>
        <p:sp>
          <p:nvSpPr>
            <p:cNvPr id="378" name="Google Shape;378;p4"/>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9" name="Google Shape;379;p4"/>
            <p:cNvGrpSpPr/>
            <p:nvPr/>
          </p:nvGrpSpPr>
          <p:grpSpPr>
            <a:xfrm>
              <a:off x="-2306975" y="-1486200"/>
              <a:ext cx="1429125" cy="3004725"/>
              <a:chOff x="-2306975" y="-1486200"/>
              <a:chExt cx="1429125" cy="3004725"/>
            </a:xfrm>
          </p:grpSpPr>
          <p:sp>
            <p:nvSpPr>
              <p:cNvPr id="380" name="Google Shape;380;p4"/>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49835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506D-E56F-5FC7-7015-7ED6DCC96C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CEFFB-E159-54CA-328C-ACBAB6006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688C4E-124A-C68E-B71D-D905DE379E83}"/>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5" name="Footer Placeholder 4">
            <a:extLst>
              <a:ext uri="{FF2B5EF4-FFF2-40B4-BE49-F238E27FC236}">
                <a16:creationId xmlns:a16="http://schemas.microsoft.com/office/drawing/2014/main" id="{3A8382A4-6EFA-7230-30C3-2F833014F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5E842-B781-5699-2AAF-B13C3F7397CD}"/>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4160217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09F9-6C31-9F27-9ED5-0AAF60C8C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786AC-0DBA-D688-8922-C18EAA2C00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D1D2B1-3905-1D94-1B52-C0B006F01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BB3D58-E5B7-248D-B282-CD4F3B289BA1}"/>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6" name="Footer Placeholder 5">
            <a:extLst>
              <a:ext uri="{FF2B5EF4-FFF2-40B4-BE49-F238E27FC236}">
                <a16:creationId xmlns:a16="http://schemas.microsoft.com/office/drawing/2014/main" id="{56AFB3F5-845A-E2B1-801E-B952EE76A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4DFAB-C77C-3248-3802-51C7FDB6B8CD}"/>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914865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0CB4-B1E9-64BB-5148-E8457355F6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DD0F9-3350-0183-DD04-4092FD5E5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5AADE2-3CAB-4C53-3888-CBC3F3966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7510D-931F-F7DE-FBB7-B8C1C90CF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A7A9B6-9C4A-1CB1-5DAF-4F3CAF0EE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7729C8-D508-568A-AE6A-47CA18492927}"/>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8" name="Footer Placeholder 7">
            <a:extLst>
              <a:ext uri="{FF2B5EF4-FFF2-40B4-BE49-F238E27FC236}">
                <a16:creationId xmlns:a16="http://schemas.microsoft.com/office/drawing/2014/main" id="{E34223A0-0F1B-18F1-76E2-C7B609B7C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A068A-08DD-4DB5-39ED-BCF727F0F2F7}"/>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227786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44D5-2090-2F3E-4605-97C9C020A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07C418-EB01-93DB-8631-F26DD3D66E45}"/>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4" name="Footer Placeholder 3">
            <a:extLst>
              <a:ext uri="{FF2B5EF4-FFF2-40B4-BE49-F238E27FC236}">
                <a16:creationId xmlns:a16="http://schemas.microsoft.com/office/drawing/2014/main" id="{B9ACA79F-8494-1B56-5CEE-F906B71067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1E8FC-06E9-6578-E4D9-90051F23C7BB}"/>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744689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6D532-CE53-65B7-3F50-8F7A03F461DA}"/>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3" name="Footer Placeholder 2">
            <a:extLst>
              <a:ext uri="{FF2B5EF4-FFF2-40B4-BE49-F238E27FC236}">
                <a16:creationId xmlns:a16="http://schemas.microsoft.com/office/drawing/2014/main" id="{E5D70F5A-DAE3-36E0-EEC8-9207713630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53899-4A88-DB28-C467-02913FB75E83}"/>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2295139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CA5D-E3E7-6263-EE42-878BA7955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547C33-C451-A678-3AD9-0E0B4B111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21C1A-F932-134E-A272-A381D1404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6F6B8-3BCE-4D8F-EE23-4D780EF4EE9D}"/>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6" name="Footer Placeholder 5">
            <a:extLst>
              <a:ext uri="{FF2B5EF4-FFF2-40B4-BE49-F238E27FC236}">
                <a16:creationId xmlns:a16="http://schemas.microsoft.com/office/drawing/2014/main" id="{D8207D56-E0E9-6182-6D2C-5985B7026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4B2C7-DF58-C797-8B57-A99076C919B3}"/>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880491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5A01-89D3-E577-98F2-60B337A23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AFE06-1A24-FEB5-5894-84CDB4B27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D95E85-4BFD-4B70-210F-AA1A62B71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435AE-E4C4-B347-2E0E-71D4F89908AC}"/>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6" name="Footer Placeholder 5">
            <a:extLst>
              <a:ext uri="{FF2B5EF4-FFF2-40B4-BE49-F238E27FC236}">
                <a16:creationId xmlns:a16="http://schemas.microsoft.com/office/drawing/2014/main" id="{83E7540C-A361-565B-BB9F-097FC5864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1BA37-D3E3-94F1-9150-3BD85EB77242}"/>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866198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4515-368D-67D0-CD91-1AF0AFEEA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391604-7EE9-3693-5180-6C7C59539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2C15C-9638-C053-49E7-953EA357AFC8}"/>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5" name="Footer Placeholder 4">
            <a:extLst>
              <a:ext uri="{FF2B5EF4-FFF2-40B4-BE49-F238E27FC236}">
                <a16:creationId xmlns:a16="http://schemas.microsoft.com/office/drawing/2014/main" id="{7FAB3FE8-29A5-610F-E231-D9808CBF4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AC60E-B143-56DF-64E2-8121C543DD93}"/>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1575740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74FE55-E3D2-56A3-8178-E5E4B1656E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EA7B46-12EF-F887-0FED-2FDC50892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28A45-9DF6-3B8A-9BC1-942D53AE27EF}"/>
              </a:ext>
            </a:extLst>
          </p:cNvPr>
          <p:cNvSpPr>
            <a:spLocks noGrp="1"/>
          </p:cNvSpPr>
          <p:nvPr>
            <p:ph type="dt" sz="half" idx="10"/>
          </p:nvPr>
        </p:nvSpPr>
        <p:spPr/>
        <p:txBody>
          <a:bodyPr/>
          <a:lstStyle/>
          <a:p>
            <a:fld id="{A74F21E1-CCF4-4296-A6DB-3D5FEE412D29}" type="datetimeFigureOut">
              <a:rPr lang="en-US" smtClean="0"/>
              <a:t>12/28/2024</a:t>
            </a:fld>
            <a:endParaRPr lang="en-US"/>
          </a:p>
        </p:txBody>
      </p:sp>
      <p:sp>
        <p:nvSpPr>
          <p:cNvPr id="5" name="Footer Placeholder 4">
            <a:extLst>
              <a:ext uri="{FF2B5EF4-FFF2-40B4-BE49-F238E27FC236}">
                <a16:creationId xmlns:a16="http://schemas.microsoft.com/office/drawing/2014/main" id="{5DAF2324-3BB5-F5C2-1B51-7DE7F471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096C8-8C33-4069-CBB3-33CAA4D3A545}"/>
              </a:ext>
            </a:extLst>
          </p:cNvPr>
          <p:cNvSpPr>
            <a:spLocks noGrp="1"/>
          </p:cNvSpPr>
          <p:nvPr>
            <p:ph type="sldNum" sz="quarter" idx="12"/>
          </p:nvPr>
        </p:nvSpPr>
        <p:spPr/>
        <p:txBody>
          <a:bodyPr/>
          <a:lstStyle/>
          <a:p>
            <a:fld id="{C984BCC2-67DD-425A-B3AF-5D223384D1AA}" type="slidenum">
              <a:rPr lang="en-US" smtClean="0"/>
              <a:t>‹#›</a:t>
            </a:fld>
            <a:endParaRPr lang="en-US"/>
          </a:p>
        </p:txBody>
      </p:sp>
    </p:spTree>
    <p:extLst>
      <p:ext uri="{BB962C8B-B14F-4D97-AF65-F5344CB8AC3E}">
        <p14:creationId xmlns:p14="http://schemas.microsoft.com/office/powerpoint/2010/main" val="402948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480"/>
        <p:cNvGrpSpPr/>
        <p:nvPr/>
      </p:nvGrpSpPr>
      <p:grpSpPr>
        <a:xfrm>
          <a:off x="0" y="0"/>
          <a:ext cx="0" cy="0"/>
          <a:chOff x="0" y="0"/>
          <a:chExt cx="0" cy="0"/>
        </a:xfrm>
      </p:grpSpPr>
      <p:sp>
        <p:nvSpPr>
          <p:cNvPr id="481" name="Google Shape;481;p5"/>
          <p:cNvSpPr txBox="1">
            <a:spLocks noGrp="1"/>
          </p:cNvSpPr>
          <p:nvPr>
            <p:ph type="title"/>
          </p:nvPr>
        </p:nvSpPr>
        <p:spPr>
          <a:xfrm>
            <a:off x="3431319" y="2323019"/>
            <a:ext cx="36568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5"/>
          <p:cNvSpPr txBox="1">
            <a:spLocks noGrp="1"/>
          </p:cNvSpPr>
          <p:nvPr>
            <p:ph type="title" idx="2"/>
          </p:nvPr>
        </p:nvSpPr>
        <p:spPr>
          <a:xfrm>
            <a:off x="5023572" y="4151752"/>
            <a:ext cx="3656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5"/>
          <p:cNvSpPr txBox="1">
            <a:spLocks noGrp="1"/>
          </p:cNvSpPr>
          <p:nvPr>
            <p:ph type="subTitle" idx="1"/>
          </p:nvPr>
        </p:nvSpPr>
        <p:spPr>
          <a:xfrm>
            <a:off x="5339572" y="4627217"/>
            <a:ext cx="33408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4" name="Google Shape;484;p5"/>
          <p:cNvSpPr txBox="1">
            <a:spLocks noGrp="1"/>
          </p:cNvSpPr>
          <p:nvPr>
            <p:ph type="subTitle" idx="3"/>
          </p:nvPr>
        </p:nvSpPr>
        <p:spPr>
          <a:xfrm>
            <a:off x="3431319" y="2798484"/>
            <a:ext cx="33408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5" name="Google Shape;485;p5"/>
          <p:cNvSpPr txBox="1">
            <a:spLocks noGrp="1"/>
          </p:cNvSpPr>
          <p:nvPr>
            <p:ph type="title" idx="4"/>
          </p:nvPr>
        </p:nvSpPr>
        <p:spPr>
          <a:xfrm>
            <a:off x="960000" y="609600"/>
            <a:ext cx="10272000" cy="609600"/>
          </a:xfrm>
          <a:prstGeom prst="rect">
            <a:avLst/>
          </a:prstGeom>
          <a:effectLst>
            <a:outerShdw dist="47625" dir="552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86" name="Google Shape;486;p5"/>
          <p:cNvGrpSpPr/>
          <p:nvPr/>
        </p:nvGrpSpPr>
        <p:grpSpPr>
          <a:xfrm>
            <a:off x="10781485" y="3"/>
            <a:ext cx="919079" cy="1954375"/>
            <a:chOff x="289713" y="-850207"/>
            <a:chExt cx="847025" cy="1801157"/>
          </a:xfrm>
        </p:grpSpPr>
        <p:sp>
          <p:nvSpPr>
            <p:cNvPr id="487" name="Google Shape;487;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6" name="Google Shape;496;p5"/>
          <p:cNvGrpSpPr/>
          <p:nvPr/>
        </p:nvGrpSpPr>
        <p:grpSpPr>
          <a:xfrm>
            <a:off x="-211880" y="617729"/>
            <a:ext cx="2122495" cy="700969"/>
            <a:chOff x="583503" y="585996"/>
            <a:chExt cx="1591871" cy="525727"/>
          </a:xfrm>
        </p:grpSpPr>
        <p:sp>
          <p:nvSpPr>
            <p:cNvPr id="497" name="Google Shape;497;p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846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523"/>
        <p:cNvGrpSpPr/>
        <p:nvPr/>
      </p:nvGrpSpPr>
      <p:grpSpPr>
        <a:xfrm>
          <a:off x="0" y="0"/>
          <a:ext cx="0" cy="0"/>
          <a:chOff x="0" y="0"/>
          <a:chExt cx="0" cy="0"/>
        </a:xfrm>
      </p:grpSpPr>
      <p:sp>
        <p:nvSpPr>
          <p:cNvPr id="524" name="Google Shape;524;p6"/>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25" name="Google Shape;525;p6"/>
          <p:cNvGrpSpPr/>
          <p:nvPr/>
        </p:nvGrpSpPr>
        <p:grpSpPr>
          <a:xfrm>
            <a:off x="10816751" y="1"/>
            <a:ext cx="919079" cy="1031844"/>
            <a:chOff x="289713" y="0"/>
            <a:chExt cx="847025" cy="950950"/>
          </a:xfrm>
        </p:grpSpPr>
        <p:sp>
          <p:nvSpPr>
            <p:cNvPr id="526" name="Google Shape;52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6"/>
          <p:cNvGrpSpPr/>
          <p:nvPr/>
        </p:nvGrpSpPr>
        <p:grpSpPr>
          <a:xfrm>
            <a:off x="491426" y="1"/>
            <a:ext cx="919079" cy="1031844"/>
            <a:chOff x="289713" y="0"/>
            <a:chExt cx="847025" cy="950950"/>
          </a:xfrm>
        </p:grpSpPr>
        <p:sp>
          <p:nvSpPr>
            <p:cNvPr id="536" name="Google Shape;53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6"/>
          <p:cNvGrpSpPr/>
          <p:nvPr/>
        </p:nvGrpSpPr>
        <p:grpSpPr>
          <a:xfrm>
            <a:off x="11517381" y="1396860"/>
            <a:ext cx="1072904" cy="1242880"/>
            <a:chOff x="3335286" y="601670"/>
            <a:chExt cx="804678" cy="932160"/>
          </a:xfrm>
        </p:grpSpPr>
        <p:sp>
          <p:nvSpPr>
            <p:cNvPr id="546" name="Google Shape;546;p6"/>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6"/>
          <p:cNvGrpSpPr/>
          <p:nvPr/>
        </p:nvGrpSpPr>
        <p:grpSpPr>
          <a:xfrm>
            <a:off x="-404366" y="3759852"/>
            <a:ext cx="1312699" cy="2808163"/>
            <a:chOff x="-2306975" y="-1486200"/>
            <a:chExt cx="1429125" cy="3057225"/>
          </a:xfrm>
        </p:grpSpPr>
        <p:sp>
          <p:nvSpPr>
            <p:cNvPr id="562" name="Google Shape;562;p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3" name="Google Shape;563;p6"/>
            <p:cNvGrpSpPr/>
            <p:nvPr/>
          </p:nvGrpSpPr>
          <p:grpSpPr>
            <a:xfrm>
              <a:off x="-2306975" y="-1486200"/>
              <a:ext cx="1429125" cy="3004725"/>
              <a:chOff x="-2306975" y="-1486200"/>
              <a:chExt cx="1429125" cy="3004725"/>
            </a:xfrm>
          </p:grpSpPr>
          <p:sp>
            <p:nvSpPr>
              <p:cNvPr id="564" name="Google Shape;564;p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92" name="Picture 9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21871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614"/>
        <p:cNvGrpSpPr/>
        <p:nvPr/>
      </p:nvGrpSpPr>
      <p:grpSpPr>
        <a:xfrm>
          <a:off x="0" y="0"/>
          <a:ext cx="0" cy="0"/>
          <a:chOff x="0" y="0"/>
          <a:chExt cx="0" cy="0"/>
        </a:xfrm>
      </p:grpSpPr>
      <p:sp>
        <p:nvSpPr>
          <p:cNvPr id="615" name="Google Shape;615;p7"/>
          <p:cNvSpPr txBox="1">
            <a:spLocks noGrp="1"/>
          </p:cNvSpPr>
          <p:nvPr>
            <p:ph type="body" idx="1"/>
          </p:nvPr>
        </p:nvSpPr>
        <p:spPr>
          <a:xfrm>
            <a:off x="2609200" y="2191633"/>
            <a:ext cx="6973600" cy="3265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2133"/>
              </a:spcBef>
              <a:spcAft>
                <a:spcPts val="0"/>
              </a:spcAft>
              <a:buSzPts val="1500"/>
              <a:buFont typeface="Nunito Light"/>
              <a:buChar char="■"/>
              <a:defRPr/>
            </a:lvl3pPr>
            <a:lvl4pPr marL="2438339" lvl="3" indent="-431789" rtl="0">
              <a:lnSpc>
                <a:spcPct val="100000"/>
              </a:lnSpc>
              <a:spcBef>
                <a:spcPts val="2133"/>
              </a:spcBef>
              <a:spcAft>
                <a:spcPts val="0"/>
              </a:spcAft>
              <a:buSzPts val="1500"/>
              <a:buFont typeface="Nunito Light"/>
              <a:buChar char="●"/>
              <a:defRPr/>
            </a:lvl4pPr>
            <a:lvl5pPr marL="3047924" lvl="4" indent="-423323" rtl="0">
              <a:lnSpc>
                <a:spcPct val="100000"/>
              </a:lnSpc>
              <a:spcBef>
                <a:spcPts val="2133"/>
              </a:spcBef>
              <a:spcAft>
                <a:spcPts val="0"/>
              </a:spcAft>
              <a:buSzPts val="1400"/>
              <a:buFont typeface="Nunito Light"/>
              <a:buChar char="○"/>
              <a:defRPr/>
            </a:lvl5pPr>
            <a:lvl6pPr marL="3657509" lvl="5" indent="-423323" rtl="0">
              <a:lnSpc>
                <a:spcPct val="100000"/>
              </a:lnSpc>
              <a:spcBef>
                <a:spcPts val="2133"/>
              </a:spcBef>
              <a:spcAft>
                <a:spcPts val="0"/>
              </a:spcAft>
              <a:buSzPts val="1400"/>
              <a:buFont typeface="Nunito Light"/>
              <a:buChar char="■"/>
              <a:defRPr/>
            </a:lvl6pPr>
            <a:lvl7pPr marL="4267093" lvl="6" indent="-414856" rtl="0">
              <a:lnSpc>
                <a:spcPct val="100000"/>
              </a:lnSpc>
              <a:spcBef>
                <a:spcPts val="2133"/>
              </a:spcBef>
              <a:spcAft>
                <a:spcPts val="0"/>
              </a:spcAft>
              <a:buSzPts val="1300"/>
              <a:buFont typeface="Nunito Light"/>
              <a:buChar char="●"/>
              <a:defRPr/>
            </a:lvl7pPr>
            <a:lvl8pPr marL="4876678" lvl="7" indent="-414856" rtl="0">
              <a:lnSpc>
                <a:spcPct val="100000"/>
              </a:lnSpc>
              <a:spcBef>
                <a:spcPts val="2133"/>
              </a:spcBef>
              <a:spcAft>
                <a:spcPts val="0"/>
              </a:spcAft>
              <a:buSzPts val="1300"/>
              <a:buFont typeface="Nunito Light"/>
              <a:buChar char="○"/>
              <a:defRPr/>
            </a:lvl8pPr>
            <a:lvl9pPr marL="5486263" lvl="8" indent="-423323" rtl="0">
              <a:lnSpc>
                <a:spcPct val="100000"/>
              </a:lnSpc>
              <a:spcBef>
                <a:spcPts val="2133"/>
              </a:spcBef>
              <a:spcAft>
                <a:spcPts val="2133"/>
              </a:spcAft>
              <a:buSzPts val="1400"/>
              <a:buFont typeface="Nunito Light"/>
              <a:buChar char="■"/>
              <a:defRPr/>
            </a:lvl9pPr>
          </a:lstStyle>
          <a:p>
            <a:endParaRPr/>
          </a:p>
        </p:txBody>
      </p:sp>
      <p:sp>
        <p:nvSpPr>
          <p:cNvPr id="616" name="Google Shape;616;p7"/>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617" name="Google Shape;617;p7"/>
          <p:cNvGrpSpPr/>
          <p:nvPr/>
        </p:nvGrpSpPr>
        <p:grpSpPr>
          <a:xfrm>
            <a:off x="10781493" y="1"/>
            <a:ext cx="919079" cy="1031844"/>
            <a:chOff x="289713" y="0"/>
            <a:chExt cx="847025" cy="950950"/>
          </a:xfrm>
        </p:grpSpPr>
        <p:sp>
          <p:nvSpPr>
            <p:cNvPr id="618" name="Google Shape;618;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7"/>
          <p:cNvGrpSpPr/>
          <p:nvPr/>
        </p:nvGrpSpPr>
        <p:grpSpPr>
          <a:xfrm>
            <a:off x="230838" y="1683029"/>
            <a:ext cx="2122495" cy="700969"/>
            <a:chOff x="583503" y="585996"/>
            <a:chExt cx="1591871" cy="525727"/>
          </a:xfrm>
        </p:grpSpPr>
        <p:sp>
          <p:nvSpPr>
            <p:cNvPr id="628" name="Google Shape;628;p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4" name="Google Shape;654;p7"/>
          <p:cNvGrpSpPr/>
          <p:nvPr/>
        </p:nvGrpSpPr>
        <p:grpSpPr>
          <a:xfrm>
            <a:off x="10761299" y="1447887"/>
            <a:ext cx="959477" cy="1574332"/>
            <a:chOff x="2458449" y="383490"/>
            <a:chExt cx="719608" cy="1180749"/>
          </a:xfrm>
        </p:grpSpPr>
        <p:sp>
          <p:nvSpPr>
            <p:cNvPr id="655" name="Google Shape;655;p7"/>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9" name="Google Shape;689;p7"/>
          <p:cNvGrpSpPr/>
          <p:nvPr/>
        </p:nvGrpSpPr>
        <p:grpSpPr>
          <a:xfrm>
            <a:off x="10968997" y="4218559"/>
            <a:ext cx="519633" cy="611632"/>
            <a:chOff x="5591925" y="2896100"/>
            <a:chExt cx="511450" cy="602000"/>
          </a:xfrm>
        </p:grpSpPr>
        <p:sp>
          <p:nvSpPr>
            <p:cNvPr id="690" name="Google Shape;690;p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84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704"/>
        <p:cNvGrpSpPr/>
        <p:nvPr/>
      </p:nvGrpSpPr>
      <p:grpSpPr>
        <a:xfrm>
          <a:off x="0" y="0"/>
          <a:ext cx="0" cy="0"/>
          <a:chOff x="0" y="0"/>
          <a:chExt cx="0" cy="0"/>
        </a:xfrm>
      </p:grpSpPr>
      <p:sp>
        <p:nvSpPr>
          <p:cNvPr id="705" name="Google Shape;705;p8"/>
          <p:cNvSpPr txBox="1">
            <a:spLocks noGrp="1"/>
          </p:cNvSpPr>
          <p:nvPr>
            <p:ph type="title"/>
          </p:nvPr>
        </p:nvSpPr>
        <p:spPr>
          <a:xfrm>
            <a:off x="1466400" y="1742800"/>
            <a:ext cx="9259200" cy="3372400"/>
          </a:xfrm>
          <a:prstGeom prst="rect">
            <a:avLst/>
          </a:prstGeom>
          <a:effectLst>
            <a:outerShdw dist="57150" dir="5520000" algn="bl" rotWithShape="0">
              <a:srgbClr val="000000">
                <a:alpha val="40000"/>
              </a:srgbClr>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706" name="Google Shape;706;p8"/>
          <p:cNvGrpSpPr/>
          <p:nvPr/>
        </p:nvGrpSpPr>
        <p:grpSpPr>
          <a:xfrm>
            <a:off x="4379162" y="1"/>
            <a:ext cx="919079" cy="1031844"/>
            <a:chOff x="289713" y="0"/>
            <a:chExt cx="847025" cy="950950"/>
          </a:xfrm>
        </p:grpSpPr>
        <p:sp>
          <p:nvSpPr>
            <p:cNvPr id="707" name="Google Shape;70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8"/>
          <p:cNvGrpSpPr/>
          <p:nvPr/>
        </p:nvGrpSpPr>
        <p:grpSpPr>
          <a:xfrm>
            <a:off x="5636462" y="1"/>
            <a:ext cx="919079" cy="1031844"/>
            <a:chOff x="289713" y="0"/>
            <a:chExt cx="847025" cy="950950"/>
          </a:xfrm>
        </p:grpSpPr>
        <p:sp>
          <p:nvSpPr>
            <p:cNvPr id="717" name="Google Shape;71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 name="Google Shape;726;p8"/>
          <p:cNvGrpSpPr/>
          <p:nvPr/>
        </p:nvGrpSpPr>
        <p:grpSpPr>
          <a:xfrm>
            <a:off x="6893762" y="1"/>
            <a:ext cx="919079" cy="1031844"/>
            <a:chOff x="289713" y="0"/>
            <a:chExt cx="847025" cy="950950"/>
          </a:xfrm>
        </p:grpSpPr>
        <p:sp>
          <p:nvSpPr>
            <p:cNvPr id="727" name="Google Shape;72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8"/>
          <p:cNvGrpSpPr/>
          <p:nvPr/>
        </p:nvGrpSpPr>
        <p:grpSpPr>
          <a:xfrm>
            <a:off x="9642605" y="578129"/>
            <a:ext cx="2122495" cy="700969"/>
            <a:chOff x="583503" y="585996"/>
            <a:chExt cx="1591871" cy="525727"/>
          </a:xfrm>
        </p:grpSpPr>
        <p:sp>
          <p:nvSpPr>
            <p:cNvPr id="737" name="Google Shape;737;p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8"/>
          <p:cNvGrpSpPr/>
          <p:nvPr/>
        </p:nvGrpSpPr>
        <p:grpSpPr>
          <a:xfrm>
            <a:off x="414515" y="2589227"/>
            <a:ext cx="1072904" cy="1242880"/>
            <a:chOff x="3335286" y="601670"/>
            <a:chExt cx="804678" cy="932160"/>
          </a:xfrm>
        </p:grpSpPr>
        <p:sp>
          <p:nvSpPr>
            <p:cNvPr id="764" name="Google Shape;764;p8"/>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8"/>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8"/>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8"/>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8"/>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8"/>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8"/>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8"/>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8"/>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8"/>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8"/>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8"/>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8"/>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8"/>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8"/>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9" name="Google Shape;779;p8"/>
          <p:cNvGrpSpPr/>
          <p:nvPr/>
        </p:nvGrpSpPr>
        <p:grpSpPr>
          <a:xfrm>
            <a:off x="471232" y="562121"/>
            <a:ext cx="959477" cy="1574332"/>
            <a:chOff x="2458449" y="383490"/>
            <a:chExt cx="719608" cy="1180749"/>
          </a:xfrm>
        </p:grpSpPr>
        <p:sp>
          <p:nvSpPr>
            <p:cNvPr id="780" name="Google Shape;780;p8"/>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8"/>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8"/>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8"/>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8"/>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8"/>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8"/>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8"/>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8"/>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8"/>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8"/>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8"/>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8"/>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8"/>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8"/>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8"/>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8"/>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8"/>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8"/>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8"/>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8"/>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8"/>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8"/>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8"/>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8"/>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8"/>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8"/>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8"/>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8"/>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8"/>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8"/>
          <p:cNvGrpSpPr/>
          <p:nvPr/>
        </p:nvGrpSpPr>
        <p:grpSpPr>
          <a:xfrm>
            <a:off x="10616564" y="4400325"/>
            <a:ext cx="519633" cy="611632"/>
            <a:chOff x="5591925" y="2896100"/>
            <a:chExt cx="511450" cy="602000"/>
          </a:xfrm>
        </p:grpSpPr>
        <p:sp>
          <p:nvSpPr>
            <p:cNvPr id="815" name="Google Shape;815;p8"/>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8"/>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8"/>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8"/>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8"/>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8"/>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8"/>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8"/>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8"/>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8"/>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8"/>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8"/>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8"/>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8"/>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8"/>
          <p:cNvGrpSpPr/>
          <p:nvPr/>
        </p:nvGrpSpPr>
        <p:grpSpPr>
          <a:xfrm>
            <a:off x="9782368" y="4986567"/>
            <a:ext cx="2188033" cy="1746533"/>
            <a:chOff x="8060675" y="3682775"/>
            <a:chExt cx="1641025" cy="1309900"/>
          </a:xfrm>
        </p:grpSpPr>
        <p:sp>
          <p:nvSpPr>
            <p:cNvPr id="830" name="Google Shape;830;p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1" name="Google Shape;831;p8"/>
            <p:cNvGrpSpPr/>
            <p:nvPr/>
          </p:nvGrpSpPr>
          <p:grpSpPr>
            <a:xfrm flipH="1">
              <a:off x="8215400" y="3682775"/>
              <a:ext cx="1486300" cy="1222600"/>
              <a:chOff x="756775" y="2990550"/>
              <a:chExt cx="1486300" cy="1222600"/>
            </a:xfrm>
          </p:grpSpPr>
          <p:sp>
            <p:nvSpPr>
              <p:cNvPr id="832" name="Google Shape;832;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64" name="Google Shape;864;p8"/>
          <p:cNvGrpSpPr/>
          <p:nvPr/>
        </p:nvGrpSpPr>
        <p:grpSpPr>
          <a:xfrm>
            <a:off x="1" y="3924952"/>
            <a:ext cx="1312699" cy="2808163"/>
            <a:chOff x="-2306975" y="-1486200"/>
            <a:chExt cx="1429125" cy="3057225"/>
          </a:xfrm>
        </p:grpSpPr>
        <p:sp>
          <p:nvSpPr>
            <p:cNvPr id="865" name="Google Shape;865;p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6" name="Google Shape;866;p8"/>
            <p:cNvGrpSpPr/>
            <p:nvPr/>
          </p:nvGrpSpPr>
          <p:grpSpPr>
            <a:xfrm>
              <a:off x="-2306975" y="-1486200"/>
              <a:ext cx="1429125" cy="3004725"/>
              <a:chOff x="-2306975" y="-1486200"/>
              <a:chExt cx="1429125" cy="3004725"/>
            </a:xfrm>
          </p:grpSpPr>
          <p:sp>
            <p:nvSpPr>
              <p:cNvPr id="867" name="Google Shape;867;p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0671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917"/>
        <p:cNvGrpSpPr/>
        <p:nvPr/>
      </p:nvGrpSpPr>
      <p:grpSpPr>
        <a:xfrm>
          <a:off x="0" y="0"/>
          <a:ext cx="0" cy="0"/>
          <a:chOff x="0" y="0"/>
          <a:chExt cx="0" cy="0"/>
        </a:xfrm>
      </p:grpSpPr>
      <p:sp>
        <p:nvSpPr>
          <p:cNvPr id="918" name="Google Shape;918;p9"/>
          <p:cNvSpPr txBox="1">
            <a:spLocks noGrp="1"/>
          </p:cNvSpPr>
          <p:nvPr>
            <p:ph type="title"/>
          </p:nvPr>
        </p:nvSpPr>
        <p:spPr>
          <a:xfrm>
            <a:off x="1966600" y="2081825"/>
            <a:ext cx="8258800" cy="127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9" name="Google Shape;919;p9"/>
          <p:cNvSpPr txBox="1">
            <a:spLocks noGrp="1"/>
          </p:cNvSpPr>
          <p:nvPr>
            <p:ph type="subTitle" idx="1"/>
          </p:nvPr>
        </p:nvSpPr>
        <p:spPr>
          <a:xfrm>
            <a:off x="1969000" y="3556975"/>
            <a:ext cx="825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0" name="Google Shape;920;p9"/>
          <p:cNvGrpSpPr/>
          <p:nvPr/>
        </p:nvGrpSpPr>
        <p:grpSpPr>
          <a:xfrm>
            <a:off x="491434" y="1"/>
            <a:ext cx="919079" cy="1031844"/>
            <a:chOff x="289713" y="0"/>
            <a:chExt cx="847025" cy="950950"/>
          </a:xfrm>
        </p:grpSpPr>
        <p:sp>
          <p:nvSpPr>
            <p:cNvPr id="921" name="Google Shape;92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0" name="Google Shape;930;p9"/>
          <p:cNvGrpSpPr/>
          <p:nvPr/>
        </p:nvGrpSpPr>
        <p:grpSpPr>
          <a:xfrm>
            <a:off x="10781485" y="1"/>
            <a:ext cx="919079" cy="1031844"/>
            <a:chOff x="289713" y="0"/>
            <a:chExt cx="847025" cy="950950"/>
          </a:xfrm>
        </p:grpSpPr>
        <p:sp>
          <p:nvSpPr>
            <p:cNvPr id="931" name="Google Shape;93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0" name="Google Shape;940;p9"/>
          <p:cNvGrpSpPr/>
          <p:nvPr/>
        </p:nvGrpSpPr>
        <p:grpSpPr>
          <a:xfrm>
            <a:off x="5034753" y="971829"/>
            <a:ext cx="2122495" cy="700969"/>
            <a:chOff x="583503" y="585996"/>
            <a:chExt cx="1591871" cy="525727"/>
          </a:xfrm>
        </p:grpSpPr>
        <p:sp>
          <p:nvSpPr>
            <p:cNvPr id="941" name="Google Shape;941;p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9"/>
          <p:cNvGrpSpPr/>
          <p:nvPr/>
        </p:nvGrpSpPr>
        <p:grpSpPr>
          <a:xfrm>
            <a:off x="10704581" y="1532027"/>
            <a:ext cx="1072904" cy="1242880"/>
            <a:chOff x="3335286" y="601670"/>
            <a:chExt cx="804678" cy="932160"/>
          </a:xfrm>
        </p:grpSpPr>
        <p:sp>
          <p:nvSpPr>
            <p:cNvPr id="968" name="Google Shape;968;p9"/>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9"/>
          <p:cNvGrpSpPr/>
          <p:nvPr/>
        </p:nvGrpSpPr>
        <p:grpSpPr>
          <a:xfrm>
            <a:off x="471232" y="1628921"/>
            <a:ext cx="959477" cy="1574332"/>
            <a:chOff x="2458449" y="383490"/>
            <a:chExt cx="719608" cy="1180749"/>
          </a:xfrm>
        </p:grpSpPr>
        <p:sp>
          <p:nvSpPr>
            <p:cNvPr id="984" name="Google Shape;984;p9"/>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9"/>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9"/>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9"/>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8" name="Google Shape;1018;p9"/>
          <p:cNvGrpSpPr/>
          <p:nvPr/>
        </p:nvGrpSpPr>
        <p:grpSpPr>
          <a:xfrm>
            <a:off x="10454135" y="3832085"/>
            <a:ext cx="1312699" cy="2808163"/>
            <a:chOff x="-2306975" y="-1486200"/>
            <a:chExt cx="1429125" cy="3057225"/>
          </a:xfrm>
        </p:grpSpPr>
        <p:sp>
          <p:nvSpPr>
            <p:cNvPr id="1019" name="Google Shape;1019;p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0" name="Google Shape;1020;p9"/>
            <p:cNvGrpSpPr/>
            <p:nvPr/>
          </p:nvGrpSpPr>
          <p:grpSpPr>
            <a:xfrm>
              <a:off x="-2306975" y="-1486200"/>
              <a:ext cx="1429125" cy="3004725"/>
              <a:chOff x="-2306975" y="-1486200"/>
              <a:chExt cx="1429125" cy="3004725"/>
            </a:xfrm>
          </p:grpSpPr>
          <p:sp>
            <p:nvSpPr>
              <p:cNvPr id="1021" name="Google Shape;1021;p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71" name="Google Shape;1071;p9"/>
          <p:cNvGrpSpPr/>
          <p:nvPr/>
        </p:nvGrpSpPr>
        <p:grpSpPr>
          <a:xfrm flipH="1">
            <a:off x="-2574733" y="4683801"/>
            <a:ext cx="4745300" cy="2083527"/>
            <a:chOff x="431150" y="3157950"/>
            <a:chExt cx="3558975" cy="1562645"/>
          </a:xfrm>
        </p:grpSpPr>
        <p:sp>
          <p:nvSpPr>
            <p:cNvPr id="1072" name="Google Shape;1072;p9"/>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9"/>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9"/>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9"/>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9"/>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9"/>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9"/>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9"/>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9"/>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9"/>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9"/>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9"/>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9"/>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9"/>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9"/>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9"/>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9"/>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9"/>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9"/>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9"/>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9"/>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9"/>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9"/>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9"/>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9"/>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9"/>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9"/>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9"/>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9"/>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9"/>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9"/>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9"/>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9"/>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9"/>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9"/>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9"/>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9"/>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9"/>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9"/>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9"/>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9"/>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9"/>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9"/>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9"/>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9"/>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9"/>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9"/>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9"/>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9"/>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9" name="Google Shape;1159;p9"/>
          <p:cNvGrpSpPr/>
          <p:nvPr/>
        </p:nvGrpSpPr>
        <p:grpSpPr>
          <a:xfrm>
            <a:off x="429734" y="3119875"/>
            <a:ext cx="1044167" cy="1576867"/>
            <a:chOff x="11447475" y="-511450"/>
            <a:chExt cx="783125" cy="1182650"/>
          </a:xfrm>
        </p:grpSpPr>
        <p:sp>
          <p:nvSpPr>
            <p:cNvPr id="1160" name="Google Shape;1160;p9"/>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9"/>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9"/>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9"/>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9"/>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9"/>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9"/>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9"/>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9"/>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9"/>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9"/>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0498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1171"/>
        <p:cNvGrpSpPr/>
        <p:nvPr/>
      </p:nvGrpSpPr>
      <p:grpSpPr>
        <a:xfrm>
          <a:off x="0" y="0"/>
          <a:ext cx="0" cy="0"/>
          <a:chOff x="0" y="0"/>
          <a:chExt cx="0" cy="0"/>
        </a:xfrm>
      </p:grpSpPr>
      <p:sp>
        <p:nvSpPr>
          <p:cNvPr id="1172" name="Google Shape;1172;p10"/>
          <p:cNvSpPr txBox="1">
            <a:spLocks noGrp="1"/>
          </p:cNvSpPr>
          <p:nvPr>
            <p:ph type="title"/>
          </p:nvPr>
        </p:nvSpPr>
        <p:spPr>
          <a:xfrm>
            <a:off x="960000" y="719333"/>
            <a:ext cx="4213600" cy="2404800"/>
          </a:xfrm>
          <a:prstGeom prst="rect">
            <a:avLst/>
          </a:prstGeom>
          <a:effectLst>
            <a:outerShdw dist="38100" dir="2400000" algn="bl" rotWithShape="0">
              <a:srgbClr val="000000">
                <a:alpha val="28000"/>
              </a:srgbClr>
            </a:outerShdw>
          </a:effectLst>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957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609600"/>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Font typeface="Cherry Cream Soda" panose="02000000000000000000"/>
              <a:buNone/>
              <a:defRPr sz="2800" b="1">
                <a:solidFill>
                  <a:schemeClr val="accent3"/>
                </a:solidFill>
                <a:latin typeface="Cherry Cream Soda" panose="02000000000000000000"/>
                <a:ea typeface="Cherry Cream Soda" panose="02000000000000000000"/>
                <a:cs typeface="Cherry Cream Soda" panose="02000000000000000000"/>
                <a:sym typeface="Cherry Cream Soda" panose="02000000000000000000"/>
              </a:defRPr>
            </a:lvl1pPr>
            <a:lvl2pPr lvl="1"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479689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AC12C-949A-FCD6-9B17-C67B7816C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32B47-D8FC-F77B-34BC-4428CB1F2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2CA63-9166-716F-B92A-37BBDAF60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F21E1-CCF4-4296-A6DB-3D5FEE412D29}" type="datetimeFigureOut">
              <a:rPr lang="en-US" smtClean="0"/>
              <a:t>12/28/2024</a:t>
            </a:fld>
            <a:endParaRPr lang="en-US"/>
          </a:p>
        </p:txBody>
      </p:sp>
      <p:sp>
        <p:nvSpPr>
          <p:cNvPr id="5" name="Footer Placeholder 4">
            <a:extLst>
              <a:ext uri="{FF2B5EF4-FFF2-40B4-BE49-F238E27FC236}">
                <a16:creationId xmlns:a16="http://schemas.microsoft.com/office/drawing/2014/main" id="{5886B325-AB61-74C0-0157-851699FAB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E269DA-314D-1DBA-7E49-81215A3411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BCC2-67DD-425A-B3AF-5D223384D1AA}" type="slidenum">
              <a:rPr lang="en-US" smtClean="0"/>
              <a:t>‹#›</a:t>
            </a:fld>
            <a:endParaRPr lang="en-US"/>
          </a:p>
        </p:txBody>
      </p:sp>
    </p:spTree>
    <p:extLst>
      <p:ext uri="{BB962C8B-B14F-4D97-AF65-F5344CB8AC3E}">
        <p14:creationId xmlns:p14="http://schemas.microsoft.com/office/powerpoint/2010/main" val="9542551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kern="0" dirty="0" err="1">
                <a:solidFill>
                  <a:srgbClr val="002060"/>
                </a:solidFill>
                <a:latin typeface="Arial"/>
                <a:sym typeface="Arial" panose="020B0604020202020204"/>
              </a:rPr>
              <a:t>Gồm</a:t>
            </a:r>
            <a:r>
              <a:rPr lang="en-US" sz="4000" kern="0" dirty="0">
                <a:solidFill>
                  <a:srgbClr val="002060"/>
                </a:solidFill>
                <a:latin typeface="Arial"/>
                <a:sym typeface="Arial" panose="020B0604020202020204"/>
              </a:rPr>
              <a:t> 2 </a:t>
            </a:r>
            <a:r>
              <a:rPr lang="en-US" sz="4000" kern="0" dirty="0" err="1">
                <a:solidFill>
                  <a:srgbClr val="002060"/>
                </a:solidFill>
                <a:latin typeface="Arial"/>
                <a:sym typeface="Arial" panose="020B0604020202020204"/>
              </a:rPr>
              <a:t>phần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Chuẩn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bị</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và</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các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bước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thực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hiện</a:t>
            </a:r>
            <a:endParaRPr lang="en-US" sz="4000" kern="0" dirty="0">
              <a:solidFill>
                <a:srgbClr val="002060"/>
              </a:solidFill>
              <a:latin typeface="Arial"/>
              <a:sym typeface="Arial" panose="020B0604020202020204"/>
            </a:endParaRPr>
          </a:p>
        </p:txBody>
      </p:sp>
      <p:sp>
        <p:nvSpPr>
          <p:cNvPr id="7" name="Rounded Rectangle 6"/>
          <p:cNvSpPr/>
          <p:nvPr/>
        </p:nvSpPr>
        <p:spPr>
          <a:xfrm>
            <a:off x="5498254" y="1781175"/>
            <a:ext cx="5793740" cy="1694392"/>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dirty="0" err="1">
                <a:solidFill>
                  <a:srgbClr val="002060"/>
                </a:solidFill>
                <a:latin typeface="Calibri" panose="020F0502020204030204" pitchFamily="34" charset="0"/>
                <a:cs typeface="Calibri" panose="020F0502020204030204" pitchFamily="34" charset="0"/>
              </a:rPr>
              <a:t>Cấu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trúc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bài</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hướng dẫn thực hiện một công 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gồm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mấy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nào</a:t>
            </a:r>
            <a:r>
              <a:rPr lang="en-US" sz="3200" b="1" dirty="0">
                <a:solidFill>
                  <a:srgbClr val="002060"/>
                </a:solidFill>
                <a:latin typeface="Calibri" panose="020F0502020204030204" pitchFamily="34" charset="0"/>
                <a:cs typeface="Calibri" panose="020F0502020204030204" pitchFamily="34" charset="0"/>
              </a:rPr>
              <a:t>?</a:t>
            </a:r>
            <a:endParaRPr lang="en-US" sz="3200" dirty="0">
              <a:solidFill>
                <a:srgbClr val="002060"/>
              </a:solidFil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829339" y="946298"/>
            <a:ext cx="10547498" cy="5632311"/>
          </a:xfrm>
          <a:prstGeom prst="rect">
            <a:avLst/>
          </a:prstGeom>
          <a:noFill/>
        </p:spPr>
        <p:txBody>
          <a:bodyPr wrap="square" rtlCol="0">
            <a:spAutoFit/>
          </a:bodyPr>
          <a:lstStyle/>
          <a:p>
            <a:pPr algn="just"/>
            <a:r>
              <a:rPr lang="vi-VN" sz="2400" b="0" i="0" dirty="0">
                <a:solidFill>
                  <a:srgbClr val="002060"/>
                </a:solidFill>
                <a:effectLst/>
                <a:latin typeface="Cambria" panose="02040503050406030204" pitchFamily="18" charset="0"/>
                <a:ea typeface="Cambria" panose="02040503050406030204" pitchFamily="18" charset="0"/>
              </a:rPr>
              <a:t>Để làm một con gà bằng giấy, chúng ta cần chuẩn bị dụng cụ, vật liệu và làm theo hướng dẫn sau:</a:t>
            </a:r>
          </a:p>
          <a:p>
            <a:pPr algn="just"/>
            <a:r>
              <a:rPr lang="vi-VN" sz="2400" b="1" i="0" dirty="0">
                <a:solidFill>
                  <a:srgbClr val="002060"/>
                </a:solidFill>
                <a:effectLst/>
                <a:latin typeface="Cambria" panose="02040503050406030204" pitchFamily="18" charset="0"/>
                <a:ea typeface="Cambria" panose="02040503050406030204" pitchFamily="18" charset="0"/>
              </a:rPr>
              <a:t>- Chuẩn bị:</a:t>
            </a:r>
          </a:p>
          <a:p>
            <a:pPr algn="just"/>
            <a:r>
              <a:rPr lang="vi-VN" sz="2400" b="0" i="0" dirty="0">
                <a:solidFill>
                  <a:srgbClr val="002060"/>
                </a:solidFill>
                <a:effectLst/>
                <a:latin typeface="Cambria" panose="02040503050406030204" pitchFamily="18" charset="0"/>
                <a:ea typeface="Cambria" panose="02040503050406030204" pitchFamily="18" charset="0"/>
              </a:rPr>
              <a:t>+ Giấy màu, giấy trắng</a:t>
            </a:r>
          </a:p>
          <a:p>
            <a:pPr algn="just"/>
            <a:r>
              <a:rPr lang="vi-VN" sz="2400" b="0" i="0" dirty="0">
                <a:solidFill>
                  <a:srgbClr val="002060"/>
                </a:solidFill>
                <a:effectLst/>
                <a:latin typeface="Cambria" panose="02040503050406030204" pitchFamily="18" charset="0"/>
                <a:ea typeface="Cambria" panose="02040503050406030204" pitchFamily="18" charset="0"/>
              </a:rPr>
              <a:t>+ Kéo và bút</a:t>
            </a:r>
          </a:p>
          <a:p>
            <a:pPr algn="just"/>
            <a:r>
              <a:rPr lang="vi-VN" sz="2400" b="1" i="0" dirty="0">
                <a:solidFill>
                  <a:srgbClr val="002060"/>
                </a:solidFill>
                <a:effectLst/>
                <a:latin typeface="Cambria" panose="02040503050406030204" pitchFamily="18" charset="0"/>
                <a:ea typeface="Cambria" panose="02040503050406030204" pitchFamily="18" charset="0"/>
              </a:rPr>
              <a:t>- Các bước thực hiện:</a:t>
            </a:r>
          </a:p>
          <a:p>
            <a:pPr algn="just"/>
            <a:r>
              <a:rPr lang="vi-VN" sz="2400" b="0" i="0" dirty="0">
                <a:solidFill>
                  <a:srgbClr val="002060"/>
                </a:solidFill>
                <a:effectLst/>
                <a:latin typeface="Cambria" panose="02040503050406030204" pitchFamily="18" charset="0"/>
                <a:ea typeface="Cambria" panose="02040503050406030204" pitchFamily="18" charset="0"/>
              </a:rPr>
              <a:t>+ 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vi-VN" sz="2400" b="0" i="0" dirty="0">
                <a:solidFill>
                  <a:srgbClr val="002060"/>
                </a:solidFill>
                <a:effectLst/>
                <a:latin typeface="Cambria" panose="02040503050406030204" pitchFamily="18" charset="0"/>
                <a:ea typeface="Cambria" panose="02040503050406030204" pitchFamily="18" charset="0"/>
              </a:rPr>
              <a:t>+ Bước 2: Dán thành từng vòng tròn rồi dán nối với nhau</a:t>
            </a:r>
          </a:p>
          <a:p>
            <a:pPr algn="just"/>
            <a:r>
              <a:rPr lang="vi-VN" sz="2400" b="0" i="0" dirty="0">
                <a:solidFill>
                  <a:srgbClr val="002060"/>
                </a:solidFill>
                <a:effectLst/>
                <a:latin typeface="Cambria" panose="02040503050406030204" pitchFamily="18" charset="0"/>
                <a:ea typeface="Cambria" panose="02040503050406030204" pitchFamily="18" charset="0"/>
              </a:rPr>
              <a:t>+ Bước 3: Dán mỏ, dán cánh như hình 2 bên dưới</a:t>
            </a:r>
          </a:p>
          <a:p>
            <a:pPr algn="just"/>
            <a:r>
              <a:rPr lang="vi-VN" sz="2400" b="0" i="0" dirty="0">
                <a:solidFill>
                  <a:srgbClr val="002060"/>
                </a:solidFill>
                <a:effectLst/>
                <a:latin typeface="Cambria" panose="02040503050406030204" pitchFamily="18" charset="0"/>
                <a:ea typeface="Cambria" panose="02040503050406030204" pitchFamily="18" charset="0"/>
              </a:rPr>
              <a:t>+ Bước 4: Vẽ mắt hoặc dùng mắt thú bông dán lên.</a:t>
            </a:r>
          </a:p>
          <a:p>
            <a:pPr algn="just"/>
            <a:r>
              <a:rPr lang="vi-VN" sz="2400" b="0" i="0" dirty="0">
                <a:solidFill>
                  <a:srgbClr val="002060"/>
                </a:solidFill>
                <a:effectLst/>
                <a:latin typeface="Cambria" panose="02040503050406030204" pitchFamily="18" charset="0"/>
                <a:ea typeface="Cambria" panose="02040503050406030204" pitchFamily="18" charset="0"/>
              </a:rPr>
              <a:t>Vậy 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4699591" y="1307271"/>
            <a:ext cx="382772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4000" kern="0" dirty="0">
                <a:solidFill>
                  <a:srgbClr val="002060"/>
                </a:solidFill>
                <a:latin typeface="Arial"/>
                <a:sym typeface="Arial" panose="020B0604020202020204"/>
              </a:rPr>
              <a:t>Trật tự các bước thực hiện được trình bày rõ ràng, cân đối.</a:t>
            </a:r>
          </a:p>
        </p:txBody>
      </p:sp>
      <p:sp>
        <p:nvSpPr>
          <p:cNvPr id="7" name="Rounded Rectangle 6"/>
          <p:cNvSpPr/>
          <p:nvPr/>
        </p:nvSpPr>
        <p:spPr>
          <a:xfrm>
            <a:off x="5498253" y="1865207"/>
            <a:ext cx="6101867" cy="1610360"/>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b="1" dirty="0" err="1">
                <a:solidFill>
                  <a:srgbClr val="002060"/>
                </a:solidFill>
                <a:latin typeface="Calibri" panose="020F0502020204030204" pitchFamily="34" charset="0"/>
                <a:cs typeface="Calibri" panose="020F0502020204030204" pitchFamily="34" charset="0"/>
              </a:rPr>
              <a:t>Cần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lưu</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gì</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bày</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thực hiện một công việc</a:t>
            </a:r>
            <a:endParaRPr kumimoji="0" lang="en-US" sz="3600" b="0" i="0" u="none" strike="noStrike" kern="1200" cap="none" spc="0" normalizeH="0" baseline="0" noProof="0" dirty="0">
              <a:ln>
                <a:noFill/>
              </a:ln>
              <a:solidFill>
                <a:srgbClr val="002060"/>
              </a:solidFill>
              <a:effectLst/>
              <a:uLnTx/>
              <a:uFillTx/>
              <a:latin typeface="Aria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extLst>
      <p:ext uri="{BB962C8B-B14F-4D97-AF65-F5344CB8AC3E}">
        <p14:creationId xmlns:p14="http://schemas.microsoft.com/office/powerpoint/2010/main" val="121867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id="{29147B6E-77D0-F446-2CC0-9AAB57866806}"/>
              </a:ext>
            </a:extLst>
          </p:cNvPr>
          <p:cNvPicPr>
            <a:picLocks noChangeAspect="1"/>
          </p:cNvPicPr>
          <p:nvPr/>
        </p:nvPicPr>
        <p:blipFill>
          <a:blip r:embed="rId6"/>
          <a:stretch>
            <a:fillRect/>
          </a:stretch>
        </p:blipFill>
        <p:spPr>
          <a:xfrm>
            <a:off x="5107992" y="776263"/>
            <a:ext cx="3974937" cy="1286367"/>
          </a:xfrm>
          <a:prstGeom prst="rect">
            <a:avLst/>
          </a:prstGeom>
        </p:spPr>
      </p:pic>
      <p:pic>
        <p:nvPicPr>
          <p:cNvPr id="9" name="Picture 8">
            <a:extLst>
              <a:ext uri="{FF2B5EF4-FFF2-40B4-BE49-F238E27FC236}">
                <a16:creationId xmlns:a16="http://schemas.microsoft.com/office/drawing/2014/main" id="{8E3EF695-369D-7EB9-72E4-B4FA836C7FFF}"/>
              </a:ext>
            </a:extLst>
          </p:cNvPr>
          <p:cNvPicPr>
            <a:picLocks noChangeAspect="1"/>
          </p:cNvPicPr>
          <p:nvPr/>
        </p:nvPicPr>
        <p:blipFill>
          <a:blip r:embed="rId7"/>
          <a:stretch>
            <a:fillRect/>
          </a:stretch>
        </p:blipFill>
        <p:spPr>
          <a:xfrm>
            <a:off x="2187762" y="2047885"/>
            <a:ext cx="8029128" cy="20179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id="{5EAC2353-2CE1-1F63-CDA0-9E2BFF0D2179}"/>
              </a:ext>
            </a:extLst>
          </p:cNvPr>
          <p:cNvPicPr>
            <a:picLocks noChangeAspect="1"/>
          </p:cNvPicPr>
          <p:nvPr/>
        </p:nvPicPr>
        <p:blipFill>
          <a:blip r:embed="rId3"/>
          <a:stretch>
            <a:fillRect/>
          </a:stretch>
        </p:blipFill>
        <p:spPr>
          <a:xfrm>
            <a:off x="5214317" y="1791395"/>
            <a:ext cx="3974937" cy="27861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p:spPr>
      </p:pic>
      <p:sp>
        <p:nvSpPr>
          <p:cNvPr id="9" name="Text Box 8"/>
          <p:cNvSpPr txBox="1"/>
          <p:nvPr/>
        </p:nvSpPr>
        <p:spPr>
          <a:xfrm>
            <a:off x="1984587" y="3903981"/>
            <a:ext cx="9019540" cy="1323439"/>
          </a:xfrm>
          <a:prstGeom prst="rect">
            <a:avLst/>
          </a:prstGeom>
          <a:noFill/>
        </p:spPr>
        <p:txBody>
          <a:bodyPr wrap="square" rtlCol="0" anchor="t">
            <a:spAutoFit/>
          </a:bodyPr>
          <a:lstStyle/>
          <a:p>
            <a:pPr algn="ctr" defTabSz="1219170">
              <a:buClr>
                <a:srgbClr val="000000"/>
              </a:buClr>
            </a:pPr>
            <a:r>
              <a:rPr lang="vi-VN" sz="4000" b="1" kern="0" dirty="0">
                <a:solidFill>
                  <a:srgbClr val="000000"/>
                </a:solidFill>
                <a:latin typeface="Cambria" panose="02040503050406030204" charset="0"/>
                <a:cs typeface="Cambria" panose="02040503050406030204" charset="0"/>
                <a:sym typeface="+mn-ea"/>
              </a:rPr>
              <a:t>Đề bài: Viết hướng dẫn các bước làm một đồ chơi em yêu thích.</a:t>
            </a:r>
            <a:endParaRPr lang="en-US" sz="4000" b="1" kern="0" dirty="0">
              <a:solidFill>
                <a:srgbClr val="000000"/>
              </a:solidFill>
              <a:latin typeface="Cambria" panose="02040503050406030204" charset="0"/>
              <a:cs typeface="Cambria" panose="0204050305040603020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2711301"/>
            <a:ext cx="6570922"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dùng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kéo</a:t>
            </a:r>
            <a:r>
              <a:rPr lang="en-US" sz="2800" b="1" dirty="0">
                <a:solidFill>
                  <a:srgbClr val="002060"/>
                </a:solidFill>
              </a:rPr>
              <a:t>, </a:t>
            </a:r>
            <a:r>
              <a:rPr lang="en-US" sz="2800" b="1" dirty="0" err="1">
                <a:solidFill>
                  <a:srgbClr val="002060"/>
                </a:solidFill>
              </a:rPr>
              <a:t>kìm</a:t>
            </a:r>
            <a:r>
              <a:rPr lang="en-US" sz="2800" b="1" dirty="0">
                <a:solidFill>
                  <a:srgbClr val="002060"/>
                </a:solidFill>
              </a:rPr>
              <a:t>, </a:t>
            </a:r>
            <a:r>
              <a:rPr lang="en-US" sz="2800" b="1" dirty="0" err="1">
                <a:solidFill>
                  <a:srgbClr val="002060"/>
                </a:solidFill>
              </a:rPr>
              <a:t>dây</a:t>
            </a:r>
            <a:r>
              <a:rPr lang="en-US" sz="2800" b="1" dirty="0">
                <a:solidFill>
                  <a:srgbClr val="002060"/>
                </a:solidFill>
              </a:rPr>
              <a:t> </a:t>
            </a:r>
            <a:r>
              <a:rPr lang="en-US" sz="2800" b="1" dirty="0" err="1">
                <a:solidFill>
                  <a:srgbClr val="002060"/>
                </a:solidFill>
              </a:rPr>
              <a:t>thép</a:t>
            </a:r>
            <a:r>
              <a:rPr lang="en-US" sz="28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9" y="4327450"/>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bìa</a:t>
            </a:r>
            <a:r>
              <a:rPr lang="en-US" sz="2800" b="1" dirty="0">
                <a:solidFill>
                  <a:srgbClr val="002060"/>
                </a:solidFill>
              </a:rPr>
              <a:t>, </a:t>
            </a:r>
            <a:r>
              <a:rPr lang="en-US" sz="2800" b="1" dirty="0" err="1">
                <a:solidFill>
                  <a:srgbClr val="002060"/>
                </a:solidFill>
              </a:rPr>
              <a:t>giấy</a:t>
            </a:r>
            <a:r>
              <a:rPr lang="en-US" sz="2800" b="1" dirty="0">
                <a:solidFill>
                  <a:srgbClr val="002060"/>
                </a:solidFill>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4" y="1754371"/>
            <a:ext cx="6220046" cy="1815882"/>
          </a:xfrm>
          <a:prstGeom prst="rect">
            <a:avLst/>
          </a:prstGeom>
          <a:noFill/>
        </p:spPr>
        <p:txBody>
          <a:bodyPr wrap="square" rtlCol="0">
            <a:spAutoFit/>
          </a:bodyPr>
          <a:lstStyle/>
          <a:p>
            <a:pPr lvl="0" algn="just"/>
            <a:endParaRPr lang="vi-VN" sz="2800" b="1" dirty="0">
              <a:solidFill>
                <a:srgbClr val="002060"/>
              </a:solidFill>
              <a:latin typeface="Arial"/>
            </a:endParaRPr>
          </a:p>
          <a:p>
            <a:pPr lvl="0" algn="just"/>
            <a:r>
              <a:rPr lang="en-US" sz="2800" b="1" dirty="0">
                <a:solidFill>
                  <a:srgbClr val="002060"/>
                </a:solidFill>
                <a:latin typeface="Arial"/>
              </a:rPr>
              <a:t>-</a:t>
            </a:r>
            <a:r>
              <a:rPr lang="vi-VN" sz="2800" b="1" dirty="0">
                <a:solidFill>
                  <a:srgbClr val="002060"/>
                </a:solidFill>
                <a:latin typeface="Arial"/>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6220046" cy="1384995"/>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6" y="5135524"/>
            <a:ext cx="6220046" cy="954107"/>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theme/theme1.xml><?xml version="1.0" encoding="utf-8"?>
<a:theme xmlns:a="http://schemas.openxmlformats.org/drawingml/2006/main" name="Cartoon Working Day MK Plan by Slidesgo">
  <a:themeElements>
    <a:clrScheme name="Simple Light">
      <a:dk1>
        <a:srgbClr val="392A4E"/>
      </a:dk1>
      <a:lt1>
        <a:srgbClr val="FFFFFF"/>
      </a:lt1>
      <a:dk2>
        <a:srgbClr val="171044"/>
      </a:dk2>
      <a:lt2>
        <a:srgbClr val="89567A"/>
      </a:lt2>
      <a:accent1>
        <a:srgbClr val="CC4062"/>
      </a:accent1>
      <a:accent2>
        <a:srgbClr val="504268"/>
      </a:accent2>
      <a:accent3>
        <a:srgbClr val="FFE8CF"/>
      </a:accent3>
      <a:accent4>
        <a:srgbClr val="FFBD4D"/>
      </a:accent4>
      <a:accent5>
        <a:srgbClr val="6B1E51"/>
      </a:accent5>
      <a:accent6>
        <a:srgbClr val="E2514E"/>
      </a:accent6>
      <a:hlink>
        <a:srgbClr val="FFB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625</Words>
  <Application>Microsoft Office PowerPoint</Application>
  <PresentationFormat>Widescreen</PresentationFormat>
  <Paragraphs>46</Paragraphs>
  <Slides>15</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Cambria</vt:lpstr>
      <vt:lpstr>Cherry Cream Soda</vt:lpstr>
      <vt:lpstr>Nunito</vt:lpstr>
      <vt:lpstr>Nunito Light</vt:lpstr>
      <vt:lpstr>PT Sans</vt:lpstr>
      <vt:lpstr>Roboto Condensed Light</vt:lpstr>
      <vt:lpstr>Wingdings</vt:lpstr>
      <vt:lpstr>Cartoon Working Day MK Plan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30</cp:revision>
  <dcterms:created xsi:type="dcterms:W3CDTF">2023-09-18T02:37:21Z</dcterms:created>
  <dcterms:modified xsi:type="dcterms:W3CDTF">2024-12-28T06:49:16Z</dcterms:modified>
</cp:coreProperties>
</file>