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72" r:id="rId3"/>
    <p:sldMasterId id="2147483732" r:id="rId4"/>
    <p:sldMasterId id="2147483753" r:id="rId5"/>
    <p:sldMasterId id="2147483765" r:id="rId6"/>
  </p:sldMasterIdLst>
  <p:notesMasterIdLst>
    <p:notesMasterId r:id="rId21"/>
  </p:notesMasterIdLst>
  <p:sldIdLst>
    <p:sldId id="263" r:id="rId7"/>
    <p:sldId id="293" r:id="rId8"/>
    <p:sldId id="305" r:id="rId9"/>
    <p:sldId id="438" r:id="rId10"/>
    <p:sldId id="295" r:id="rId11"/>
    <p:sldId id="306" r:id="rId12"/>
    <p:sldId id="432" r:id="rId13"/>
    <p:sldId id="433" r:id="rId14"/>
    <p:sldId id="434" r:id="rId15"/>
    <p:sldId id="435" r:id="rId16"/>
    <p:sldId id="437" r:id="rId17"/>
    <p:sldId id="436" r:id="rId18"/>
    <p:sldId id="29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7</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13</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A3B5-2467-9734-89C6-D985283A4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4D9A11-400C-2795-1220-899082FB6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E3F2-138C-DCA5-3165-2F6032673D0E}"/>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1039E258-05CA-DDE6-47DA-6DF76DFB1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B0530-2AEF-6A4D-592B-A8965C9AF881}"/>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681582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95EC-9D0D-1C2A-3642-66F00E069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E1A8B-6EE8-B6C1-F611-76E422524F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56BD4-8F27-5CC5-6F82-6F28DBB00547}"/>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173A8A4E-84C9-92D6-F9D5-F789C3C22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3F286-399C-968D-995A-458FAF9D3439}"/>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2914854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3D2F6-F48E-2BBB-665B-12087FF67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4F6E7B-2134-72E2-641A-B365984F76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6FC41-911C-C43E-BEF0-CDB3457C1550}"/>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2A24C425-D09A-29AC-034F-44E3F1BD9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AE55A-3B81-D2A1-C3A6-DB0C27755D9A}"/>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2451426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D293-A420-43A9-B3A3-0520A3400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2574F-57AB-C6DD-A1A3-7930A34CA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4E1D3-E4B2-A152-FF7D-CC1FB1887D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3744FD-8356-11C7-8C26-16D7219BB427}"/>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6" name="Footer Placeholder 5">
            <a:extLst>
              <a:ext uri="{FF2B5EF4-FFF2-40B4-BE49-F238E27FC236}">
                <a16:creationId xmlns:a16="http://schemas.microsoft.com/office/drawing/2014/main" id="{CD7B58EB-A509-6ADE-0108-763115C3B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83B99-5AA3-546C-D17A-EF699A227A73}"/>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1835745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937D-C670-52A0-C005-7EEF703B5E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A96EB8-F5EF-6262-D4D1-73694E608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A3359-8679-6A72-9DE7-CF0285718F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508AC1-B835-65AB-D6E4-D7E91F7D78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418FE6-86B7-BEC1-38E1-ADD1E6F95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9D2A7-BAA4-A14B-1AA3-1B1D7F70F2FB}"/>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8" name="Footer Placeholder 7">
            <a:extLst>
              <a:ext uri="{FF2B5EF4-FFF2-40B4-BE49-F238E27FC236}">
                <a16:creationId xmlns:a16="http://schemas.microsoft.com/office/drawing/2014/main" id="{38EAF06A-1651-BDB9-C12F-A564CF978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4D1CE-2DCA-8457-6A8E-D06BE49AC87D}"/>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2110599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656E-CC9A-04A5-C752-9B45E73D8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EDDF4B-159E-D6F7-76FF-AD0528D79784}"/>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4" name="Footer Placeholder 3">
            <a:extLst>
              <a:ext uri="{FF2B5EF4-FFF2-40B4-BE49-F238E27FC236}">
                <a16:creationId xmlns:a16="http://schemas.microsoft.com/office/drawing/2014/main" id="{1F4638BB-DF83-2F39-68AC-FB7FF5FEA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ACBE3-B3B4-CD8F-33C3-8FEA4388D76E}"/>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409845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44FA6-08FD-A4A8-6D4A-037077CEBD9D}"/>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3" name="Footer Placeholder 2">
            <a:extLst>
              <a:ext uri="{FF2B5EF4-FFF2-40B4-BE49-F238E27FC236}">
                <a16:creationId xmlns:a16="http://schemas.microsoft.com/office/drawing/2014/main" id="{BD0A59F7-F153-D724-6AE8-0BB9FF3D89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8FC9D6-E14F-5451-6608-EF5AF42C3F66}"/>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1448577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A9A4-DE89-B346-BB5E-5FFEEF381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05DCFC-8C5D-A872-5984-05D6D14AA7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E390D-BD7F-0B05-AEDC-19C718FD4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DB199-BC1C-EB19-A77F-0637AB8A8418}"/>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6" name="Footer Placeholder 5">
            <a:extLst>
              <a:ext uri="{FF2B5EF4-FFF2-40B4-BE49-F238E27FC236}">
                <a16:creationId xmlns:a16="http://schemas.microsoft.com/office/drawing/2014/main" id="{5C757061-1AAF-F24A-BE91-8CDE3F96E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13AB2-279D-03C5-7AE8-44F5EFB4BBF8}"/>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1210540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A5C9-127A-D262-374B-239DBD1B4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BF703-4835-687A-C3A5-39BED30DC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8DA87-FF20-29BF-D138-1903596DB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97E14-727C-A498-0694-A53AD8B6D9F3}"/>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6" name="Footer Placeholder 5">
            <a:extLst>
              <a:ext uri="{FF2B5EF4-FFF2-40B4-BE49-F238E27FC236}">
                <a16:creationId xmlns:a16="http://schemas.microsoft.com/office/drawing/2014/main" id="{63FB5044-7C5A-4393-A00A-28DD3FDE2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0CBD-4ABA-4408-E403-3C7FCF7BB094}"/>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2774778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4A09-F2BA-AD03-B8AA-E095D47DC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93907D-7D96-E505-3583-D7AFB335E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C7BBA-A32A-7289-C620-F327959853EE}"/>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49A53B5E-E8A9-6CB0-A8E4-E0452A324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D9B64-FA86-BBF6-3838-2CB330712185}"/>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2729360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5EC9A-0379-5F3B-1167-21E6447D7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EFC83-52B3-A4B0-5BBA-E04434A22A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6D8F-1FF6-3E53-8911-C1E75151489D}"/>
              </a:ext>
            </a:extLst>
          </p:cNvPr>
          <p:cNvSpPr>
            <a:spLocks noGrp="1"/>
          </p:cNvSpPr>
          <p:nvPr>
            <p:ph type="dt" sz="half" idx="10"/>
          </p:nvPr>
        </p:nvSpPr>
        <p:spPr/>
        <p:txBody>
          <a:body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90BCA938-9438-B0BE-945F-78CC48F61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DC923-3290-8C9C-254D-B9DCF3107F54}"/>
              </a:ext>
            </a:extLst>
          </p:cNvPr>
          <p:cNvSpPr>
            <a:spLocks noGrp="1"/>
          </p:cNvSpPr>
          <p:nvPr>
            <p:ph type="sldNum" sz="quarter" idx="12"/>
          </p:nvPr>
        </p:nvSpPr>
        <p:spPr/>
        <p:txBody>
          <a:bodyPr/>
          <a:lstStyle/>
          <a:p>
            <a:fld id="{8F39A6F2-2787-4788-BD7F-E79BC2BB5D2B}" type="slidenum">
              <a:rPr lang="en-US" smtClean="0"/>
              <a:t>‹#›</a:t>
            </a:fld>
            <a:endParaRPr lang="en-US"/>
          </a:p>
        </p:txBody>
      </p:sp>
    </p:spTree>
    <p:extLst>
      <p:ext uri="{BB962C8B-B14F-4D97-AF65-F5344CB8AC3E}">
        <p14:creationId xmlns:p14="http://schemas.microsoft.com/office/powerpoint/2010/main" val="3480849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28/12/2024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2024/12/28</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7"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0FF39F-83F8-642F-B3E0-20D9379F8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4B347-0CFA-2D21-C71E-1C04A1D10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96A33-EBF7-F2AA-05C2-89B9BDD05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E70A0-D394-4622-95C9-FB86852E0C8F}" type="datetimeFigureOut">
              <a:rPr lang="en-US" smtClean="0"/>
              <a:t>12/28/2024</a:t>
            </a:fld>
            <a:endParaRPr lang="en-US"/>
          </a:p>
        </p:txBody>
      </p:sp>
      <p:sp>
        <p:nvSpPr>
          <p:cNvPr id="5" name="Footer Placeholder 4">
            <a:extLst>
              <a:ext uri="{FF2B5EF4-FFF2-40B4-BE49-F238E27FC236}">
                <a16:creationId xmlns:a16="http://schemas.microsoft.com/office/drawing/2014/main" id="{9EA65DC2-0C37-A1E6-39B5-0B7E1FBC3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D241DC-0B8D-E6D5-E6BD-AF5EB9D2C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9A6F2-2787-4788-BD7F-E79BC2BB5D2B}" type="slidenum">
              <a:rPr lang="en-US" smtClean="0"/>
              <a:t>‹#›</a:t>
            </a:fld>
            <a:endParaRPr lang="en-US"/>
          </a:p>
        </p:txBody>
      </p:sp>
    </p:spTree>
    <p:extLst>
      <p:ext uri="{BB962C8B-B14F-4D97-AF65-F5344CB8AC3E}">
        <p14:creationId xmlns:p14="http://schemas.microsoft.com/office/powerpoint/2010/main" val="3070890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g"/><Relationship Id="rId7" Type="http://schemas.openxmlformats.org/officeDocument/2006/relationships/image" Target="../media/image58.sv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9.svg"/><Relationship Id="rId7"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32.svg"/><Relationship Id="rId10" Type="http://schemas.openxmlformats.org/officeDocument/2006/relationships/image" Target="../media/image87.png"/><Relationship Id="rId4" Type="http://schemas.openxmlformats.org/officeDocument/2006/relationships/image" Target="../media/image31.png"/><Relationship Id="rId9"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9.svg"/><Relationship Id="rId7" Type="http://schemas.openxmlformats.org/officeDocument/2006/relationships/image" Target="../media/image85.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5.xml"/><Relationship Id="rId6" Type="http://schemas.openxmlformats.org/officeDocument/2006/relationships/image" Target="../media/image72.png"/><Relationship Id="rId5" Type="http://schemas.microsoft.com/office/2007/relationships/hdphoto" Target="../media/hdphoto1.wdp"/><Relationship Id="rId4" Type="http://schemas.openxmlformats.org/officeDocument/2006/relationships/image" Target="../media/image71.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5.xml"/><Relationship Id="rId6" Type="http://schemas.openxmlformats.org/officeDocument/2006/relationships/image" Target="../media/image72.png"/><Relationship Id="rId5" Type="http://schemas.microsoft.com/office/2007/relationships/hdphoto" Target="../media/hdphoto1.wdp"/><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77.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50.pn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79.gif"/><Relationship Id="rId5" Type="http://schemas.openxmlformats.org/officeDocument/2006/relationships/image" Target="../media/image49.png"/><Relationship Id="rId10" Type="http://schemas.openxmlformats.org/officeDocument/2006/relationships/image" Target="../media/image83.png"/><Relationship Id="rId4" Type="http://schemas.openxmlformats.org/officeDocument/2006/relationships/image" Target="../media/image51.png"/><Relationship Id="rId9" Type="http://schemas.openxmlformats.org/officeDocument/2006/relationships/image" Target="../media/image82.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png"/><Relationship Id="rId7" Type="http://schemas.openxmlformats.org/officeDocument/2006/relationships/image" Target="../media/image81.svg"/><Relationship Id="rId2" Type="http://schemas.openxmlformats.org/officeDocument/2006/relationships/image" Target="../media/image50.png"/><Relationship Id="rId1" Type="http://schemas.openxmlformats.org/officeDocument/2006/relationships/slideLayout" Target="../slideLayouts/slideLayout81.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49.png"/><Relationship Id="rId9" Type="http://schemas.openxmlformats.org/officeDocument/2006/relationships/image" Target="../media/image83.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png"/><Relationship Id="rId7" Type="http://schemas.openxmlformats.org/officeDocument/2006/relationships/image" Target="../media/image81.svg"/><Relationship Id="rId2" Type="http://schemas.openxmlformats.org/officeDocument/2006/relationships/image" Target="../media/image50.png"/><Relationship Id="rId1" Type="http://schemas.openxmlformats.org/officeDocument/2006/relationships/slideLayout" Target="../slideLayouts/slideLayout81.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49.png"/><Relationship Id="rId9"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577</Words>
  <Application>Microsoft Office PowerPoint</Application>
  <PresentationFormat>Widescreen</PresentationFormat>
  <Paragraphs>32</Paragraphs>
  <Slides>14</Slides>
  <Notes>3</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14</vt:i4>
      </vt:variant>
    </vt:vector>
  </HeadingPairs>
  <TitlesOfParts>
    <vt:vector size="29" baseType="lpstr">
      <vt:lpstr>#9Slide07 HoneyCream</vt:lpstr>
      <vt:lpstr>Arial</vt:lpstr>
      <vt:lpstr>Calibri</vt:lpstr>
      <vt:lpstr>Calibri Light</vt:lpstr>
      <vt:lpstr>CAMew Roman</vt:lpstr>
      <vt:lpstr>Nunito black</vt:lpstr>
      <vt:lpstr>UTM Avo</vt:lpstr>
      <vt:lpstr>Wingdings</vt:lpstr>
      <vt:lpstr>汉仪正圆-45W</vt:lpstr>
      <vt:lpstr>1_Tema de Office</vt:lpstr>
      <vt:lpstr>1_PPTMON theme</vt:lpstr>
      <vt:lpstr>Custom Design</vt:lpstr>
      <vt:lpstr>PPTMON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2023-09-17T13:08:24Z</dcterms:created>
  <dcterms:modified xsi:type="dcterms:W3CDTF">2024-12-28T06:43:53Z</dcterms:modified>
</cp:coreProperties>
</file>