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4"/>
  </p:notesMasterIdLst>
  <p:sldIdLst>
    <p:sldId id="470" r:id="rId3"/>
    <p:sldId id="513" r:id="rId4"/>
    <p:sldId id="515" r:id="rId5"/>
    <p:sldId id="525" r:id="rId6"/>
    <p:sldId id="526" r:id="rId7"/>
    <p:sldId id="527" r:id="rId8"/>
    <p:sldId id="521" r:id="rId9"/>
    <p:sldId id="522" r:id="rId10"/>
    <p:sldId id="523" r:id="rId11"/>
    <p:sldId id="519"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4</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9432-2395-2DB5-B945-B56DA71033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7F4DD-2F62-F5C6-4A05-B37F1B608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E63FE-431D-C9A4-F590-0B532F86EF07}"/>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F445976B-F35A-5758-F685-9C8125A39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D37E0-4365-59EA-B7CD-842A2CF7278C}"/>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423767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9888-8C15-EECD-1FFB-4311B425D7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54471-3413-13A3-16A2-343F16F65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8E228-701D-74CC-BFE3-959B6F61279C}"/>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6059B2A0-BA8B-04BD-4706-980D86885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1FC60-1E2B-F6EB-1A49-C291006ADC5E}"/>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39571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F1C0-1CC2-3090-F487-E1B99F7CEA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1FD0C-E305-5356-A122-B7EE912E7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FE8F3E-7274-CDB0-BB22-925AF5FD56D8}"/>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0DCB1DAF-18C1-D7EB-7808-CA120BF12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A97F-2F4F-884B-5C43-423C0EF06027}"/>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180466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1A66-7DC1-53F4-0657-84BAE1BEF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2C07D-F40F-F174-1C24-B23C18190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AF2EA-6AB9-76CB-F9BF-5D00A6ECE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BF115-1AFB-F1C0-2771-29643AB6B976}"/>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6" name="Footer Placeholder 5">
            <a:extLst>
              <a:ext uri="{FF2B5EF4-FFF2-40B4-BE49-F238E27FC236}">
                <a16:creationId xmlns:a16="http://schemas.microsoft.com/office/drawing/2014/main" id="{4ACD955F-C910-51D8-F40D-B44480DAC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5704-F6C2-97D7-90B9-D90D0E8BC73B}"/>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3610321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2B6C-727C-0C32-873E-6A81BFBF3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72A406-F47F-0AC0-B74F-4D58B7755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267E3-D473-60C1-9AF0-992136B38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9CE5CE-F801-B82E-FFCD-B14DDB9E1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D2F37-CDD6-8202-C318-7A2ACE60D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B581F-7EB6-8B60-B429-5713965290AE}"/>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8" name="Footer Placeholder 7">
            <a:extLst>
              <a:ext uri="{FF2B5EF4-FFF2-40B4-BE49-F238E27FC236}">
                <a16:creationId xmlns:a16="http://schemas.microsoft.com/office/drawing/2014/main" id="{1D00C5C6-1726-0E0F-80DB-AD244E887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C0BAF-B5C9-F13A-F839-147B1B37C07B}"/>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198731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C902-2E7E-1BBC-B067-C604A1D51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77D84E-FCE2-5C6B-E9EF-90195269629C}"/>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4" name="Footer Placeholder 3">
            <a:extLst>
              <a:ext uri="{FF2B5EF4-FFF2-40B4-BE49-F238E27FC236}">
                <a16:creationId xmlns:a16="http://schemas.microsoft.com/office/drawing/2014/main" id="{D4D6AC90-792C-2205-022B-F55FB08374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A5DDAF-DAAB-D668-C36C-37A1C4C3DD85}"/>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226654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05FB4-3E8F-579F-1C81-5B73B4446B6C}"/>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3" name="Footer Placeholder 2">
            <a:extLst>
              <a:ext uri="{FF2B5EF4-FFF2-40B4-BE49-F238E27FC236}">
                <a16:creationId xmlns:a16="http://schemas.microsoft.com/office/drawing/2014/main" id="{F3E6AEBD-5F67-BAC9-5D95-1202A8274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9B7F1F-537A-0D6D-9ACD-D023D5AD1B19}"/>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3745693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7D5B-4305-CA71-037C-C9F4B0A21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8CC1B-5576-466D-EC41-CAD6434E5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3C137E-008B-8399-FF97-C27299D11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2B75B-5607-662E-DE98-2B940C69D761}"/>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6" name="Footer Placeholder 5">
            <a:extLst>
              <a:ext uri="{FF2B5EF4-FFF2-40B4-BE49-F238E27FC236}">
                <a16:creationId xmlns:a16="http://schemas.microsoft.com/office/drawing/2014/main" id="{ABC23888-7064-A9B2-C6C9-7552C3145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C2268-249D-3BAE-A0C6-B6A92D97B2B8}"/>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3056312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1558-2A99-CF86-B170-0CA63FBC3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3348A-36E2-B870-E562-00AECEFE6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6925F-B546-257A-EF0F-4216486C9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52B5C-A32F-B342-5094-184275D1E0E1}"/>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6" name="Footer Placeholder 5">
            <a:extLst>
              <a:ext uri="{FF2B5EF4-FFF2-40B4-BE49-F238E27FC236}">
                <a16:creationId xmlns:a16="http://schemas.microsoft.com/office/drawing/2014/main" id="{9DFEE8B3-AB36-68B4-454C-DF35C0F96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F8B28-90A3-D8A0-5B12-445BBCF2ED1E}"/>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816211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CF30-7A0A-3A49-CD42-5A1BFAEF3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59F02-7D44-0F4E-60F9-C5DA5E8513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C2EB1-5423-31A0-07C0-39771BCEEC87}"/>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6FB75641-C57D-5A89-576A-E4D6492BD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AA66F-7CAC-1E50-0D76-41933D02CB5C}"/>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166841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BF4D20-F660-3695-F13B-D50519EA4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FD45-E87B-BB5A-DF7A-16AE043ECD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46EDC-4E8E-BF35-E984-3AA3D6D90E60}"/>
              </a:ext>
            </a:extLst>
          </p:cNvPr>
          <p:cNvSpPr>
            <a:spLocks noGrp="1"/>
          </p:cNvSpPr>
          <p:nvPr>
            <p:ph type="dt" sz="half" idx="10"/>
          </p:nvPr>
        </p:nvSpPr>
        <p:spPr/>
        <p:txBody>
          <a:body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4A40F3C5-330F-D165-04C1-D26DE82D8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C1965-C4BC-3887-7639-E89495F30FF9}"/>
              </a:ext>
            </a:extLst>
          </p:cNvPr>
          <p:cNvSpPr>
            <a:spLocks noGrp="1"/>
          </p:cNvSpPr>
          <p:nvPr>
            <p:ph type="sldNum" sz="quarter" idx="12"/>
          </p:nvPr>
        </p:nvSpPr>
        <p:spPr/>
        <p:txBody>
          <a:bodyPr/>
          <a:lstStyle/>
          <a:p>
            <a:fld id="{614C9457-B584-4947-85BD-559F2C5DFDB3}" type="slidenum">
              <a:rPr lang="en-US" smtClean="0"/>
              <a:t>‹#›</a:t>
            </a:fld>
            <a:endParaRPr lang="en-US"/>
          </a:p>
        </p:txBody>
      </p:sp>
    </p:spTree>
    <p:extLst>
      <p:ext uri="{BB962C8B-B14F-4D97-AF65-F5344CB8AC3E}">
        <p14:creationId xmlns:p14="http://schemas.microsoft.com/office/powerpoint/2010/main" val="410876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534BF-6C41-1B60-B7EE-EA0E0B812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9E002-5117-E274-75B9-EECD6B95F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28EDD-A0AC-D3B2-E1C8-42C6ED6B3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D4045-F81C-4AA3-B52F-D53DEDF12557}" type="datetimeFigureOut">
              <a:rPr lang="en-US" smtClean="0"/>
              <a:t>12/28/2024</a:t>
            </a:fld>
            <a:endParaRPr lang="en-US"/>
          </a:p>
        </p:txBody>
      </p:sp>
      <p:sp>
        <p:nvSpPr>
          <p:cNvPr id="5" name="Footer Placeholder 4">
            <a:extLst>
              <a:ext uri="{FF2B5EF4-FFF2-40B4-BE49-F238E27FC236}">
                <a16:creationId xmlns:a16="http://schemas.microsoft.com/office/drawing/2014/main" id="{82E624D7-FB41-DFC0-B262-664B7A2CA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630008-097B-A6A6-E8E8-0DDA59355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457-B584-4947-85BD-559F2C5DFDB3}" type="slidenum">
              <a:rPr lang="en-US" smtClean="0"/>
              <a:t>‹#›</a:t>
            </a:fld>
            <a:endParaRPr lang="en-US"/>
          </a:p>
        </p:txBody>
      </p:sp>
    </p:spTree>
    <p:extLst>
      <p:ext uri="{BB962C8B-B14F-4D97-AF65-F5344CB8AC3E}">
        <p14:creationId xmlns:p14="http://schemas.microsoft.com/office/powerpoint/2010/main" val="10434695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632</Words>
  <Application>Microsoft Office PowerPoint</Application>
  <PresentationFormat>Widescreen</PresentationFormat>
  <Paragraphs>33</Paragraphs>
  <Slides>11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等线</vt:lpstr>
      <vt:lpstr>SimSun</vt:lpstr>
      <vt:lpstr>Arial</vt:lpstr>
      <vt:lpstr>Calibri</vt:lpstr>
      <vt:lpstr>Calibri Light</vt:lpstr>
      <vt:lpstr>Cambria</vt:lpstr>
      <vt:lpstr>inpin heiti</vt:lpstr>
      <vt:lpstr>ITC Avant Garde Std Bk</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2023-08-29T07:10:52Z</dcterms:created>
  <dcterms:modified xsi:type="dcterms:W3CDTF">2024-12-28T06:41:07Z</dcterms:modified>
</cp:coreProperties>
</file>