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3.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27" r:id="rId2"/>
    <p:sldMasterId id="2147483672" r:id="rId3"/>
    <p:sldMasterId id="2147483715" r:id="rId4"/>
  </p:sldMasterIdLst>
  <p:notesMasterIdLst>
    <p:notesMasterId r:id="rId25"/>
  </p:notesMasterIdLst>
  <p:sldIdLst>
    <p:sldId id="257" r:id="rId5"/>
    <p:sldId id="273" r:id="rId6"/>
    <p:sldId id="559" r:id="rId7"/>
    <p:sldId id="558" r:id="rId8"/>
    <p:sldId id="274" r:id="rId9"/>
    <p:sldId id="560" r:id="rId10"/>
    <p:sldId id="278" r:id="rId11"/>
    <p:sldId id="561" r:id="rId12"/>
    <p:sldId id="279" r:id="rId13"/>
    <p:sldId id="280" r:id="rId14"/>
    <p:sldId id="281" r:id="rId15"/>
    <p:sldId id="563" r:id="rId16"/>
    <p:sldId id="565" r:id="rId17"/>
    <p:sldId id="564" r:id="rId18"/>
    <p:sldId id="566" r:id="rId19"/>
    <p:sldId id="568" r:id="rId20"/>
    <p:sldId id="256" r:id="rId21"/>
    <p:sldId id="567" r:id="rId22"/>
    <p:sldId id="258" r:id="rId23"/>
    <p:sldId id="29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F5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9744" autoAdjust="0"/>
  </p:normalViewPr>
  <p:slideViewPr>
    <p:cSldViewPr snapToGrid="0">
      <p:cViewPr varScale="1">
        <p:scale>
          <a:sx n="83" d="100"/>
          <a:sy n="83" d="100"/>
        </p:scale>
        <p:origin x="686"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060D2F-C801-4A97-B068-A9B90BC6362D}" type="datetimeFigureOut">
              <a:rPr lang="en-US" smtClean="0"/>
              <a:t>12/28/2024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8C7868-24A0-43A9-BB9D-E2F412B0AF52}" type="slidenum">
              <a:rPr lang="en-US" smtClean="0"/>
              <a:t>‹#›</a:t>
            </a:fld>
            <a:endParaRPr lang="en-US"/>
          </a:p>
        </p:txBody>
      </p:sp>
    </p:spTree>
    <p:extLst>
      <p:ext uri="{BB962C8B-B14F-4D97-AF65-F5344CB8AC3E}">
        <p14:creationId xmlns:p14="http://schemas.microsoft.com/office/powerpoint/2010/main" val="1819801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BA7D6-7490-44D0-B4A9-C507BC14FC7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286586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p:txBody>
      </p:sp>
      <p:sp>
        <p:nvSpPr>
          <p:cNvPr id="4" name="Slide Number Placeholder 3"/>
          <p:cNvSpPr>
            <a:spLocks noGrp="1"/>
          </p:cNvSpPr>
          <p:nvPr>
            <p:ph type="sldNum" sz="quarter" idx="5"/>
          </p:nvPr>
        </p:nvSpPr>
        <p:spPr/>
        <p:txBody>
          <a:bodyPr/>
          <a:lstStyle/>
          <a:p>
            <a:fld id="{9B8C7868-24A0-43A9-BB9D-E2F412B0AF52}" type="slidenum">
              <a:rPr lang="en-US" smtClean="0"/>
              <a:t>15</a:t>
            </a:fld>
            <a:endParaRPr lang="en-US"/>
          </a:p>
        </p:txBody>
      </p:sp>
    </p:spTree>
    <p:extLst>
      <p:ext uri="{BB962C8B-B14F-4D97-AF65-F5344CB8AC3E}">
        <p14:creationId xmlns:p14="http://schemas.microsoft.com/office/powerpoint/2010/main" val="14912689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p:txBody>
      </p:sp>
      <p:sp>
        <p:nvSpPr>
          <p:cNvPr id="4" name="Slide Number Placeholder 3"/>
          <p:cNvSpPr>
            <a:spLocks noGrp="1"/>
          </p:cNvSpPr>
          <p:nvPr>
            <p:ph type="sldNum" sz="quarter" idx="5"/>
          </p:nvPr>
        </p:nvSpPr>
        <p:spPr/>
        <p:txBody>
          <a:bodyPr/>
          <a:lstStyle/>
          <a:p>
            <a:fld id="{9B8C7868-24A0-43A9-BB9D-E2F412B0AF52}" type="slidenum">
              <a:rPr lang="en-US" smtClean="0"/>
              <a:t>17</a:t>
            </a:fld>
            <a:endParaRPr lang="en-US"/>
          </a:p>
        </p:txBody>
      </p:sp>
    </p:spTree>
    <p:extLst>
      <p:ext uri="{BB962C8B-B14F-4D97-AF65-F5344CB8AC3E}">
        <p14:creationId xmlns:p14="http://schemas.microsoft.com/office/powerpoint/2010/main" val="41093778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p:txBody>
      </p:sp>
      <p:sp>
        <p:nvSpPr>
          <p:cNvPr id="4" name="Slide Number Placeholder 3"/>
          <p:cNvSpPr>
            <a:spLocks noGrp="1"/>
          </p:cNvSpPr>
          <p:nvPr>
            <p:ph type="sldNum" sz="quarter" idx="5"/>
          </p:nvPr>
        </p:nvSpPr>
        <p:spPr/>
        <p:txBody>
          <a:bodyPr/>
          <a:lstStyle/>
          <a:p>
            <a:fld id="{9B8C7868-24A0-43A9-BB9D-E2F412B0AF52}" type="slidenum">
              <a:rPr lang="en-US" smtClean="0"/>
              <a:t>19</a:t>
            </a:fld>
            <a:endParaRPr lang="en-US"/>
          </a:p>
        </p:txBody>
      </p:sp>
    </p:spTree>
    <p:extLst>
      <p:ext uri="{BB962C8B-B14F-4D97-AF65-F5344CB8AC3E}">
        <p14:creationId xmlns:p14="http://schemas.microsoft.com/office/powerpoint/2010/main" val="11615575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a:t>Facebook: https://www.facebook.com/huongthaoGADT</a:t>
            </a:r>
          </a:p>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BA7D6-7490-44D0-B4A9-C507BC14FC7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786415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dirty="0"/>
          </a:p>
        </p:txBody>
      </p:sp>
      <p:sp>
        <p:nvSpPr>
          <p:cNvPr id="4" name="Slide Number Placeholder 3"/>
          <p:cNvSpPr>
            <a:spLocks noGrp="1"/>
          </p:cNvSpPr>
          <p:nvPr>
            <p:ph type="sldNum" sz="quarter" idx="5"/>
          </p:nvPr>
        </p:nvSpPr>
        <p:spPr/>
        <p:txBody>
          <a:bodyPr/>
          <a:lstStyle/>
          <a:p>
            <a:fld id="{9B8C7868-24A0-43A9-BB9D-E2F412B0AF52}" type="slidenum">
              <a:rPr lang="en-US" smtClean="0"/>
              <a:t>2</a:t>
            </a:fld>
            <a:endParaRPr lang="en-US"/>
          </a:p>
        </p:txBody>
      </p:sp>
    </p:spTree>
    <p:extLst>
      <p:ext uri="{BB962C8B-B14F-4D97-AF65-F5344CB8AC3E}">
        <p14:creationId xmlns:p14="http://schemas.microsoft.com/office/powerpoint/2010/main" val="1670499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F60432-858A-4F24-8214-B61DB53ED13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624226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BA7D6-7490-44D0-B4A9-C507BC14FC7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143015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BA7D6-7490-44D0-B4A9-C507BC14FC7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45550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BA7D6-7490-44D0-B4A9-C507BC14FC7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07051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BA7D6-7490-44D0-B4A9-C507BC14FC7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92243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BA7D6-7490-44D0-B4A9-C507BC14FC7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74831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BA7D6-7490-44D0-B4A9-C507BC14FC7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977437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kumimoji="1"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2024/12/28</a:t>
            </a:fld>
            <a:endParaRPr kumimoji="1"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幻灯片编号占位符 5"/>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grpSp>
        <p:nvGrpSpPr>
          <p:cNvPr id="7" name="Group 6">
            <a:extLst>
              <a:ext uri="{FF2B5EF4-FFF2-40B4-BE49-F238E27FC236}">
                <a16:creationId xmlns:a16="http://schemas.microsoft.com/office/drawing/2014/main" id="{E00A3A46-204C-4E8F-9EF1-20FC8D1EC188}"/>
              </a:ext>
            </a:extLst>
          </p:cNvPr>
          <p:cNvGrpSpPr/>
          <p:nvPr userDrawn="1"/>
        </p:nvGrpSpPr>
        <p:grpSpPr>
          <a:xfrm>
            <a:off x="560440" y="209550"/>
            <a:ext cx="11238272" cy="6648450"/>
            <a:chOff x="412955" y="384133"/>
            <a:chExt cx="11238272" cy="5928177"/>
          </a:xfrm>
        </p:grpSpPr>
        <p:sp>
          <p:nvSpPr>
            <p:cNvPr id="8" name="Rectangle: Diagonal Corners Rounded 7">
              <a:extLst>
                <a:ext uri="{FF2B5EF4-FFF2-40B4-BE49-F238E27FC236}">
                  <a16:creationId xmlns:a16="http://schemas.microsoft.com/office/drawing/2014/main" id="{9D7637F4-B500-4BC6-9B8A-239629D603DE}"/>
                </a:ext>
              </a:extLst>
            </p:cNvPr>
            <p:cNvSpPr/>
            <p:nvPr/>
          </p:nvSpPr>
          <p:spPr>
            <a:xfrm>
              <a:off x="560440" y="530942"/>
              <a:ext cx="11090787" cy="5781368"/>
            </a:xfrm>
            <a:prstGeom prst="round2DiagRect">
              <a:avLst/>
            </a:prstGeom>
            <a:solidFill>
              <a:srgbClr val="F1BB8F"/>
            </a:solidFill>
            <a:ln w="57150">
              <a:solidFill>
                <a:srgbClr val="F4CBAA"/>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9" name="Rectangle: Diagonal Corners Rounded 8">
              <a:extLst>
                <a:ext uri="{FF2B5EF4-FFF2-40B4-BE49-F238E27FC236}">
                  <a16:creationId xmlns:a16="http://schemas.microsoft.com/office/drawing/2014/main" id="{B7F7C82A-40B9-44FF-8686-AED03CDCBDC4}"/>
                </a:ext>
              </a:extLst>
            </p:cNvPr>
            <p:cNvSpPr/>
            <p:nvPr/>
          </p:nvSpPr>
          <p:spPr>
            <a:xfrm>
              <a:off x="412955" y="384133"/>
              <a:ext cx="11090787" cy="5781368"/>
            </a:xfrm>
            <a:prstGeom prst="round2DiagRect">
              <a:avLst/>
            </a:prstGeom>
            <a:solidFill>
              <a:schemeClr val="bg1"/>
            </a:solidFill>
            <a:ln w="57150">
              <a:solidFill>
                <a:srgbClr val="F1BB8F"/>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217838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kumimoji="1" lang="zh-CN" altLang="en-US"/>
              <a:t>单击此处编辑母版标题样式</a:t>
            </a:r>
          </a:p>
        </p:txBody>
      </p:sp>
      <p:sp>
        <p:nvSpPr>
          <p:cNvPr id="3" name="竖排文本占位符 2"/>
          <p:cNvSpPr>
            <a:spLocks noGrp="1"/>
          </p:cNvSpPr>
          <p:nvPr>
            <p:ph type="body" orient="vert" idx="1"/>
          </p:nvPr>
        </p:nvSpPr>
        <p:spPr>
          <a:xfrm>
            <a:off x="838200" y="1825625"/>
            <a:ext cx="10515600" cy="4351338"/>
          </a:xfrm>
          <a:prstGeom prst="rect">
            <a:avLst/>
          </a:prstGeo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2024/12/28</a:t>
            </a:fld>
            <a:endParaRPr kumimoji="1"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幻灯片编号占位符 5"/>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25942353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kumimoji="1" lang="zh-CN" altLang="en-US"/>
              <a:t>单击此处编辑母版标题样式</a:t>
            </a:r>
          </a:p>
        </p:txBody>
      </p:sp>
      <p:sp>
        <p:nvSpPr>
          <p:cNvPr id="3" name="竖排文本占位符 2"/>
          <p:cNvSpPr>
            <a:spLocks noGrp="1"/>
          </p:cNvSpPr>
          <p:nvPr>
            <p:ph type="body" orient="vert" idx="1"/>
          </p:nvPr>
        </p:nvSpPr>
        <p:spPr>
          <a:xfrm>
            <a:off x="838200" y="365125"/>
            <a:ext cx="7734300" cy="5811838"/>
          </a:xfrm>
          <a:prstGeom prst="rect">
            <a:avLst/>
          </a:prstGeo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2024/12/28</a:t>
            </a:fld>
            <a:endParaRPr kumimoji="1"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幻灯片编号占位符 5"/>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16222925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13BCA-3F9C-2656-9CBA-D9881354DA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0C4D49F-1A1A-AF3D-E767-6D06C47320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83A0FAC-626D-BB5B-DBF6-4AFD012846B4}"/>
              </a:ext>
            </a:extLst>
          </p:cNvPr>
          <p:cNvSpPr>
            <a:spLocks noGrp="1"/>
          </p:cNvSpPr>
          <p:nvPr>
            <p:ph type="dt" sz="half" idx="10"/>
          </p:nvPr>
        </p:nvSpPr>
        <p:spPr/>
        <p:txBody>
          <a:bodyPr/>
          <a:lstStyle/>
          <a:p>
            <a:fld id="{30049F91-97CE-40E0-BB7B-C0126E7ED12B}" type="datetimeFigureOut">
              <a:rPr lang="en-US" smtClean="0"/>
              <a:t>12/28/2024</a:t>
            </a:fld>
            <a:endParaRPr lang="en-US"/>
          </a:p>
        </p:txBody>
      </p:sp>
      <p:sp>
        <p:nvSpPr>
          <p:cNvPr id="5" name="Footer Placeholder 4">
            <a:extLst>
              <a:ext uri="{FF2B5EF4-FFF2-40B4-BE49-F238E27FC236}">
                <a16:creationId xmlns:a16="http://schemas.microsoft.com/office/drawing/2014/main" id="{3F925291-20DD-BF61-3068-5AF7B7136E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9F9F5F-C21C-C417-54CB-B95E0A4A0495}"/>
              </a:ext>
            </a:extLst>
          </p:cNvPr>
          <p:cNvSpPr>
            <a:spLocks noGrp="1"/>
          </p:cNvSpPr>
          <p:nvPr>
            <p:ph type="sldNum" sz="quarter" idx="12"/>
          </p:nvPr>
        </p:nvSpPr>
        <p:spPr/>
        <p:txBody>
          <a:bodyPr/>
          <a:lstStyle/>
          <a:p>
            <a:fld id="{8A980FF8-8087-441C-A523-16689B0EF0EB}" type="slidenum">
              <a:rPr lang="en-US" smtClean="0"/>
              <a:t>‹#›</a:t>
            </a:fld>
            <a:endParaRPr lang="en-US"/>
          </a:p>
        </p:txBody>
      </p:sp>
    </p:spTree>
    <p:extLst>
      <p:ext uri="{BB962C8B-B14F-4D97-AF65-F5344CB8AC3E}">
        <p14:creationId xmlns:p14="http://schemas.microsoft.com/office/powerpoint/2010/main" val="19201871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679CA-582F-C7A3-30C5-B5BEF579DB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60F713-8143-B52F-022D-CC3C407551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D5ABF6-851C-BD58-CF8D-2439773CACBD}"/>
              </a:ext>
            </a:extLst>
          </p:cNvPr>
          <p:cNvSpPr>
            <a:spLocks noGrp="1"/>
          </p:cNvSpPr>
          <p:nvPr>
            <p:ph type="dt" sz="half" idx="10"/>
          </p:nvPr>
        </p:nvSpPr>
        <p:spPr/>
        <p:txBody>
          <a:bodyPr/>
          <a:lstStyle/>
          <a:p>
            <a:fld id="{30049F91-97CE-40E0-BB7B-C0126E7ED12B}" type="datetimeFigureOut">
              <a:rPr lang="en-US" smtClean="0"/>
              <a:t>12/28/2024</a:t>
            </a:fld>
            <a:endParaRPr lang="en-US"/>
          </a:p>
        </p:txBody>
      </p:sp>
      <p:sp>
        <p:nvSpPr>
          <p:cNvPr id="5" name="Footer Placeholder 4">
            <a:extLst>
              <a:ext uri="{FF2B5EF4-FFF2-40B4-BE49-F238E27FC236}">
                <a16:creationId xmlns:a16="http://schemas.microsoft.com/office/drawing/2014/main" id="{5E85E770-D76E-E7C7-93D0-3116859E06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F5435F-E316-F72B-9F55-5304902E6356}"/>
              </a:ext>
            </a:extLst>
          </p:cNvPr>
          <p:cNvSpPr>
            <a:spLocks noGrp="1"/>
          </p:cNvSpPr>
          <p:nvPr>
            <p:ph type="sldNum" sz="quarter" idx="12"/>
          </p:nvPr>
        </p:nvSpPr>
        <p:spPr/>
        <p:txBody>
          <a:bodyPr/>
          <a:lstStyle/>
          <a:p>
            <a:fld id="{8A980FF8-8087-441C-A523-16689B0EF0EB}" type="slidenum">
              <a:rPr lang="en-US" smtClean="0"/>
              <a:t>‹#›</a:t>
            </a:fld>
            <a:endParaRPr lang="en-US"/>
          </a:p>
        </p:txBody>
      </p:sp>
    </p:spTree>
    <p:extLst>
      <p:ext uri="{BB962C8B-B14F-4D97-AF65-F5344CB8AC3E}">
        <p14:creationId xmlns:p14="http://schemas.microsoft.com/office/powerpoint/2010/main" val="3235239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56E75-AD34-5C6F-DD13-27CC6F1EB64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C5C7DF2-7C6F-866A-B08D-201A4E1599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E50BC4-7956-5E0A-BD4D-E798094C3478}"/>
              </a:ext>
            </a:extLst>
          </p:cNvPr>
          <p:cNvSpPr>
            <a:spLocks noGrp="1"/>
          </p:cNvSpPr>
          <p:nvPr>
            <p:ph type="dt" sz="half" idx="10"/>
          </p:nvPr>
        </p:nvSpPr>
        <p:spPr/>
        <p:txBody>
          <a:bodyPr/>
          <a:lstStyle/>
          <a:p>
            <a:fld id="{30049F91-97CE-40E0-BB7B-C0126E7ED12B}" type="datetimeFigureOut">
              <a:rPr lang="en-US" smtClean="0"/>
              <a:t>12/28/2024</a:t>
            </a:fld>
            <a:endParaRPr lang="en-US"/>
          </a:p>
        </p:txBody>
      </p:sp>
      <p:sp>
        <p:nvSpPr>
          <p:cNvPr id="5" name="Footer Placeholder 4">
            <a:extLst>
              <a:ext uri="{FF2B5EF4-FFF2-40B4-BE49-F238E27FC236}">
                <a16:creationId xmlns:a16="http://schemas.microsoft.com/office/drawing/2014/main" id="{EBB4FE2D-EEE5-9DC8-E436-FDD040BDAD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0348FE-CF7C-B3AA-3CB0-A7F6EC84B92A}"/>
              </a:ext>
            </a:extLst>
          </p:cNvPr>
          <p:cNvSpPr>
            <a:spLocks noGrp="1"/>
          </p:cNvSpPr>
          <p:nvPr>
            <p:ph type="sldNum" sz="quarter" idx="12"/>
          </p:nvPr>
        </p:nvSpPr>
        <p:spPr/>
        <p:txBody>
          <a:bodyPr/>
          <a:lstStyle/>
          <a:p>
            <a:fld id="{8A980FF8-8087-441C-A523-16689B0EF0EB}" type="slidenum">
              <a:rPr lang="en-US" smtClean="0"/>
              <a:t>‹#›</a:t>
            </a:fld>
            <a:endParaRPr lang="en-US"/>
          </a:p>
        </p:txBody>
      </p:sp>
    </p:spTree>
    <p:extLst>
      <p:ext uri="{BB962C8B-B14F-4D97-AF65-F5344CB8AC3E}">
        <p14:creationId xmlns:p14="http://schemas.microsoft.com/office/powerpoint/2010/main" val="42631329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7058A-4DF6-ACD6-1DDF-389C521053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3ADA17-7674-34A7-C96E-6478A2BF4F9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327CAD-C619-2CB3-0995-C52B2F55790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121C962-928D-41E4-1AFC-B25951E79F88}"/>
              </a:ext>
            </a:extLst>
          </p:cNvPr>
          <p:cNvSpPr>
            <a:spLocks noGrp="1"/>
          </p:cNvSpPr>
          <p:nvPr>
            <p:ph type="dt" sz="half" idx="10"/>
          </p:nvPr>
        </p:nvSpPr>
        <p:spPr/>
        <p:txBody>
          <a:bodyPr/>
          <a:lstStyle/>
          <a:p>
            <a:fld id="{30049F91-97CE-40E0-BB7B-C0126E7ED12B}" type="datetimeFigureOut">
              <a:rPr lang="en-US" smtClean="0"/>
              <a:t>12/28/2024</a:t>
            </a:fld>
            <a:endParaRPr lang="en-US"/>
          </a:p>
        </p:txBody>
      </p:sp>
      <p:sp>
        <p:nvSpPr>
          <p:cNvPr id="6" name="Footer Placeholder 5">
            <a:extLst>
              <a:ext uri="{FF2B5EF4-FFF2-40B4-BE49-F238E27FC236}">
                <a16:creationId xmlns:a16="http://schemas.microsoft.com/office/drawing/2014/main" id="{BD1DC70A-28AC-0FEF-CCCD-092C5638CA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4EF1F4-0BAB-769B-0C58-C32C73E8D172}"/>
              </a:ext>
            </a:extLst>
          </p:cNvPr>
          <p:cNvSpPr>
            <a:spLocks noGrp="1"/>
          </p:cNvSpPr>
          <p:nvPr>
            <p:ph type="sldNum" sz="quarter" idx="12"/>
          </p:nvPr>
        </p:nvSpPr>
        <p:spPr/>
        <p:txBody>
          <a:bodyPr/>
          <a:lstStyle/>
          <a:p>
            <a:fld id="{8A980FF8-8087-441C-A523-16689B0EF0EB}" type="slidenum">
              <a:rPr lang="en-US" smtClean="0"/>
              <a:t>‹#›</a:t>
            </a:fld>
            <a:endParaRPr lang="en-US"/>
          </a:p>
        </p:txBody>
      </p:sp>
    </p:spTree>
    <p:extLst>
      <p:ext uri="{BB962C8B-B14F-4D97-AF65-F5344CB8AC3E}">
        <p14:creationId xmlns:p14="http://schemas.microsoft.com/office/powerpoint/2010/main" val="5598491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F33E2-061B-1683-6173-F1DD29662F5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3CFAFC1-035B-7516-FC3D-47EAC40FA2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88F7C9A-C182-3EEB-CD6E-5722888063E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C7BCB8B-1ECF-167B-3408-87DFCBE46C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2E9EFE8-565F-C85F-B7B0-9075559E9DC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A964388-1954-2238-A7D0-D5BAB349034D}"/>
              </a:ext>
            </a:extLst>
          </p:cNvPr>
          <p:cNvSpPr>
            <a:spLocks noGrp="1"/>
          </p:cNvSpPr>
          <p:nvPr>
            <p:ph type="dt" sz="half" idx="10"/>
          </p:nvPr>
        </p:nvSpPr>
        <p:spPr/>
        <p:txBody>
          <a:bodyPr/>
          <a:lstStyle/>
          <a:p>
            <a:fld id="{30049F91-97CE-40E0-BB7B-C0126E7ED12B}" type="datetimeFigureOut">
              <a:rPr lang="en-US" smtClean="0"/>
              <a:t>12/28/2024</a:t>
            </a:fld>
            <a:endParaRPr lang="en-US"/>
          </a:p>
        </p:txBody>
      </p:sp>
      <p:sp>
        <p:nvSpPr>
          <p:cNvPr id="8" name="Footer Placeholder 7">
            <a:extLst>
              <a:ext uri="{FF2B5EF4-FFF2-40B4-BE49-F238E27FC236}">
                <a16:creationId xmlns:a16="http://schemas.microsoft.com/office/drawing/2014/main" id="{9709AC8B-93DF-9B3D-48FC-9892E16F1C4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23C0591-3264-7A7E-74E1-45077115CBEC}"/>
              </a:ext>
            </a:extLst>
          </p:cNvPr>
          <p:cNvSpPr>
            <a:spLocks noGrp="1"/>
          </p:cNvSpPr>
          <p:nvPr>
            <p:ph type="sldNum" sz="quarter" idx="12"/>
          </p:nvPr>
        </p:nvSpPr>
        <p:spPr/>
        <p:txBody>
          <a:bodyPr/>
          <a:lstStyle/>
          <a:p>
            <a:fld id="{8A980FF8-8087-441C-A523-16689B0EF0EB}" type="slidenum">
              <a:rPr lang="en-US" smtClean="0"/>
              <a:t>‹#›</a:t>
            </a:fld>
            <a:endParaRPr lang="en-US"/>
          </a:p>
        </p:txBody>
      </p:sp>
    </p:spTree>
    <p:extLst>
      <p:ext uri="{BB962C8B-B14F-4D97-AF65-F5344CB8AC3E}">
        <p14:creationId xmlns:p14="http://schemas.microsoft.com/office/powerpoint/2010/main" val="40681696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7D440-577A-4853-66A9-7AC4E23999B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1FC73D3-C00D-8308-7C3D-7AEA615C16F7}"/>
              </a:ext>
            </a:extLst>
          </p:cNvPr>
          <p:cNvSpPr>
            <a:spLocks noGrp="1"/>
          </p:cNvSpPr>
          <p:nvPr>
            <p:ph type="dt" sz="half" idx="10"/>
          </p:nvPr>
        </p:nvSpPr>
        <p:spPr/>
        <p:txBody>
          <a:bodyPr/>
          <a:lstStyle/>
          <a:p>
            <a:fld id="{30049F91-97CE-40E0-BB7B-C0126E7ED12B}" type="datetimeFigureOut">
              <a:rPr lang="en-US" smtClean="0"/>
              <a:t>12/28/2024</a:t>
            </a:fld>
            <a:endParaRPr lang="en-US"/>
          </a:p>
        </p:txBody>
      </p:sp>
      <p:sp>
        <p:nvSpPr>
          <p:cNvPr id="4" name="Footer Placeholder 3">
            <a:extLst>
              <a:ext uri="{FF2B5EF4-FFF2-40B4-BE49-F238E27FC236}">
                <a16:creationId xmlns:a16="http://schemas.microsoft.com/office/drawing/2014/main" id="{23DA7495-0F93-12BF-7CEC-87E10E13C01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8B94002-2288-DFAC-499E-8308721C02B9}"/>
              </a:ext>
            </a:extLst>
          </p:cNvPr>
          <p:cNvSpPr>
            <a:spLocks noGrp="1"/>
          </p:cNvSpPr>
          <p:nvPr>
            <p:ph type="sldNum" sz="quarter" idx="12"/>
          </p:nvPr>
        </p:nvSpPr>
        <p:spPr/>
        <p:txBody>
          <a:bodyPr/>
          <a:lstStyle/>
          <a:p>
            <a:fld id="{8A980FF8-8087-441C-A523-16689B0EF0EB}" type="slidenum">
              <a:rPr lang="en-US" smtClean="0"/>
              <a:t>‹#›</a:t>
            </a:fld>
            <a:endParaRPr lang="en-US"/>
          </a:p>
        </p:txBody>
      </p:sp>
    </p:spTree>
    <p:extLst>
      <p:ext uri="{BB962C8B-B14F-4D97-AF65-F5344CB8AC3E}">
        <p14:creationId xmlns:p14="http://schemas.microsoft.com/office/powerpoint/2010/main" val="27801614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2E8FAE-6931-6E9F-D18B-8F23E35F5D63}"/>
              </a:ext>
            </a:extLst>
          </p:cNvPr>
          <p:cNvSpPr>
            <a:spLocks noGrp="1"/>
          </p:cNvSpPr>
          <p:nvPr>
            <p:ph type="dt" sz="half" idx="10"/>
          </p:nvPr>
        </p:nvSpPr>
        <p:spPr/>
        <p:txBody>
          <a:bodyPr/>
          <a:lstStyle/>
          <a:p>
            <a:fld id="{30049F91-97CE-40E0-BB7B-C0126E7ED12B}" type="datetimeFigureOut">
              <a:rPr lang="en-US" smtClean="0"/>
              <a:t>12/28/2024</a:t>
            </a:fld>
            <a:endParaRPr lang="en-US"/>
          </a:p>
        </p:txBody>
      </p:sp>
      <p:sp>
        <p:nvSpPr>
          <p:cNvPr id="3" name="Footer Placeholder 2">
            <a:extLst>
              <a:ext uri="{FF2B5EF4-FFF2-40B4-BE49-F238E27FC236}">
                <a16:creationId xmlns:a16="http://schemas.microsoft.com/office/drawing/2014/main" id="{7BE4B56C-9D49-003B-C125-BA1248942B5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5A38EE6-1896-FC59-6795-8A511C37DA2D}"/>
              </a:ext>
            </a:extLst>
          </p:cNvPr>
          <p:cNvSpPr>
            <a:spLocks noGrp="1"/>
          </p:cNvSpPr>
          <p:nvPr>
            <p:ph type="sldNum" sz="quarter" idx="12"/>
          </p:nvPr>
        </p:nvSpPr>
        <p:spPr/>
        <p:txBody>
          <a:bodyPr/>
          <a:lstStyle/>
          <a:p>
            <a:fld id="{8A980FF8-8087-441C-A523-16689B0EF0EB}" type="slidenum">
              <a:rPr lang="en-US" smtClean="0"/>
              <a:t>‹#›</a:t>
            </a:fld>
            <a:endParaRPr lang="en-US"/>
          </a:p>
        </p:txBody>
      </p:sp>
    </p:spTree>
    <p:extLst>
      <p:ext uri="{BB962C8B-B14F-4D97-AF65-F5344CB8AC3E}">
        <p14:creationId xmlns:p14="http://schemas.microsoft.com/office/powerpoint/2010/main" val="24926340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CE81F-186C-8D72-CB76-5D59670D34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EDDBD9-ECC4-0BC3-ABDE-7E77597622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874ECD6-8B74-FC05-7654-C548E4BAE7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EDDCB6-ABAE-0B23-A68E-E718C6FB6141}"/>
              </a:ext>
            </a:extLst>
          </p:cNvPr>
          <p:cNvSpPr>
            <a:spLocks noGrp="1"/>
          </p:cNvSpPr>
          <p:nvPr>
            <p:ph type="dt" sz="half" idx="10"/>
          </p:nvPr>
        </p:nvSpPr>
        <p:spPr/>
        <p:txBody>
          <a:bodyPr/>
          <a:lstStyle/>
          <a:p>
            <a:fld id="{30049F91-97CE-40E0-BB7B-C0126E7ED12B}" type="datetimeFigureOut">
              <a:rPr lang="en-US" smtClean="0"/>
              <a:t>12/28/2024</a:t>
            </a:fld>
            <a:endParaRPr lang="en-US"/>
          </a:p>
        </p:txBody>
      </p:sp>
      <p:sp>
        <p:nvSpPr>
          <p:cNvPr id="6" name="Footer Placeholder 5">
            <a:extLst>
              <a:ext uri="{FF2B5EF4-FFF2-40B4-BE49-F238E27FC236}">
                <a16:creationId xmlns:a16="http://schemas.microsoft.com/office/drawing/2014/main" id="{858C55BD-218B-A97C-7BE3-66C190D76F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8543EB-391C-0492-7CC1-6606A93E86C1}"/>
              </a:ext>
            </a:extLst>
          </p:cNvPr>
          <p:cNvSpPr>
            <a:spLocks noGrp="1"/>
          </p:cNvSpPr>
          <p:nvPr>
            <p:ph type="sldNum" sz="quarter" idx="12"/>
          </p:nvPr>
        </p:nvSpPr>
        <p:spPr/>
        <p:txBody>
          <a:bodyPr/>
          <a:lstStyle/>
          <a:p>
            <a:fld id="{8A980FF8-8087-441C-A523-16689B0EF0EB}" type="slidenum">
              <a:rPr lang="en-US" smtClean="0"/>
              <a:t>‹#›</a:t>
            </a:fld>
            <a:endParaRPr lang="en-US"/>
          </a:p>
        </p:txBody>
      </p:sp>
    </p:spTree>
    <p:extLst>
      <p:ext uri="{BB962C8B-B14F-4D97-AF65-F5344CB8AC3E}">
        <p14:creationId xmlns:p14="http://schemas.microsoft.com/office/powerpoint/2010/main" val="1830867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kumimoji="1"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2024/12/28</a:t>
            </a:fld>
            <a:endParaRPr kumimoji="1"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幻灯片编号占位符 5"/>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27546205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B7EC8-39D6-B0FE-95D7-6249F8AEF7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C4D67F0-5DC3-861D-8ECE-F014681ABD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B1C125-AA47-7E5D-0A9E-1C9DA87E98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8372DD-9437-83FF-B932-503285936BDD}"/>
              </a:ext>
            </a:extLst>
          </p:cNvPr>
          <p:cNvSpPr>
            <a:spLocks noGrp="1"/>
          </p:cNvSpPr>
          <p:nvPr>
            <p:ph type="dt" sz="half" idx="10"/>
          </p:nvPr>
        </p:nvSpPr>
        <p:spPr/>
        <p:txBody>
          <a:bodyPr/>
          <a:lstStyle/>
          <a:p>
            <a:fld id="{30049F91-97CE-40E0-BB7B-C0126E7ED12B}" type="datetimeFigureOut">
              <a:rPr lang="en-US" smtClean="0"/>
              <a:t>12/28/2024</a:t>
            </a:fld>
            <a:endParaRPr lang="en-US"/>
          </a:p>
        </p:txBody>
      </p:sp>
      <p:sp>
        <p:nvSpPr>
          <p:cNvPr id="6" name="Footer Placeholder 5">
            <a:extLst>
              <a:ext uri="{FF2B5EF4-FFF2-40B4-BE49-F238E27FC236}">
                <a16:creationId xmlns:a16="http://schemas.microsoft.com/office/drawing/2014/main" id="{5EF703B6-08D0-F30B-D34D-7CC2D659E3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E1FC00-35FB-0737-57B3-C55C1B9132A5}"/>
              </a:ext>
            </a:extLst>
          </p:cNvPr>
          <p:cNvSpPr>
            <a:spLocks noGrp="1"/>
          </p:cNvSpPr>
          <p:nvPr>
            <p:ph type="sldNum" sz="quarter" idx="12"/>
          </p:nvPr>
        </p:nvSpPr>
        <p:spPr/>
        <p:txBody>
          <a:bodyPr/>
          <a:lstStyle/>
          <a:p>
            <a:fld id="{8A980FF8-8087-441C-A523-16689B0EF0EB}" type="slidenum">
              <a:rPr lang="en-US" smtClean="0"/>
              <a:t>‹#›</a:t>
            </a:fld>
            <a:endParaRPr lang="en-US"/>
          </a:p>
        </p:txBody>
      </p:sp>
    </p:spTree>
    <p:extLst>
      <p:ext uri="{BB962C8B-B14F-4D97-AF65-F5344CB8AC3E}">
        <p14:creationId xmlns:p14="http://schemas.microsoft.com/office/powerpoint/2010/main" val="6167664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46213-8794-8CC6-430C-E4413DE387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87E7579-E95C-14A5-1A48-1A812D0146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A28ABC-173C-2384-A1EB-84A0BB1EFF4A}"/>
              </a:ext>
            </a:extLst>
          </p:cNvPr>
          <p:cNvSpPr>
            <a:spLocks noGrp="1"/>
          </p:cNvSpPr>
          <p:nvPr>
            <p:ph type="dt" sz="half" idx="10"/>
          </p:nvPr>
        </p:nvSpPr>
        <p:spPr/>
        <p:txBody>
          <a:bodyPr/>
          <a:lstStyle/>
          <a:p>
            <a:fld id="{30049F91-97CE-40E0-BB7B-C0126E7ED12B}" type="datetimeFigureOut">
              <a:rPr lang="en-US" smtClean="0"/>
              <a:t>12/28/2024</a:t>
            </a:fld>
            <a:endParaRPr lang="en-US"/>
          </a:p>
        </p:txBody>
      </p:sp>
      <p:sp>
        <p:nvSpPr>
          <p:cNvPr id="5" name="Footer Placeholder 4">
            <a:extLst>
              <a:ext uri="{FF2B5EF4-FFF2-40B4-BE49-F238E27FC236}">
                <a16:creationId xmlns:a16="http://schemas.microsoft.com/office/drawing/2014/main" id="{DDD547B0-F17D-FB4E-08FE-F80DF5F2E2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3265F3-D81A-1090-D170-25C162059D7F}"/>
              </a:ext>
            </a:extLst>
          </p:cNvPr>
          <p:cNvSpPr>
            <a:spLocks noGrp="1"/>
          </p:cNvSpPr>
          <p:nvPr>
            <p:ph type="sldNum" sz="quarter" idx="12"/>
          </p:nvPr>
        </p:nvSpPr>
        <p:spPr/>
        <p:txBody>
          <a:bodyPr/>
          <a:lstStyle/>
          <a:p>
            <a:fld id="{8A980FF8-8087-441C-A523-16689B0EF0EB}" type="slidenum">
              <a:rPr lang="en-US" smtClean="0"/>
              <a:t>‹#›</a:t>
            </a:fld>
            <a:endParaRPr lang="en-US"/>
          </a:p>
        </p:txBody>
      </p:sp>
    </p:spTree>
    <p:extLst>
      <p:ext uri="{BB962C8B-B14F-4D97-AF65-F5344CB8AC3E}">
        <p14:creationId xmlns:p14="http://schemas.microsoft.com/office/powerpoint/2010/main" val="24851769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37D8FE-317D-3A26-8F45-50BFC2C5FF8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A01E4F-2D26-124F-DE15-8D172651D1A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58DD35-1D88-AB74-C39D-434CD4805F32}"/>
              </a:ext>
            </a:extLst>
          </p:cNvPr>
          <p:cNvSpPr>
            <a:spLocks noGrp="1"/>
          </p:cNvSpPr>
          <p:nvPr>
            <p:ph type="dt" sz="half" idx="10"/>
          </p:nvPr>
        </p:nvSpPr>
        <p:spPr/>
        <p:txBody>
          <a:bodyPr/>
          <a:lstStyle/>
          <a:p>
            <a:fld id="{30049F91-97CE-40E0-BB7B-C0126E7ED12B}" type="datetimeFigureOut">
              <a:rPr lang="en-US" smtClean="0"/>
              <a:t>12/28/2024</a:t>
            </a:fld>
            <a:endParaRPr lang="en-US"/>
          </a:p>
        </p:txBody>
      </p:sp>
      <p:sp>
        <p:nvSpPr>
          <p:cNvPr id="5" name="Footer Placeholder 4">
            <a:extLst>
              <a:ext uri="{FF2B5EF4-FFF2-40B4-BE49-F238E27FC236}">
                <a16:creationId xmlns:a16="http://schemas.microsoft.com/office/drawing/2014/main" id="{A2715061-5243-A618-3D83-81BF24B84D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877984-DE76-9AB9-DF52-C8F719FA3C93}"/>
              </a:ext>
            </a:extLst>
          </p:cNvPr>
          <p:cNvSpPr>
            <a:spLocks noGrp="1"/>
          </p:cNvSpPr>
          <p:nvPr>
            <p:ph type="sldNum" sz="quarter" idx="12"/>
          </p:nvPr>
        </p:nvSpPr>
        <p:spPr/>
        <p:txBody>
          <a:bodyPr/>
          <a:lstStyle/>
          <a:p>
            <a:fld id="{8A980FF8-8087-441C-A523-16689B0EF0EB}" type="slidenum">
              <a:rPr lang="en-US" smtClean="0"/>
              <a:t>‹#›</a:t>
            </a:fld>
            <a:endParaRPr lang="en-US"/>
          </a:p>
        </p:txBody>
      </p:sp>
    </p:spTree>
    <p:extLst>
      <p:ext uri="{BB962C8B-B14F-4D97-AF65-F5344CB8AC3E}">
        <p14:creationId xmlns:p14="http://schemas.microsoft.com/office/powerpoint/2010/main" val="38809203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5933D16-1A11-400B-A8CC-34FD56FEFD51}" type="datetimeFigureOut">
              <a:rPr lang="zh-CN" altLang="en-US" smtClean="0"/>
              <a:t>2024/12/28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5078817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5933D16-1A11-400B-A8CC-34FD56FEFD51}" type="datetimeFigureOut">
              <a:rPr lang="zh-CN" altLang="en-US" smtClean="0"/>
              <a:t>2024/12/28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163032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933D16-1A11-400B-A8CC-34FD56FEFD51}" type="datetimeFigureOut">
              <a:rPr lang="zh-CN" altLang="en-US" smtClean="0"/>
              <a:t>2024/12/28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6245035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933D16-1A11-400B-A8CC-34FD56FEFD51}" type="datetimeFigureOut">
              <a:rPr lang="zh-CN" altLang="en-US" smtClean="0"/>
              <a:t>2024/12/28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2608993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5933D16-1A11-400B-A8CC-34FD56FEFD51}" type="datetimeFigureOut">
              <a:rPr lang="zh-CN" altLang="en-US" smtClean="0"/>
              <a:t>2024/12/28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5115318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5933D16-1A11-400B-A8CC-34FD56FEFD51}" type="datetimeFigureOut">
              <a:rPr lang="zh-CN" altLang="en-US" smtClean="0"/>
              <a:t>2024/12/28</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0021018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5933D16-1A11-400B-A8CC-34FD56FEFD51}" type="datetimeFigureOut">
              <a:rPr lang="zh-CN" altLang="en-US" smtClean="0"/>
              <a:t>2024/12/28</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617247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kumimoji="1"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2024/12/28</a:t>
            </a:fld>
            <a:endParaRPr kumimoji="1"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幻灯片编号占位符 5"/>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8826108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933D16-1A11-400B-A8CC-34FD56FEFD51}" type="datetimeFigureOut">
              <a:rPr lang="zh-CN" altLang="en-US" smtClean="0"/>
              <a:t>2024/12/28</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8808776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5933D16-1A11-400B-A8CC-34FD56FEFD51}" type="datetimeFigureOut">
              <a:rPr lang="zh-CN" altLang="en-US" smtClean="0"/>
              <a:t>2024/12/28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9361266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5933D16-1A11-400B-A8CC-34FD56FEFD51}" type="datetimeFigureOut">
              <a:rPr lang="zh-CN" altLang="en-US" smtClean="0"/>
              <a:t>2024/12/28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0071163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933D16-1A11-400B-A8CC-34FD56FEFD51}" type="datetimeFigureOut">
              <a:rPr lang="zh-CN" altLang="en-US" smtClean="0"/>
              <a:t>2024/12/28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1982561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933D16-1A11-400B-A8CC-34FD56FEFD51}" type="datetimeFigureOut">
              <a:rPr lang="zh-CN" altLang="en-US" smtClean="0"/>
              <a:t>2024/12/28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3342645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2024/12/28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055464564"/>
      </p:ext>
    </p:extLst>
  </p:cSld>
  <p:clrMapOvr>
    <a:masterClrMapping/>
  </p:clrMapOvr>
  <p:transition spd="slow" advClick="0" advTm="2000">
    <p:comb/>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2024/12/28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616514894"/>
      </p:ext>
    </p:extLst>
  </p:cSld>
  <p:clrMapOvr>
    <a:masterClrMapping/>
  </p:clrMapOvr>
  <p:transition spd="slow" advClick="0" advTm="2000">
    <p:comb/>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2024/12/28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0498222"/>
      </p:ext>
    </p:extLst>
  </p:cSld>
  <p:clrMapOvr>
    <a:masterClrMapping/>
  </p:clrMapOvr>
  <p:transition spd="slow" advClick="0" advTm="2000">
    <p:comb/>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2024/12/28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572403946"/>
      </p:ext>
    </p:extLst>
  </p:cSld>
  <p:clrMapOvr>
    <a:masterClrMapping/>
  </p:clrMapOvr>
  <p:transition spd="slow" advClick="0" advTm="2000">
    <p:comb/>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2024/12/28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80257012"/>
      </p:ext>
    </p:extLst>
  </p:cSld>
  <p:clrMapOvr>
    <a:masterClrMapping/>
  </p:clrMapOvr>
  <p:transition spd="slow" advClick="0" advTm="2000">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kumimoji="1"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2024/12/28</a:t>
            </a:fld>
            <a:endParaRPr kumimoji="1"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7" name="幻灯片编号占位符 6"/>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29790801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2024/12/28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871860505"/>
      </p:ext>
    </p:extLst>
  </p:cSld>
  <p:clrMapOvr>
    <a:masterClrMapping/>
  </p:clrMapOvr>
  <p:transition spd="slow" advClick="0" advTm="2000">
    <p:comb/>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2024/12/28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990719446"/>
      </p:ext>
    </p:extLst>
  </p:cSld>
  <p:clrMapOvr>
    <a:masterClrMapping/>
  </p:clrMapOvr>
  <p:transition spd="slow" advClick="0" advTm="2000">
    <p:comb/>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2024/12/28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973845310"/>
      </p:ext>
    </p:extLst>
  </p:cSld>
  <p:clrMapOvr>
    <a:masterClrMapping/>
  </p:clrMapOvr>
  <p:transition spd="slow" advClick="0" advTm="2000">
    <p:comb/>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2024/12/28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061793307"/>
      </p:ext>
    </p:extLst>
  </p:cSld>
  <p:clrMapOvr>
    <a:masterClrMapping/>
  </p:clrMapOvr>
  <p:transition spd="slow" advClick="0" advTm="2000">
    <p:comb/>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2024/12/28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146674588"/>
      </p:ext>
    </p:extLst>
  </p:cSld>
  <p:clrMapOvr>
    <a:masterClrMapping/>
  </p:clrMapOvr>
  <p:transition spd="slow" advClick="0" advTm="2000">
    <p:comb/>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2024/12/28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45189829"/>
      </p:ext>
    </p:extLst>
  </p:cSld>
  <p:clrMapOvr>
    <a:masterClrMapping/>
  </p:clrMapOvr>
  <p:transition spd="slow" advClick="0" advTm="2000">
    <p:comb/>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2024/12/28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99453500"/>
      </p:ext>
    </p:extLst>
  </p:cSld>
  <p:clrMapOvr>
    <a:masterClrMapping/>
  </p:clrMapOvr>
  <p:transition spd="slow" advClick="0" advTm="2000">
    <p:comb/>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2024/12/28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634830148"/>
      </p:ext>
    </p:extLst>
  </p:cSld>
  <p:clrMapOvr>
    <a:masterClrMapping/>
  </p:clrMapOvr>
  <p:transition spd="slow" advClick="0" advTm="2000">
    <p:comb/>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2024/12/28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633775048"/>
      </p:ext>
    </p:extLst>
  </p:cSld>
  <p:clrMapOvr>
    <a:masterClrMapping/>
  </p:clrMapOvr>
  <p:transition spd="slow" advClick="0" advTm="2000">
    <p:comb/>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2024/12/28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129187184"/>
      </p:ext>
    </p:extLst>
  </p:cSld>
  <p:clrMapOvr>
    <a:masterClrMapping/>
  </p:clrMapOvr>
  <p:transition spd="slow" advClick="0" advTm="2000">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kumimoji="1"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2024/12/28</a:t>
            </a:fld>
            <a:endParaRPr kumimoji="1"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9" name="幻灯片编号占位符 8"/>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5213647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2024/12/28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060510247"/>
      </p:ext>
    </p:extLst>
  </p:cSld>
  <p:clrMapOvr>
    <a:masterClrMapping/>
  </p:clrMapOvr>
  <p:transition spd="slow" advClick="0" advTm="2000">
    <p:comb/>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2024/12/28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44448000"/>
      </p:ext>
    </p:extLst>
  </p:cSld>
  <p:clrMapOvr>
    <a:masterClrMapping/>
  </p:clrMapOvr>
  <p:transition spd="slow" advClick="0" advTm="2000">
    <p:comb/>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2024/12/28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909941625"/>
      </p:ext>
    </p:extLst>
  </p:cSld>
  <p:clrMapOvr>
    <a:masterClrMapping/>
  </p:clrMapOvr>
  <p:transition spd="slow" advClick="0" advTm="2000">
    <p:comb/>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2024/12/28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372774384"/>
      </p:ext>
    </p:extLst>
  </p:cSld>
  <p:clrMapOvr>
    <a:masterClrMapping/>
  </p:clrMapOvr>
  <p:transition spd="slow" advClick="0" advTm="2000">
    <p:comb/>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2024/12/28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771171873"/>
      </p:ext>
    </p:extLst>
  </p:cSld>
  <p:clrMapOvr>
    <a:masterClrMapping/>
  </p:clrMapOvr>
  <p:transition spd="slow" advClick="0" advTm="2000">
    <p:comb/>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2024/12/28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289297923"/>
      </p:ext>
    </p:extLst>
  </p:cSld>
  <p:clrMapOvr>
    <a:masterClrMapping/>
  </p:clrMapOvr>
  <p:transition spd="slow">
    <p:comb/>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2024/12/28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976788154"/>
      </p:ext>
    </p:extLst>
  </p:cSld>
  <p:clrMapOvr>
    <a:masterClrMapping/>
  </p:clrMapOvr>
  <p:transition spd="slow">
    <p:comb/>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2024/12/28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158354508"/>
      </p:ext>
    </p:extLst>
  </p:cSld>
  <p:clrMapOvr>
    <a:masterClrMapping/>
  </p:clrMapOvr>
  <p:transition spd="slow">
    <p:comb/>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2024/12/28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880119147"/>
      </p:ext>
    </p:extLst>
  </p:cSld>
  <p:clrMapOvr>
    <a:masterClrMapping/>
  </p:clrMapOvr>
  <p:transition spd="slow">
    <p:comb/>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2024/12/28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970982298"/>
      </p:ext>
    </p:extLst>
  </p:cSld>
  <p:clrMapOvr>
    <a:masterClrMapping/>
  </p:clrMapOvr>
  <p:transition spd="slow">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kumimoji="1"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2024/12/28</a:t>
            </a:fld>
            <a:endParaRPr kumimoji="1"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5" name="幻灯片编号占位符 4"/>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29729895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2024/12/28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915346488"/>
      </p:ext>
    </p:extLst>
  </p:cSld>
  <p:clrMapOvr>
    <a:masterClrMapping/>
  </p:clrMapOvr>
  <p:transition spd="slow">
    <p:comb/>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2024/12/28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838339466"/>
      </p:ext>
    </p:extLst>
  </p:cSld>
  <p:clrMapOvr>
    <a:masterClrMapping/>
  </p:clrMapOvr>
  <p:transition spd="slow">
    <p:comb/>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2024/12/28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369690785"/>
      </p:ext>
    </p:extLst>
  </p:cSld>
  <p:clrMapOvr>
    <a:masterClrMapping/>
  </p:clrMapOvr>
  <p:transition spd="slow">
    <p:comb/>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2024/12/28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903959829"/>
      </p:ext>
    </p:extLst>
  </p:cSld>
  <p:clrMapOvr>
    <a:masterClrMapping/>
  </p:clrMapOvr>
  <p:transition spd="slow">
    <p:comb/>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2024/12/28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89645173"/>
      </p:ext>
    </p:extLst>
  </p:cSld>
  <p:clrMapOvr>
    <a:masterClrMapping/>
  </p:clrMapOvr>
  <p:transition spd="slow">
    <p:comb/>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15578-682B-4A01-9638-014C16DE11E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AAC1EE-97A3-4603-AA67-B9B86F55FF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770C8B9-3AC5-46CF-A12A-6DF4288A12B1}"/>
              </a:ext>
            </a:extLst>
          </p:cNvPr>
          <p:cNvSpPr>
            <a:spLocks noGrp="1"/>
          </p:cNvSpPr>
          <p:nvPr>
            <p:ph type="dt" sz="half" idx="10"/>
          </p:nvPr>
        </p:nvSpPr>
        <p:spPr/>
        <p:txBody>
          <a:bodyPr/>
          <a:lstStyle/>
          <a:p>
            <a:fld id="{2B8C012C-B1B7-47F6-B168-A941E97A73A9}" type="datetimeFigureOut">
              <a:rPr lang="en-US" smtClean="0"/>
              <a:t>12/28/2024</a:t>
            </a:fld>
            <a:endParaRPr lang="en-US"/>
          </a:p>
        </p:txBody>
      </p:sp>
      <p:sp>
        <p:nvSpPr>
          <p:cNvPr id="5" name="Footer Placeholder 4">
            <a:extLst>
              <a:ext uri="{FF2B5EF4-FFF2-40B4-BE49-F238E27FC236}">
                <a16:creationId xmlns:a16="http://schemas.microsoft.com/office/drawing/2014/main" id="{F98CA0AF-530D-4EBD-B965-8B94F5F1B2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359C82-3A0F-48FF-926E-5D04481A0D9D}"/>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143874326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41855-5658-46FC-B1E4-D8A33D0404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E48DD4-982E-4DF5-83BC-71D4D6BCEB6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C6D471-1D4A-4A93-8DC4-6EC44FFF715C}"/>
              </a:ext>
            </a:extLst>
          </p:cNvPr>
          <p:cNvSpPr>
            <a:spLocks noGrp="1"/>
          </p:cNvSpPr>
          <p:nvPr>
            <p:ph type="dt" sz="half" idx="10"/>
          </p:nvPr>
        </p:nvSpPr>
        <p:spPr/>
        <p:txBody>
          <a:bodyPr/>
          <a:lstStyle/>
          <a:p>
            <a:fld id="{2B8C012C-B1B7-47F6-B168-A941E97A73A9}" type="datetimeFigureOut">
              <a:rPr lang="en-US" smtClean="0"/>
              <a:t>12/28/2024</a:t>
            </a:fld>
            <a:endParaRPr lang="en-US"/>
          </a:p>
        </p:txBody>
      </p:sp>
      <p:sp>
        <p:nvSpPr>
          <p:cNvPr id="5" name="Footer Placeholder 4">
            <a:extLst>
              <a:ext uri="{FF2B5EF4-FFF2-40B4-BE49-F238E27FC236}">
                <a16:creationId xmlns:a16="http://schemas.microsoft.com/office/drawing/2014/main" id="{A8EF56D3-DE4D-452A-8EDB-00A20AD178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3EE1EB-0B3D-4FD7-B6AB-2BD17542B6F9}"/>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35580066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AF01F-173B-42F4-B79E-090D56ACB1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F68C77-CBFA-461F-A51E-325EB95509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91E92DB-083F-452B-B9A8-07F35FD158ED}"/>
              </a:ext>
            </a:extLst>
          </p:cNvPr>
          <p:cNvSpPr>
            <a:spLocks noGrp="1"/>
          </p:cNvSpPr>
          <p:nvPr>
            <p:ph type="dt" sz="half" idx="10"/>
          </p:nvPr>
        </p:nvSpPr>
        <p:spPr/>
        <p:txBody>
          <a:bodyPr/>
          <a:lstStyle/>
          <a:p>
            <a:fld id="{2B8C012C-B1B7-47F6-B168-A941E97A73A9}" type="datetimeFigureOut">
              <a:rPr lang="en-US" smtClean="0"/>
              <a:t>12/28/2024</a:t>
            </a:fld>
            <a:endParaRPr lang="en-US"/>
          </a:p>
        </p:txBody>
      </p:sp>
      <p:sp>
        <p:nvSpPr>
          <p:cNvPr id="5" name="Footer Placeholder 4">
            <a:extLst>
              <a:ext uri="{FF2B5EF4-FFF2-40B4-BE49-F238E27FC236}">
                <a16:creationId xmlns:a16="http://schemas.microsoft.com/office/drawing/2014/main" id="{30284B60-C1EA-4B69-AA90-8F1E5FB94E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62BA63-766D-48C7-962C-260FED02AE2A}"/>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273395493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F6C79-9DB9-41C2-AB7F-EE2DBD4CB5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B300A1-412B-4D8E-A682-9491921A938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2449AE0-B2AB-4AC5-AD17-D5485CF0B2A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4E3E69-8221-46DF-8417-9117474D9337}"/>
              </a:ext>
            </a:extLst>
          </p:cNvPr>
          <p:cNvSpPr>
            <a:spLocks noGrp="1"/>
          </p:cNvSpPr>
          <p:nvPr>
            <p:ph type="dt" sz="half" idx="10"/>
          </p:nvPr>
        </p:nvSpPr>
        <p:spPr/>
        <p:txBody>
          <a:bodyPr/>
          <a:lstStyle/>
          <a:p>
            <a:fld id="{2B8C012C-B1B7-47F6-B168-A941E97A73A9}" type="datetimeFigureOut">
              <a:rPr lang="en-US" smtClean="0"/>
              <a:t>12/28/2024</a:t>
            </a:fld>
            <a:endParaRPr lang="en-US"/>
          </a:p>
        </p:txBody>
      </p:sp>
      <p:sp>
        <p:nvSpPr>
          <p:cNvPr id="6" name="Footer Placeholder 5">
            <a:extLst>
              <a:ext uri="{FF2B5EF4-FFF2-40B4-BE49-F238E27FC236}">
                <a16:creationId xmlns:a16="http://schemas.microsoft.com/office/drawing/2014/main" id="{AC0CA87B-A6B0-4084-8ABD-22FC70DE92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9FFCA0-2136-413A-9FC4-8666492A9DFA}"/>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248210913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C1165-B1EA-4947-A1FB-D9CF6BE2F7B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949C6E-764C-4F36-94CB-FE2A2DF8CB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A9B79E8-DF7C-4EBB-9F3B-6BE1496FD9D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42F9A33-7E46-4A42-A0A4-E18DB17B89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68AAA32-05F2-47FB-B9B2-30397B27C75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0AE778-A2FD-4AD5-B23E-61A0D2506CB5}"/>
              </a:ext>
            </a:extLst>
          </p:cNvPr>
          <p:cNvSpPr>
            <a:spLocks noGrp="1"/>
          </p:cNvSpPr>
          <p:nvPr>
            <p:ph type="dt" sz="half" idx="10"/>
          </p:nvPr>
        </p:nvSpPr>
        <p:spPr/>
        <p:txBody>
          <a:bodyPr/>
          <a:lstStyle/>
          <a:p>
            <a:fld id="{2B8C012C-B1B7-47F6-B168-A941E97A73A9}" type="datetimeFigureOut">
              <a:rPr lang="en-US" smtClean="0"/>
              <a:t>12/28/2024</a:t>
            </a:fld>
            <a:endParaRPr lang="en-US"/>
          </a:p>
        </p:txBody>
      </p:sp>
      <p:sp>
        <p:nvSpPr>
          <p:cNvPr id="8" name="Footer Placeholder 7">
            <a:extLst>
              <a:ext uri="{FF2B5EF4-FFF2-40B4-BE49-F238E27FC236}">
                <a16:creationId xmlns:a16="http://schemas.microsoft.com/office/drawing/2014/main" id="{DAF383F0-95C5-45CA-90E7-CB2237487A1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417D151-FD6A-419A-A7B0-CA8BE2A25AE0}"/>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3298809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2024/12/28</a:t>
            </a:fld>
            <a:endParaRPr kumimoji="1"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4" name="幻灯片编号占位符 3"/>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38235561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CD961-234E-4CF8-B0EF-237952B825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A917F9D-08A6-466A-864D-D2F376CC9B1C}"/>
              </a:ext>
            </a:extLst>
          </p:cNvPr>
          <p:cNvSpPr>
            <a:spLocks noGrp="1"/>
          </p:cNvSpPr>
          <p:nvPr>
            <p:ph type="dt" sz="half" idx="10"/>
          </p:nvPr>
        </p:nvSpPr>
        <p:spPr/>
        <p:txBody>
          <a:bodyPr/>
          <a:lstStyle/>
          <a:p>
            <a:fld id="{2B8C012C-B1B7-47F6-B168-A941E97A73A9}" type="datetimeFigureOut">
              <a:rPr lang="en-US" smtClean="0"/>
              <a:t>12/28/2024</a:t>
            </a:fld>
            <a:endParaRPr lang="en-US"/>
          </a:p>
        </p:txBody>
      </p:sp>
      <p:sp>
        <p:nvSpPr>
          <p:cNvPr id="4" name="Footer Placeholder 3">
            <a:extLst>
              <a:ext uri="{FF2B5EF4-FFF2-40B4-BE49-F238E27FC236}">
                <a16:creationId xmlns:a16="http://schemas.microsoft.com/office/drawing/2014/main" id="{4EDF56FB-BF1A-451B-AFCC-8E5E82A91C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85A4458-ED35-410C-9316-3AE12AF06960}"/>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117380072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6121E3-1542-49D2-AFE7-215B078A3D88}"/>
              </a:ext>
            </a:extLst>
          </p:cNvPr>
          <p:cNvSpPr>
            <a:spLocks noGrp="1"/>
          </p:cNvSpPr>
          <p:nvPr>
            <p:ph type="dt" sz="half" idx="10"/>
          </p:nvPr>
        </p:nvSpPr>
        <p:spPr/>
        <p:txBody>
          <a:bodyPr/>
          <a:lstStyle/>
          <a:p>
            <a:fld id="{2B8C012C-B1B7-47F6-B168-A941E97A73A9}" type="datetimeFigureOut">
              <a:rPr lang="en-US" smtClean="0"/>
              <a:t>12/28/2024</a:t>
            </a:fld>
            <a:endParaRPr lang="en-US"/>
          </a:p>
        </p:txBody>
      </p:sp>
      <p:sp>
        <p:nvSpPr>
          <p:cNvPr id="3" name="Footer Placeholder 2">
            <a:extLst>
              <a:ext uri="{FF2B5EF4-FFF2-40B4-BE49-F238E27FC236}">
                <a16:creationId xmlns:a16="http://schemas.microsoft.com/office/drawing/2014/main" id="{4DB79D1B-E5A5-4FF6-B1AF-3C1CE82BE96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A32E8B-A5B1-45B5-9A9F-B5EF9E6E9FE5}"/>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398647458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4EF36-1426-4285-828F-C8CFBFE984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2C0F19-B360-4B7D-8B84-54564343E2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61CC49-77D0-4E31-A9D2-D30F8EDAEA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2AB92D8-AB77-44F5-B9DD-F7A3C2F6314E}"/>
              </a:ext>
            </a:extLst>
          </p:cNvPr>
          <p:cNvSpPr>
            <a:spLocks noGrp="1"/>
          </p:cNvSpPr>
          <p:nvPr>
            <p:ph type="dt" sz="half" idx="10"/>
          </p:nvPr>
        </p:nvSpPr>
        <p:spPr/>
        <p:txBody>
          <a:bodyPr/>
          <a:lstStyle/>
          <a:p>
            <a:fld id="{2B8C012C-B1B7-47F6-B168-A941E97A73A9}" type="datetimeFigureOut">
              <a:rPr lang="en-US" smtClean="0"/>
              <a:t>12/28/2024</a:t>
            </a:fld>
            <a:endParaRPr lang="en-US"/>
          </a:p>
        </p:txBody>
      </p:sp>
      <p:sp>
        <p:nvSpPr>
          <p:cNvPr id="6" name="Footer Placeholder 5">
            <a:extLst>
              <a:ext uri="{FF2B5EF4-FFF2-40B4-BE49-F238E27FC236}">
                <a16:creationId xmlns:a16="http://schemas.microsoft.com/office/drawing/2014/main" id="{DF0A841E-88D4-4D0A-97C4-E4897B6185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54F814-BBE2-4CE3-B3C8-C4A938E78189}"/>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6966601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247E2-3FF2-44B7-B10F-3C06FDF7CF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C9E9FEF-3FB3-4E4C-A935-958BA93288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9F12C7B-8B90-4958-A986-27D36990B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94EFE80-B253-4A84-BE72-FE1337473454}"/>
              </a:ext>
            </a:extLst>
          </p:cNvPr>
          <p:cNvSpPr>
            <a:spLocks noGrp="1"/>
          </p:cNvSpPr>
          <p:nvPr>
            <p:ph type="dt" sz="half" idx="10"/>
          </p:nvPr>
        </p:nvSpPr>
        <p:spPr/>
        <p:txBody>
          <a:bodyPr/>
          <a:lstStyle/>
          <a:p>
            <a:fld id="{2B8C012C-B1B7-47F6-B168-A941E97A73A9}" type="datetimeFigureOut">
              <a:rPr lang="en-US" smtClean="0"/>
              <a:t>12/28/2024</a:t>
            </a:fld>
            <a:endParaRPr lang="en-US"/>
          </a:p>
        </p:txBody>
      </p:sp>
      <p:sp>
        <p:nvSpPr>
          <p:cNvPr id="6" name="Footer Placeholder 5">
            <a:extLst>
              <a:ext uri="{FF2B5EF4-FFF2-40B4-BE49-F238E27FC236}">
                <a16:creationId xmlns:a16="http://schemas.microsoft.com/office/drawing/2014/main" id="{5A70AA07-12BD-4E8C-B324-9F0CBE23C2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AF4ED2-925B-495F-9A04-20C40D1E41A5}"/>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47695735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5AAED-E4CB-438E-BAE6-D874C01F596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CA6078-7021-47C7-8ADD-30EB0D4D7E2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7DC22C-267E-4ADC-AF05-BEB721900345}"/>
              </a:ext>
            </a:extLst>
          </p:cNvPr>
          <p:cNvSpPr>
            <a:spLocks noGrp="1"/>
          </p:cNvSpPr>
          <p:nvPr>
            <p:ph type="dt" sz="half" idx="10"/>
          </p:nvPr>
        </p:nvSpPr>
        <p:spPr/>
        <p:txBody>
          <a:bodyPr/>
          <a:lstStyle/>
          <a:p>
            <a:fld id="{2B8C012C-B1B7-47F6-B168-A941E97A73A9}" type="datetimeFigureOut">
              <a:rPr lang="en-US" smtClean="0"/>
              <a:t>12/28/2024</a:t>
            </a:fld>
            <a:endParaRPr lang="en-US"/>
          </a:p>
        </p:txBody>
      </p:sp>
      <p:sp>
        <p:nvSpPr>
          <p:cNvPr id="5" name="Footer Placeholder 4">
            <a:extLst>
              <a:ext uri="{FF2B5EF4-FFF2-40B4-BE49-F238E27FC236}">
                <a16:creationId xmlns:a16="http://schemas.microsoft.com/office/drawing/2014/main" id="{DAACB2E6-036D-489B-AF95-7F191F4094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6DBCEB-45FD-4CA2-89E1-0743C2C24118}"/>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148370573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BF1447-7437-45B5-955F-F450CFC6FBB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2DF0BE9-59DA-4877-8D0D-735633F5CFF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9A8181-2D82-4E5A-A55B-C3850F308871}"/>
              </a:ext>
            </a:extLst>
          </p:cNvPr>
          <p:cNvSpPr>
            <a:spLocks noGrp="1"/>
          </p:cNvSpPr>
          <p:nvPr>
            <p:ph type="dt" sz="half" idx="10"/>
          </p:nvPr>
        </p:nvSpPr>
        <p:spPr/>
        <p:txBody>
          <a:bodyPr/>
          <a:lstStyle/>
          <a:p>
            <a:fld id="{2B8C012C-B1B7-47F6-B168-A941E97A73A9}" type="datetimeFigureOut">
              <a:rPr lang="en-US" smtClean="0"/>
              <a:t>12/28/2024</a:t>
            </a:fld>
            <a:endParaRPr lang="en-US"/>
          </a:p>
        </p:txBody>
      </p:sp>
      <p:sp>
        <p:nvSpPr>
          <p:cNvPr id="5" name="Footer Placeholder 4">
            <a:extLst>
              <a:ext uri="{FF2B5EF4-FFF2-40B4-BE49-F238E27FC236}">
                <a16:creationId xmlns:a16="http://schemas.microsoft.com/office/drawing/2014/main" id="{E06443D1-9D50-4347-8EF4-C71123BDF4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7B7A19-FC92-4734-BBA7-FBC0512D2753}"/>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4214773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kumimoji="1"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2024/12/28</a:t>
            </a:fld>
            <a:endParaRPr kumimoji="1"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7" name="幻灯片编号占位符 6"/>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26011816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kumimoji="1"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2024/12/28</a:t>
            </a:fld>
            <a:endParaRPr kumimoji="1"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7" name="幻灯片编号占位符 6"/>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22466913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slideLayout" Target="../slideLayouts/slideLayout48.xml"/><Relationship Id="rId39" Type="http://schemas.openxmlformats.org/officeDocument/2006/relationships/slideLayout" Target="../slideLayouts/slideLayout61.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34" Type="http://schemas.openxmlformats.org/officeDocument/2006/relationships/slideLayout" Target="../slideLayouts/slideLayout56.xml"/><Relationship Id="rId42" Type="http://schemas.openxmlformats.org/officeDocument/2006/relationships/slideLayout" Target="../slideLayouts/slideLayout64.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slideLayout" Target="../slideLayouts/slideLayout47.xml"/><Relationship Id="rId33" Type="http://schemas.openxmlformats.org/officeDocument/2006/relationships/slideLayout" Target="../slideLayouts/slideLayout55.xml"/><Relationship Id="rId38" Type="http://schemas.openxmlformats.org/officeDocument/2006/relationships/slideLayout" Target="../slideLayouts/slideLayout60.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29" Type="http://schemas.openxmlformats.org/officeDocument/2006/relationships/slideLayout" Target="../slideLayouts/slideLayout51.xml"/><Relationship Id="rId41" Type="http://schemas.openxmlformats.org/officeDocument/2006/relationships/slideLayout" Target="../slideLayouts/slideLayout63.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32" Type="http://schemas.openxmlformats.org/officeDocument/2006/relationships/slideLayout" Target="../slideLayouts/slideLayout54.xml"/><Relationship Id="rId37" Type="http://schemas.openxmlformats.org/officeDocument/2006/relationships/slideLayout" Target="../slideLayouts/slideLayout59.xml"/><Relationship Id="rId40" Type="http://schemas.openxmlformats.org/officeDocument/2006/relationships/slideLayout" Target="../slideLayouts/slideLayout62.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28" Type="http://schemas.openxmlformats.org/officeDocument/2006/relationships/slideLayout" Target="../slideLayouts/slideLayout50.xml"/><Relationship Id="rId36" Type="http://schemas.openxmlformats.org/officeDocument/2006/relationships/slideLayout" Target="../slideLayouts/slideLayout58.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31" Type="http://schemas.openxmlformats.org/officeDocument/2006/relationships/slideLayout" Target="../slideLayouts/slideLayout53.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 Id="rId27" Type="http://schemas.openxmlformats.org/officeDocument/2006/relationships/slideLayout" Target="../slideLayouts/slideLayout49.xml"/><Relationship Id="rId30" Type="http://schemas.openxmlformats.org/officeDocument/2006/relationships/slideLayout" Target="../slideLayouts/slideLayout52.xml"/><Relationship Id="rId35" Type="http://schemas.openxmlformats.org/officeDocument/2006/relationships/slideLayout" Target="../slideLayouts/slideLayout57.xml"/><Relationship Id="rId43"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2.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theme" Target="../theme/theme4.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CBAA"/>
        </a:solidFill>
        <a:effectLst/>
      </p:bgPr>
    </p:bg>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B140A7F4-4064-4F46-AE67-7DB29F477462}"/>
              </a:ext>
            </a:extLst>
          </p:cNvPr>
          <p:cNvPicPr>
            <a:picLocks noChangeAspect="1"/>
          </p:cNvPicPr>
          <p:nvPr userDrawn="1"/>
        </p:nvPicPr>
        <p:blipFill rotWithShape="1">
          <a:blip r:embed="rId13" cstate="email">
            <a:extLst>
              <a:ext uri="{28A0092B-C50C-407E-A947-70E740481C1C}">
                <a14:useLocalDpi xmlns:a14="http://schemas.microsoft.com/office/drawing/2010/main"/>
              </a:ext>
            </a:extLst>
          </a:blip>
          <a:srcRect l="5323" r="4273"/>
          <a:stretch>
            <a:fillRect/>
          </a:stretch>
        </p:blipFill>
        <p:spPr>
          <a:xfrm>
            <a:off x="6479628" y="0"/>
            <a:ext cx="5712372" cy="6858000"/>
          </a:xfrm>
          <a:prstGeom prst="rect">
            <a:avLst/>
          </a:prstGeom>
        </p:spPr>
      </p:pic>
      <p:pic>
        <p:nvPicPr>
          <p:cNvPr id="7" name="图片 6">
            <a:extLst>
              <a:ext uri="{FF2B5EF4-FFF2-40B4-BE49-F238E27FC236}">
                <a16:creationId xmlns:a16="http://schemas.microsoft.com/office/drawing/2014/main" id="{B779F7B6-11D8-42D7-9351-AC849119F569}"/>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0" y="0"/>
            <a:ext cx="6318708" cy="6858000"/>
          </a:xfrm>
          <a:prstGeom prst="rect">
            <a:avLst/>
          </a:prstGeom>
        </p:spPr>
      </p:pic>
    </p:spTree>
    <p:extLst>
      <p:ext uri="{BB962C8B-B14F-4D97-AF65-F5344CB8AC3E}">
        <p14:creationId xmlns:p14="http://schemas.microsoft.com/office/powerpoint/2010/main" val="26503908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28840F-AF68-0933-2FD7-AA6BABA348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F88798F-82EA-0475-B4D7-97159BE952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ED0975-0660-3908-E627-B15ED6E8F8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049F91-97CE-40E0-BB7B-C0126E7ED12B}" type="datetimeFigureOut">
              <a:rPr lang="en-US" smtClean="0"/>
              <a:t>12/28/2024</a:t>
            </a:fld>
            <a:endParaRPr lang="en-US"/>
          </a:p>
        </p:txBody>
      </p:sp>
      <p:sp>
        <p:nvSpPr>
          <p:cNvPr id="5" name="Footer Placeholder 4">
            <a:extLst>
              <a:ext uri="{FF2B5EF4-FFF2-40B4-BE49-F238E27FC236}">
                <a16:creationId xmlns:a16="http://schemas.microsoft.com/office/drawing/2014/main" id="{40E7CF14-4CEB-4EF7-29AE-0A9ED6EDFA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A6E112B-C76A-6EAB-D98B-EDFF83E49D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980FF8-8087-441C-A523-16689B0EF0EB}" type="slidenum">
              <a:rPr lang="en-US" smtClean="0"/>
              <a:t>‹#›</a:t>
            </a:fld>
            <a:endParaRPr lang="en-US"/>
          </a:p>
        </p:txBody>
      </p:sp>
    </p:spTree>
    <p:extLst>
      <p:ext uri="{BB962C8B-B14F-4D97-AF65-F5344CB8AC3E}">
        <p14:creationId xmlns:p14="http://schemas.microsoft.com/office/powerpoint/2010/main" val="1579666938"/>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D8304AED-DF9B-45BE-A7C1-B5D2FD9E53CB}"/>
              </a:ext>
            </a:extLst>
          </p:cNvPr>
          <p:cNvSpPr txBox="1"/>
          <p:nvPr userDrawn="1"/>
        </p:nvSpPr>
        <p:spPr>
          <a:xfrm>
            <a:off x="0" y="-2016442"/>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933D16-1A11-400B-A8CC-34FD56FEFD51}" type="datetimeFigureOut">
              <a:rPr lang="zh-CN" altLang="en-US" smtClean="0"/>
              <a:t>2024/12/28</a:t>
            </a:fld>
            <a:endParaRPr lang="zh-CN" alt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9028057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 id="2147483703" r:id="rId31"/>
    <p:sldLayoutId id="2147483704" r:id="rId32"/>
    <p:sldLayoutId id="2147483705" r:id="rId33"/>
    <p:sldLayoutId id="2147483706" r:id="rId34"/>
    <p:sldLayoutId id="2147483707" r:id="rId35"/>
    <p:sldLayoutId id="2147483708" r:id="rId36"/>
    <p:sldLayoutId id="2147483709" r:id="rId37"/>
    <p:sldLayoutId id="2147483710" r:id="rId38"/>
    <p:sldLayoutId id="2147483711" r:id="rId39"/>
    <p:sldLayoutId id="2147483712" r:id="rId40"/>
    <p:sldLayoutId id="2147483713" r:id="rId41"/>
    <p:sldLayoutId id="2147483714" r:id="rId42"/>
  </p:sldLayoutIdLst>
  <p:transition spd="slow">
    <p:comb/>
  </p:transition>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07F965-6FBF-4E4A-99CF-0D8736C95F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F441528-4D68-4198-AA39-08CEF828A9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895987-3F38-4722-83D8-2292FDC382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8C012C-B1B7-47F6-B168-A941E97A73A9}" type="datetimeFigureOut">
              <a:rPr lang="en-US" smtClean="0"/>
              <a:t>12/28/2024</a:t>
            </a:fld>
            <a:endParaRPr lang="en-US"/>
          </a:p>
        </p:txBody>
      </p:sp>
      <p:sp>
        <p:nvSpPr>
          <p:cNvPr id="5" name="Footer Placeholder 4">
            <a:extLst>
              <a:ext uri="{FF2B5EF4-FFF2-40B4-BE49-F238E27FC236}">
                <a16:creationId xmlns:a16="http://schemas.microsoft.com/office/drawing/2014/main" id="{68B2F808-3920-4A01-9D82-C1D249E036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76A23AC-28FD-47E2-A9E1-1773F85438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EC7793-07B9-4429-92E8-8730EA770269}" type="slidenum">
              <a:rPr lang="en-US" smtClean="0"/>
              <a:t>‹#›</a:t>
            </a:fld>
            <a:endParaRPr lang="en-US"/>
          </a:p>
        </p:txBody>
      </p:sp>
    </p:spTree>
    <p:extLst>
      <p:ext uri="{BB962C8B-B14F-4D97-AF65-F5344CB8AC3E}">
        <p14:creationId xmlns:p14="http://schemas.microsoft.com/office/powerpoint/2010/main" val="798149312"/>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pxhere.com/en/photo/699329" TargetMode="External"/><Relationship Id="rId5" Type="http://schemas.openxmlformats.org/officeDocument/2006/relationships/image" Target="../media/image16.jp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12" Type="http://schemas.openxmlformats.org/officeDocument/2006/relationships/image" Target="../media/image3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37.png"/><Relationship Id="rId5" Type="http://schemas.microsoft.com/office/2007/relationships/media" Target="../media/media3.mp3"/><Relationship Id="rId10" Type="http://schemas.openxmlformats.org/officeDocument/2006/relationships/notesSlide" Target="../notesSlides/notesSlide11.xml"/><Relationship Id="rId4" Type="http://schemas.openxmlformats.org/officeDocument/2006/relationships/audio" Target="../media/media2.mp3"/><Relationship Id="rId9" Type="http://schemas.openxmlformats.org/officeDocument/2006/relationships/slideLayout" Target="../slideLayouts/slideLayout65.xml"/></Relationships>
</file>

<file path=ppt/slides/_rels/slide18.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38.png"/><Relationship Id="rId5" Type="http://schemas.microsoft.com/office/2007/relationships/media" Target="../media/media3.mp3"/><Relationship Id="rId10" Type="http://schemas.openxmlformats.org/officeDocument/2006/relationships/image" Target="../media/image37.png"/><Relationship Id="rId4" Type="http://schemas.openxmlformats.org/officeDocument/2006/relationships/audio" Target="../media/media2.mp3"/><Relationship Id="rId9" Type="http://schemas.openxmlformats.org/officeDocument/2006/relationships/slideLayout" Target="../slideLayouts/slideLayout65.xml"/></Relationships>
</file>

<file path=ppt/slides/_rels/slide19.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12" Type="http://schemas.openxmlformats.org/officeDocument/2006/relationships/image" Target="../media/image3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37.png"/><Relationship Id="rId5" Type="http://schemas.microsoft.com/office/2007/relationships/media" Target="../media/media3.mp3"/><Relationship Id="rId10" Type="http://schemas.openxmlformats.org/officeDocument/2006/relationships/notesSlide" Target="../notesSlides/notesSlide12.xml"/><Relationship Id="rId4" Type="http://schemas.openxmlformats.org/officeDocument/2006/relationships/audio" Target="../media/media2.mp3"/><Relationship Id="rId9" Type="http://schemas.openxmlformats.org/officeDocument/2006/relationships/slideLayout" Target="../slideLayouts/slideLayout65.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hyperlink" Target="https://pxhere.com/en/photo/699329" TargetMode="External"/><Relationship Id="rId4" Type="http://schemas.openxmlformats.org/officeDocument/2006/relationships/image" Target="../media/image16.jp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30.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hyperlink" Target="https://pxhere.com/en/photo/699329" TargetMode="External"/><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4CBAA"/>
        </a:solidFill>
        <a:effectLst/>
      </p:bgPr>
    </p:bg>
    <p:spTree>
      <p:nvGrpSpPr>
        <p:cNvPr id="1" name=""/>
        <p:cNvGrpSpPr/>
        <p:nvPr/>
      </p:nvGrpSpPr>
      <p:grpSpPr>
        <a:xfrm>
          <a:off x="0" y="0"/>
          <a:ext cx="0" cy="0"/>
          <a:chOff x="0" y="0"/>
          <a:chExt cx="0" cy="0"/>
        </a:xfrm>
      </p:grpSpPr>
      <p:pic>
        <p:nvPicPr>
          <p:cNvPr id="7" name="图片 3">
            <a:extLst>
              <a:ext uri="{FF2B5EF4-FFF2-40B4-BE49-F238E27FC236}">
                <a16:creationId xmlns:a16="http://schemas.microsoft.com/office/drawing/2014/main" id="{256991B4-201C-3AD7-8635-930F1EA93695}"/>
              </a:ext>
            </a:extLst>
          </p:cNvPr>
          <p:cNvPicPr>
            <a:picLocks noChangeAspect="1"/>
          </p:cNvPicPr>
          <p:nvPr/>
        </p:nvPicPr>
        <p:blipFill>
          <a:blip r:embed="rId3"/>
          <a:srcRect/>
          <a:stretch/>
        </p:blipFill>
        <p:spPr>
          <a:xfrm>
            <a:off x="1970212" y="705530"/>
            <a:ext cx="7564265" cy="6095297"/>
          </a:xfrm>
          <a:prstGeom prst="rect">
            <a:avLst/>
          </a:prstGeom>
        </p:spPr>
      </p:pic>
      <p:pic>
        <p:nvPicPr>
          <p:cNvPr id="9" name="Picture 8">
            <a:extLst>
              <a:ext uri="{FF2B5EF4-FFF2-40B4-BE49-F238E27FC236}">
                <a16:creationId xmlns:a16="http://schemas.microsoft.com/office/drawing/2014/main" id="{A02CCB37-2127-C026-AA60-0F06ED4C50A6}"/>
              </a:ext>
            </a:extLst>
          </p:cNvPr>
          <p:cNvPicPr>
            <a:picLocks noChangeAspect="1"/>
          </p:cNvPicPr>
          <p:nvPr/>
        </p:nvPicPr>
        <p:blipFill>
          <a:blip r:embed="rId4"/>
          <a:stretch>
            <a:fillRect/>
          </a:stretch>
        </p:blipFill>
        <p:spPr>
          <a:xfrm>
            <a:off x="4995862" y="5686424"/>
            <a:ext cx="2090738" cy="514351"/>
          </a:xfrm>
          <a:prstGeom prst="rect">
            <a:avLst/>
          </a:prstGeom>
        </p:spPr>
      </p:pic>
      <p:pic>
        <p:nvPicPr>
          <p:cNvPr id="40" name="Picture 39">
            <a:extLst>
              <a:ext uri="{FF2B5EF4-FFF2-40B4-BE49-F238E27FC236}">
                <a16:creationId xmlns:a16="http://schemas.microsoft.com/office/drawing/2014/main" id="{DE842D79-5DA1-57EE-D0D0-19903F5DC522}"/>
              </a:ext>
            </a:extLst>
          </p:cNvPr>
          <p:cNvPicPr>
            <a:picLocks noChangeAspect="1"/>
          </p:cNvPicPr>
          <p:nvPr/>
        </p:nvPicPr>
        <p:blipFill>
          <a:blip r:embed="rId5"/>
          <a:stretch>
            <a:fillRect/>
          </a:stretch>
        </p:blipFill>
        <p:spPr>
          <a:xfrm>
            <a:off x="0" y="-120750"/>
            <a:ext cx="12192000" cy="4470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31614 0.03472 L -0.31614 0.03496 C -0.19036 0.04792 -0.29856 0.0375 0.00873 0.0375 L 0.00873 0.03773 L 0.00873 0.0375 " pathEditMode="relative" rAng="0" ptsTypes="AAAAA">
                                      <p:cBhvr>
                                        <p:cTn id="6" dur="3700" fill="hold"/>
                                        <p:tgtEl>
                                          <p:spTgt spid="7"/>
                                        </p:tgtEl>
                                        <p:attrNameLst>
                                          <p:attrName>ppt_x</p:attrName>
                                          <p:attrName>ppt_y</p:attrName>
                                        </p:attrNameLst>
                                      </p:cBhvr>
                                      <p:rCtr x="16237" y="324"/>
                                    </p:animMotion>
                                  </p:childTnLst>
                                </p:cTn>
                              </p:par>
                            </p:childTnLst>
                          </p:cTn>
                        </p:par>
                      </p:childTnLst>
                    </p:cTn>
                  </p:par>
                  <p:par>
                    <p:cTn id="7" fill="hold">
                      <p:stCondLst>
                        <p:cond delay="indefinite"/>
                      </p:stCondLst>
                      <p:childTnLst>
                        <p:par>
                          <p:cTn id="8" fill="hold">
                            <p:stCondLst>
                              <p:cond delay="0"/>
                            </p:stCondLst>
                            <p:childTnLst>
                              <p:par>
                                <p:cTn id="9" presetID="2" presetClass="exit" presetSubtype="2" fill="hold" nodeType="clickEffect">
                                  <p:stCondLst>
                                    <p:cond delay="0"/>
                                  </p:stCondLst>
                                  <p:childTnLst>
                                    <p:anim calcmode="lin" valueType="num">
                                      <p:cBhvr additive="base">
                                        <p:cTn id="10" dur="500"/>
                                        <p:tgtEl>
                                          <p:spTgt spid="7"/>
                                        </p:tgtEl>
                                        <p:attrNameLst>
                                          <p:attrName>ppt_x</p:attrName>
                                        </p:attrNameLst>
                                      </p:cBhvr>
                                      <p:tavLst>
                                        <p:tav tm="0">
                                          <p:val>
                                            <p:strVal val="ppt_x"/>
                                          </p:val>
                                        </p:tav>
                                        <p:tav tm="100000">
                                          <p:val>
                                            <p:strVal val="1+ppt_w/2"/>
                                          </p:val>
                                        </p:tav>
                                      </p:tavLst>
                                    </p:anim>
                                    <p:anim calcmode="lin" valueType="num">
                                      <p:cBhvr additive="base">
                                        <p:cTn id="11" dur="500"/>
                                        <p:tgtEl>
                                          <p:spTgt spid="7"/>
                                        </p:tgtEl>
                                        <p:attrNameLst>
                                          <p:attrName>ppt_y</p:attrName>
                                        </p:attrNameLst>
                                      </p:cBhvr>
                                      <p:tavLst>
                                        <p:tav tm="0">
                                          <p:val>
                                            <p:strVal val="ppt_y"/>
                                          </p:val>
                                        </p:tav>
                                        <p:tav tm="100000">
                                          <p:val>
                                            <p:strVal val="ppt_y"/>
                                          </p:val>
                                        </p:tav>
                                      </p:tavLst>
                                    </p:anim>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1000"/>
                                        <p:tgtEl>
                                          <p:spTgt spid="40"/>
                                        </p:tgtEl>
                                      </p:cBhvr>
                                    </p:animEffect>
                                    <p:anim calcmode="lin" valueType="num">
                                      <p:cBhvr>
                                        <p:cTn id="18" dur="1000" fill="hold"/>
                                        <p:tgtEl>
                                          <p:spTgt spid="40"/>
                                        </p:tgtEl>
                                        <p:attrNameLst>
                                          <p:attrName>ppt_x</p:attrName>
                                        </p:attrNameLst>
                                      </p:cBhvr>
                                      <p:tavLst>
                                        <p:tav tm="0">
                                          <p:val>
                                            <p:strVal val="#ppt_x"/>
                                          </p:val>
                                        </p:tav>
                                        <p:tav tm="100000">
                                          <p:val>
                                            <p:strVal val="#ppt_x"/>
                                          </p:val>
                                        </p:tav>
                                      </p:tavLst>
                                    </p:anim>
                                    <p:anim calcmode="lin" valueType="num">
                                      <p:cBhvr>
                                        <p:cTn id="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6">
            <a:extLst>
              <a:ext uri="{FF2B5EF4-FFF2-40B4-BE49-F238E27FC236}">
                <a16:creationId xmlns:a16="http://schemas.microsoft.com/office/drawing/2014/main" id="{E998097F-D942-9820-7DD9-1814A4587674}"/>
              </a:ext>
            </a:extLst>
          </p:cNvPr>
          <p:cNvGraphicFramePr>
            <a:graphicFrameLocks noGrp="1"/>
          </p:cNvGraphicFramePr>
          <p:nvPr>
            <p:extLst>
              <p:ext uri="{D42A27DB-BD31-4B8C-83A1-F6EECF244321}">
                <p14:modId xmlns:p14="http://schemas.microsoft.com/office/powerpoint/2010/main" val="1421396324"/>
              </p:ext>
            </p:extLst>
          </p:nvPr>
        </p:nvGraphicFramePr>
        <p:xfrm>
          <a:off x="666750" y="1805515"/>
          <a:ext cx="11131550" cy="5000579"/>
        </p:xfrm>
        <a:graphic>
          <a:graphicData uri="http://schemas.openxmlformats.org/drawingml/2006/table">
            <a:tbl>
              <a:tblPr firstRow="1" bandRow="1">
                <a:tableStyleId>{00A15C55-8517-42AA-B614-E9B94910E393}</a:tableStyleId>
              </a:tblPr>
              <a:tblGrid>
                <a:gridCol w="1154743">
                  <a:extLst>
                    <a:ext uri="{9D8B030D-6E8A-4147-A177-3AD203B41FA5}">
                      <a16:colId xmlns:a16="http://schemas.microsoft.com/office/drawing/2014/main" val="3113053707"/>
                    </a:ext>
                  </a:extLst>
                </a:gridCol>
                <a:gridCol w="1499839">
                  <a:extLst>
                    <a:ext uri="{9D8B030D-6E8A-4147-A177-3AD203B41FA5}">
                      <a16:colId xmlns:a16="http://schemas.microsoft.com/office/drawing/2014/main" val="2783084591"/>
                    </a:ext>
                  </a:extLst>
                </a:gridCol>
                <a:gridCol w="2667856">
                  <a:extLst>
                    <a:ext uri="{9D8B030D-6E8A-4147-A177-3AD203B41FA5}">
                      <a16:colId xmlns:a16="http://schemas.microsoft.com/office/drawing/2014/main" val="3972600987"/>
                    </a:ext>
                  </a:extLst>
                </a:gridCol>
                <a:gridCol w="3198772">
                  <a:extLst>
                    <a:ext uri="{9D8B030D-6E8A-4147-A177-3AD203B41FA5}">
                      <a16:colId xmlns:a16="http://schemas.microsoft.com/office/drawing/2014/main" val="830241595"/>
                    </a:ext>
                  </a:extLst>
                </a:gridCol>
                <a:gridCol w="2610340">
                  <a:extLst>
                    <a:ext uri="{9D8B030D-6E8A-4147-A177-3AD203B41FA5}">
                      <a16:colId xmlns:a16="http://schemas.microsoft.com/office/drawing/2014/main" val="4166140901"/>
                    </a:ext>
                  </a:extLst>
                </a:gridCol>
              </a:tblGrid>
              <a:tr h="556252">
                <a:tc rowSpan="2">
                  <a:txBody>
                    <a:bodyPr/>
                    <a:lstStyle/>
                    <a:p>
                      <a:pPr algn="ctr"/>
                      <a:r>
                        <a:rPr lang="en-US" sz="1600" dirty="0" err="1">
                          <a:solidFill>
                            <a:srgbClr val="002060"/>
                          </a:solidFill>
                          <a:latin typeface="Cambria" panose="02040503050406030204" pitchFamily="18" charset="0"/>
                          <a:ea typeface="Cambria" panose="02040503050406030204" pitchFamily="18" charset="0"/>
                        </a:rPr>
                        <a:t>Đoạn</a:t>
                      </a:r>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a:txBody>
                    <a:bodyPr/>
                    <a:lstStyle/>
                    <a:p>
                      <a:pPr algn="ctr"/>
                      <a:r>
                        <a:rPr lang="en-US" sz="1600" dirty="0" err="1">
                          <a:solidFill>
                            <a:srgbClr val="002060"/>
                          </a:solidFill>
                          <a:latin typeface="Cambria" panose="02040503050406030204" pitchFamily="18" charset="0"/>
                          <a:ea typeface="Cambria" panose="02040503050406030204" pitchFamily="18" charset="0"/>
                        </a:rPr>
                        <a:t>Vật</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hiện</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tượng</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được</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nhân</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hóa</a:t>
                      </a:r>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3">
                  <a:txBody>
                    <a:bodyPr/>
                    <a:lstStyle/>
                    <a:p>
                      <a:pPr algn="ctr"/>
                      <a:r>
                        <a:rPr lang="en-US" sz="1600" dirty="0" err="1">
                          <a:solidFill>
                            <a:srgbClr val="002060"/>
                          </a:solidFill>
                          <a:latin typeface="Cambria" panose="02040503050406030204" pitchFamily="18" charset="0"/>
                          <a:ea typeface="Cambria" panose="02040503050406030204" pitchFamily="18" charset="0"/>
                        </a:rPr>
                        <a:t>Cách</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nhân</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hóa</a:t>
                      </a:r>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4168483514"/>
                  </a:ext>
                </a:extLst>
              </a:tr>
              <a:tr h="805291">
                <a:tc vMerge="1">
                  <a:txBody>
                    <a:bodyPr/>
                    <a:lstStyle/>
                    <a:p>
                      <a:endParaRPr lang="en-US" dirty="0"/>
                    </a:p>
                  </a:txBody>
                  <a:tcPr/>
                </a:tc>
                <a:tc vMerge="1">
                  <a:txBody>
                    <a:bodyPr/>
                    <a:lstStyle/>
                    <a:p>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600" b="1" i="0" u="none" strike="noStrike" dirty="0">
                          <a:solidFill>
                            <a:srgbClr val="002060"/>
                          </a:solidFill>
                          <a:effectLst/>
                          <a:latin typeface="Cambria" panose="02040503050406030204" pitchFamily="18" charset="0"/>
                          <a:ea typeface="Cambria" panose="02040503050406030204" pitchFamily="18" charset="0"/>
                        </a:rPr>
                        <a:t>Gọi vật, hiện tượng tự nhiên bằng những từ ngữ chỉ người.</a:t>
                      </a:r>
                      <a:endParaRPr lang="en-US" sz="1600" b="1"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600" b="1" i="0" u="none" strike="noStrike" dirty="0">
                          <a:solidFill>
                            <a:srgbClr val="002060"/>
                          </a:solidFill>
                          <a:effectLst/>
                          <a:latin typeface="Cambria" panose="02040503050406030204" pitchFamily="18" charset="0"/>
                          <a:ea typeface="Cambria" panose="02040503050406030204" pitchFamily="18" charset="0"/>
                        </a:rPr>
                        <a:t>Dùng từ ngữ chỉ hoạt động, đặc điểm của người để kể, tả về vật, hiện tượng tự nhiên.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600" b="1" i="0" u="none" strike="noStrike" dirty="0">
                          <a:solidFill>
                            <a:srgbClr val="002060"/>
                          </a:solidFill>
                          <a:effectLst/>
                          <a:latin typeface="Cambria" panose="02040503050406030204" pitchFamily="18" charset="0"/>
                          <a:ea typeface="Cambria" panose="02040503050406030204" pitchFamily="18" charset="0"/>
                        </a:rPr>
                        <a:t>Trò chuyện, xưng hô với vật, hiện tượng tự nhiên như với người.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11010196"/>
                  </a:ext>
                </a:extLst>
              </a:tr>
              <a:tr h="556252">
                <a:tc rowSpan="4">
                  <a:txBody>
                    <a:bodyPr/>
                    <a:lstStyle/>
                    <a:p>
                      <a:pPr algn="ctr"/>
                      <a:r>
                        <a:rPr lang="en-US" sz="2000" b="1" dirty="0">
                          <a:solidFill>
                            <a:srgbClr val="002060"/>
                          </a:solidFill>
                          <a:latin typeface="Cambria" panose="02040503050406030204" pitchFamily="18" charset="0"/>
                          <a:ea typeface="Cambria" panose="02040503050406030204"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3964119"/>
                  </a:ext>
                </a:extLst>
              </a:tr>
              <a:tr h="556252">
                <a:tc vMerge="1">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1943977"/>
                  </a:ext>
                </a:extLst>
              </a:tr>
              <a:tr h="556252">
                <a:tc vMerge="1">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91766591"/>
                  </a:ext>
                </a:extLst>
              </a:tr>
              <a:tr h="556252">
                <a:tc vMerge="1">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0912388"/>
                  </a:ext>
                </a:extLst>
              </a:tr>
              <a:tr h="556252">
                <a:tc>
                  <a:txBody>
                    <a:bodyPr/>
                    <a:lstStyle/>
                    <a:p>
                      <a:pPr algn="ctr"/>
                      <a:r>
                        <a:rPr lang="en-US" sz="2000" b="1" dirty="0">
                          <a:solidFill>
                            <a:srgbClr val="002060"/>
                          </a:solidFill>
                          <a:latin typeface="Cambria" panose="02040503050406030204" pitchFamily="18" charset="0"/>
                          <a:ea typeface="Cambria" panose="02040503050406030204" pitchFamily="18" charset="0"/>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53020405"/>
                  </a:ext>
                </a:extLst>
              </a:tr>
              <a:tr h="840107">
                <a:tc>
                  <a:txBody>
                    <a:bodyPr/>
                    <a:lstStyle/>
                    <a:p>
                      <a:pPr algn="ctr"/>
                      <a:r>
                        <a:rPr lang="en-US" sz="2000" b="1" dirty="0">
                          <a:solidFill>
                            <a:srgbClr val="002060"/>
                          </a:solidFill>
                          <a:latin typeface="Cambria" panose="02040503050406030204" pitchFamily="18" charset="0"/>
                          <a:ea typeface="Cambria" panose="02040503050406030204" pitchFamily="18"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35044889"/>
                  </a:ext>
                </a:extLst>
              </a:tr>
            </a:tbl>
          </a:graphicData>
        </a:graphic>
      </p:graphicFrame>
      <p:pic>
        <p:nvPicPr>
          <p:cNvPr id="4" name="Picture 3">
            <a:extLst>
              <a:ext uri="{FF2B5EF4-FFF2-40B4-BE49-F238E27FC236}">
                <a16:creationId xmlns:a16="http://schemas.microsoft.com/office/drawing/2014/main" id="{6199985A-677E-9E06-12CB-B6FA53BC400C}"/>
              </a:ext>
            </a:extLst>
          </p:cNvPr>
          <p:cNvPicPr>
            <a:picLocks noChangeAspect="1"/>
          </p:cNvPicPr>
          <p:nvPr/>
        </p:nvPicPr>
        <p:blipFill>
          <a:blip r:embed="rId3"/>
          <a:stretch>
            <a:fillRect/>
          </a:stretch>
        </p:blipFill>
        <p:spPr>
          <a:xfrm>
            <a:off x="3035417" y="250226"/>
            <a:ext cx="6451483" cy="1509272"/>
          </a:xfrm>
          <a:prstGeom prst="rect">
            <a:avLst/>
          </a:prstGeom>
        </p:spPr>
      </p:pic>
      <p:sp>
        <p:nvSpPr>
          <p:cNvPr id="7" name="TextBox 6">
            <a:extLst>
              <a:ext uri="{FF2B5EF4-FFF2-40B4-BE49-F238E27FC236}">
                <a16:creationId xmlns:a16="http://schemas.microsoft.com/office/drawing/2014/main" id="{8A3F5C19-F834-EF0C-631F-39DF2E056FD3}"/>
              </a:ext>
            </a:extLst>
          </p:cNvPr>
          <p:cNvSpPr txBox="1"/>
          <p:nvPr/>
        </p:nvSpPr>
        <p:spPr>
          <a:xfrm>
            <a:off x="1952625" y="3286125"/>
            <a:ext cx="1409700" cy="523220"/>
          </a:xfrm>
          <a:prstGeom prst="rect">
            <a:avLst/>
          </a:prstGeom>
          <a:noFill/>
        </p:spPr>
        <p:txBody>
          <a:bodyPr wrap="square" rtlCol="0">
            <a:spAutoFit/>
          </a:bodyPr>
          <a:lstStyle/>
          <a:p>
            <a:pPr algn="ctr"/>
            <a:r>
              <a:rPr lang="en-US" sz="2800" dirty="0" err="1">
                <a:solidFill>
                  <a:srgbClr val="FF0000"/>
                </a:solidFill>
                <a:latin typeface="Cambria" panose="02040503050406030204" pitchFamily="18" charset="0"/>
                <a:ea typeface="Cambria" panose="02040503050406030204" pitchFamily="18" charset="0"/>
              </a:rPr>
              <a:t>chim</a:t>
            </a:r>
            <a:endParaRPr lang="en-US" sz="2800" dirty="0">
              <a:solidFill>
                <a:srgbClr val="FF0000"/>
              </a:solidFill>
              <a:latin typeface="Cambria" panose="02040503050406030204" pitchFamily="18" charset="0"/>
              <a:ea typeface="Cambria" panose="02040503050406030204" pitchFamily="18" charset="0"/>
            </a:endParaRPr>
          </a:p>
        </p:txBody>
      </p:sp>
      <p:cxnSp>
        <p:nvCxnSpPr>
          <p:cNvPr id="12" name="Straight Connector 11">
            <a:extLst>
              <a:ext uri="{FF2B5EF4-FFF2-40B4-BE49-F238E27FC236}">
                <a16:creationId xmlns:a16="http://schemas.microsoft.com/office/drawing/2014/main" id="{CA028DBA-7F89-7A6B-59B3-74CC67E50F68}"/>
              </a:ext>
            </a:extLst>
          </p:cNvPr>
          <p:cNvCxnSpPr>
            <a:cxnSpLocks/>
          </p:cNvCxnSpPr>
          <p:nvPr/>
        </p:nvCxnSpPr>
        <p:spPr>
          <a:xfrm>
            <a:off x="3228975" y="571500"/>
            <a:ext cx="5048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5950F76-A65A-6FB4-7508-13CD4E50D930}"/>
              </a:ext>
            </a:extLst>
          </p:cNvPr>
          <p:cNvCxnSpPr>
            <a:cxnSpLocks/>
          </p:cNvCxnSpPr>
          <p:nvPr/>
        </p:nvCxnSpPr>
        <p:spPr>
          <a:xfrm>
            <a:off x="3838575" y="581025"/>
            <a:ext cx="504825"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CE040A6-5936-671A-0F49-8C7E69C33E9C}"/>
              </a:ext>
            </a:extLst>
          </p:cNvPr>
          <p:cNvCxnSpPr>
            <a:cxnSpLocks/>
          </p:cNvCxnSpPr>
          <p:nvPr/>
        </p:nvCxnSpPr>
        <p:spPr>
          <a:xfrm>
            <a:off x="2990850" y="838200"/>
            <a:ext cx="104775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E338CBC-9F64-98C7-1756-EA5D22AEE8B3}"/>
              </a:ext>
            </a:extLst>
          </p:cNvPr>
          <p:cNvSpPr txBox="1"/>
          <p:nvPr/>
        </p:nvSpPr>
        <p:spPr>
          <a:xfrm>
            <a:off x="6158948" y="3265832"/>
            <a:ext cx="2724150" cy="461665"/>
          </a:xfrm>
          <a:prstGeom prst="rect">
            <a:avLst/>
          </a:prstGeom>
          <a:noFill/>
        </p:spPr>
        <p:txBody>
          <a:bodyPr wrap="square" rtlCol="0">
            <a:spAutoFit/>
          </a:bodyPr>
          <a:lstStyle/>
          <a:p>
            <a:pPr algn="ctr"/>
            <a:r>
              <a:rPr lang="en-US" sz="2400" dirty="0" err="1">
                <a:latin typeface="Cambria" panose="02040503050406030204" pitchFamily="18" charset="0"/>
                <a:ea typeface="Cambria" panose="02040503050406030204" pitchFamily="18" charset="0"/>
              </a:rPr>
              <a:t>Mừng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rủ</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nhau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về</a:t>
            </a:r>
            <a:endParaRPr lang="en-US" sz="2400" dirty="0">
              <a:latin typeface="Cambria" panose="02040503050406030204" pitchFamily="18" charset="0"/>
              <a:ea typeface="Cambria" panose="02040503050406030204" pitchFamily="18" charset="0"/>
            </a:endParaRPr>
          </a:p>
        </p:txBody>
      </p:sp>
      <p:cxnSp>
        <p:nvCxnSpPr>
          <p:cNvPr id="18" name="Straight Connector 17">
            <a:extLst>
              <a:ext uri="{FF2B5EF4-FFF2-40B4-BE49-F238E27FC236}">
                <a16:creationId xmlns:a16="http://schemas.microsoft.com/office/drawing/2014/main" id="{5FAB8000-A9DC-BFCC-954A-C8881C48C0D0}"/>
              </a:ext>
            </a:extLst>
          </p:cNvPr>
          <p:cNvCxnSpPr>
            <a:cxnSpLocks/>
          </p:cNvCxnSpPr>
          <p:nvPr/>
        </p:nvCxnSpPr>
        <p:spPr>
          <a:xfrm>
            <a:off x="3048000" y="1095375"/>
            <a:ext cx="6477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E49CF7B4-272F-791F-C567-B9AD3BBA8C93}"/>
              </a:ext>
            </a:extLst>
          </p:cNvPr>
          <p:cNvSpPr txBox="1"/>
          <p:nvPr/>
        </p:nvSpPr>
        <p:spPr>
          <a:xfrm>
            <a:off x="1781175" y="3790950"/>
            <a:ext cx="1409700" cy="523220"/>
          </a:xfrm>
          <a:prstGeom prst="rect">
            <a:avLst/>
          </a:prstGeom>
          <a:noFill/>
        </p:spPr>
        <p:txBody>
          <a:bodyPr wrap="square" rtlCol="0">
            <a:spAutoFit/>
          </a:bodyPr>
          <a:lstStyle/>
          <a:p>
            <a:pPr algn="ctr"/>
            <a:r>
              <a:rPr lang="en-US" sz="2800" dirty="0" err="1">
                <a:solidFill>
                  <a:srgbClr val="FF0000"/>
                </a:solidFill>
                <a:latin typeface="Cambria" panose="02040503050406030204" pitchFamily="18" charset="0"/>
                <a:ea typeface="Cambria" panose="02040503050406030204" pitchFamily="18" charset="0"/>
              </a:rPr>
              <a:t>cào</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cào</a:t>
            </a:r>
            <a:endParaRPr lang="en-US" sz="2800" dirty="0">
              <a:solidFill>
                <a:srgbClr val="FF0000"/>
              </a:solidFill>
              <a:latin typeface="Cambria" panose="02040503050406030204" pitchFamily="18" charset="0"/>
              <a:ea typeface="Cambria" panose="02040503050406030204" pitchFamily="18" charset="0"/>
            </a:endParaRPr>
          </a:p>
        </p:txBody>
      </p:sp>
      <p:cxnSp>
        <p:nvCxnSpPr>
          <p:cNvPr id="23" name="Straight Connector 22">
            <a:extLst>
              <a:ext uri="{FF2B5EF4-FFF2-40B4-BE49-F238E27FC236}">
                <a16:creationId xmlns:a16="http://schemas.microsoft.com/office/drawing/2014/main" id="{64F611B6-EAD0-521D-7318-4794DECD6DB9}"/>
              </a:ext>
            </a:extLst>
          </p:cNvPr>
          <p:cNvCxnSpPr>
            <a:cxnSpLocks/>
          </p:cNvCxnSpPr>
          <p:nvPr/>
        </p:nvCxnSpPr>
        <p:spPr>
          <a:xfrm>
            <a:off x="3790950" y="1095375"/>
            <a:ext cx="110490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892F736-8E91-1CEA-BE4C-A0BE77385010}"/>
              </a:ext>
            </a:extLst>
          </p:cNvPr>
          <p:cNvCxnSpPr>
            <a:cxnSpLocks/>
          </p:cNvCxnSpPr>
          <p:nvPr/>
        </p:nvCxnSpPr>
        <p:spPr>
          <a:xfrm>
            <a:off x="3067050" y="1381125"/>
            <a:ext cx="638175"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D984503B-009B-B7A3-6B93-63A69E49FF5D}"/>
              </a:ext>
            </a:extLst>
          </p:cNvPr>
          <p:cNvSpPr txBox="1"/>
          <p:nvPr/>
        </p:nvSpPr>
        <p:spPr>
          <a:xfrm>
            <a:off x="6016073" y="3694457"/>
            <a:ext cx="2724150" cy="646331"/>
          </a:xfrm>
          <a:prstGeom prst="rect">
            <a:avLst/>
          </a:prstGeom>
          <a:noFill/>
        </p:spPr>
        <p:txBody>
          <a:bodyPr wrap="square" rtlCol="0">
            <a:spAutoFit/>
          </a:bodyPr>
          <a:lstStyle/>
          <a:p>
            <a:pPr algn="ctr"/>
            <a:r>
              <a:rPr lang="en-US" dirty="0" err="1">
                <a:latin typeface="Cambria" panose="02040503050406030204" pitchFamily="18" charset="0"/>
                <a:ea typeface="Cambria" panose="02040503050406030204" pitchFamily="18" charset="0"/>
              </a:rPr>
              <a:t>Mặc</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áo</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xanh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đỏ</a:t>
            </a:r>
            <a:r>
              <a:rPr lang="en-US" dirty="0">
                <a:latin typeface="Cambria" panose="02040503050406030204" pitchFamily="18" charset="0"/>
                <a:ea typeface="Cambria" panose="02040503050406030204" pitchFamily="18" charset="0"/>
              </a:rPr>
              <a:t>)</a:t>
            </a:r>
          </a:p>
          <a:p>
            <a:pPr algn="ctr"/>
            <a:r>
              <a:rPr lang="en-US" dirty="0" err="1">
                <a:latin typeface="Cambria" panose="02040503050406030204" pitchFamily="18" charset="0"/>
                <a:ea typeface="Cambria" panose="02040503050406030204" pitchFamily="18" charset="0"/>
              </a:rPr>
              <a:t>Giã</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gạo</a:t>
            </a:r>
            <a:endParaRPr lang="en-US" dirty="0">
              <a:latin typeface="Cambria" panose="02040503050406030204" pitchFamily="18" charset="0"/>
              <a:ea typeface="Cambria" panose="02040503050406030204" pitchFamily="18" charset="0"/>
            </a:endParaRPr>
          </a:p>
        </p:txBody>
      </p:sp>
      <p:cxnSp>
        <p:nvCxnSpPr>
          <p:cNvPr id="28" name="Straight Connector 27">
            <a:extLst>
              <a:ext uri="{FF2B5EF4-FFF2-40B4-BE49-F238E27FC236}">
                <a16:creationId xmlns:a16="http://schemas.microsoft.com/office/drawing/2014/main" id="{5BF77383-9E96-A8CF-30F1-B902063D9A1A}"/>
              </a:ext>
            </a:extLst>
          </p:cNvPr>
          <p:cNvCxnSpPr>
            <a:cxnSpLocks/>
          </p:cNvCxnSpPr>
          <p:nvPr/>
        </p:nvCxnSpPr>
        <p:spPr>
          <a:xfrm>
            <a:off x="6248400" y="590550"/>
            <a:ext cx="381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98AC7E4F-4D6C-D694-4766-EEC6BEB7D5BA}"/>
              </a:ext>
            </a:extLst>
          </p:cNvPr>
          <p:cNvSpPr txBox="1"/>
          <p:nvPr/>
        </p:nvSpPr>
        <p:spPr>
          <a:xfrm>
            <a:off x="1866900" y="4381500"/>
            <a:ext cx="1409700" cy="461665"/>
          </a:xfrm>
          <a:prstGeom prst="rect">
            <a:avLst/>
          </a:prstGeom>
          <a:noFill/>
        </p:spPr>
        <p:txBody>
          <a:bodyPr wrap="square" rtlCol="0">
            <a:spAutoFit/>
          </a:bodyPr>
          <a:lstStyle/>
          <a:p>
            <a:pPr algn="ctr"/>
            <a:r>
              <a:rPr lang="en-US" sz="2400" dirty="0" err="1">
                <a:solidFill>
                  <a:srgbClr val="FF0000"/>
                </a:solidFill>
                <a:latin typeface="Cambria" panose="02040503050406030204" pitchFamily="18" charset="0"/>
                <a:ea typeface="Cambria" panose="02040503050406030204" pitchFamily="18" charset="0"/>
              </a:rPr>
              <a:t>hạt</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lúa</a:t>
            </a:r>
            <a:r>
              <a:rPr lang="en-US" sz="2400" dirty="0">
                <a:solidFill>
                  <a:srgbClr val="FF0000"/>
                </a:solidFill>
                <a:latin typeface="Cambria" panose="02040503050406030204" pitchFamily="18" charset="0"/>
                <a:ea typeface="Cambria" panose="02040503050406030204" pitchFamily="18" charset="0"/>
              </a:rPr>
              <a:t>)</a:t>
            </a:r>
          </a:p>
        </p:txBody>
      </p:sp>
      <p:cxnSp>
        <p:nvCxnSpPr>
          <p:cNvPr id="31" name="Straight Connector 30">
            <a:extLst>
              <a:ext uri="{FF2B5EF4-FFF2-40B4-BE49-F238E27FC236}">
                <a16:creationId xmlns:a16="http://schemas.microsoft.com/office/drawing/2014/main" id="{83CBC400-EF05-8CEF-384E-EBAD9967CBEE}"/>
              </a:ext>
            </a:extLst>
          </p:cNvPr>
          <p:cNvCxnSpPr>
            <a:cxnSpLocks/>
          </p:cNvCxnSpPr>
          <p:nvPr/>
        </p:nvCxnSpPr>
        <p:spPr>
          <a:xfrm>
            <a:off x="6708085" y="579783"/>
            <a:ext cx="289063"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6A2C6C6-E3B8-3C58-7F89-6D6952A10E37}"/>
              </a:ext>
            </a:extLst>
          </p:cNvPr>
          <p:cNvCxnSpPr>
            <a:cxnSpLocks/>
          </p:cNvCxnSpPr>
          <p:nvPr/>
        </p:nvCxnSpPr>
        <p:spPr>
          <a:xfrm>
            <a:off x="7214981" y="848140"/>
            <a:ext cx="408332"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E88E8301-A79B-BDC2-1EEB-E37168284BE6}"/>
              </a:ext>
            </a:extLst>
          </p:cNvPr>
          <p:cNvSpPr txBox="1"/>
          <p:nvPr/>
        </p:nvSpPr>
        <p:spPr>
          <a:xfrm>
            <a:off x="6016073" y="4280865"/>
            <a:ext cx="2724150" cy="523220"/>
          </a:xfrm>
          <a:prstGeom prst="rect">
            <a:avLst/>
          </a:prstGeom>
          <a:noFill/>
        </p:spPr>
        <p:txBody>
          <a:bodyPr wrap="square" rtlCol="0">
            <a:spAutoFit/>
          </a:bodyPr>
          <a:lstStyle/>
          <a:p>
            <a:pPr algn="ctr"/>
            <a:r>
              <a:rPr lang="en-US" sz="2800" dirty="0" err="1">
                <a:latin typeface="Cambria" panose="02040503050406030204" pitchFamily="18" charset="0"/>
                <a:ea typeface="Cambria" panose="02040503050406030204" pitchFamily="18" charset="0"/>
              </a:rPr>
              <a:t>Níu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nhờ</a:t>
            </a:r>
            <a:endParaRPr lang="en-US" sz="2800" dirty="0">
              <a:latin typeface="Cambria" panose="02040503050406030204" pitchFamily="18" charset="0"/>
              <a:ea typeface="Cambria" panose="02040503050406030204" pitchFamily="18" charset="0"/>
            </a:endParaRPr>
          </a:p>
        </p:txBody>
      </p:sp>
      <p:cxnSp>
        <p:nvCxnSpPr>
          <p:cNvPr id="36" name="Straight Connector 35">
            <a:extLst>
              <a:ext uri="{FF2B5EF4-FFF2-40B4-BE49-F238E27FC236}">
                <a16:creationId xmlns:a16="http://schemas.microsoft.com/office/drawing/2014/main" id="{7B80EC39-3599-9E10-10CB-2CD52E781FE9}"/>
              </a:ext>
            </a:extLst>
          </p:cNvPr>
          <p:cNvCxnSpPr>
            <a:cxnSpLocks/>
          </p:cNvCxnSpPr>
          <p:nvPr/>
        </p:nvCxnSpPr>
        <p:spPr>
          <a:xfrm>
            <a:off x="7947992" y="848967"/>
            <a:ext cx="33130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F95E6437-0BBD-5684-3D78-C01AD90BA79D}"/>
              </a:ext>
            </a:extLst>
          </p:cNvPr>
          <p:cNvSpPr txBox="1"/>
          <p:nvPr/>
        </p:nvSpPr>
        <p:spPr>
          <a:xfrm>
            <a:off x="1876839" y="4948031"/>
            <a:ext cx="1409700" cy="523220"/>
          </a:xfrm>
          <a:prstGeom prst="rect">
            <a:avLst/>
          </a:prstGeom>
          <a:noFill/>
        </p:spPr>
        <p:txBody>
          <a:bodyPr wrap="square" rtlCol="0">
            <a:spAutoFit/>
          </a:bodyPr>
          <a:lstStyle/>
          <a:p>
            <a:pPr algn="ctr"/>
            <a:r>
              <a:rPr lang="en-US" sz="2800" dirty="0" err="1">
                <a:solidFill>
                  <a:srgbClr val="FF0000"/>
                </a:solidFill>
                <a:latin typeface="Cambria" panose="02040503050406030204" pitchFamily="18" charset="0"/>
                <a:ea typeface="Cambria" panose="02040503050406030204" pitchFamily="18" charset="0"/>
              </a:rPr>
              <a:t>gió</a:t>
            </a:r>
            <a:endParaRPr lang="en-US" sz="2800" dirty="0">
              <a:solidFill>
                <a:srgbClr val="FF0000"/>
              </a:solidFill>
              <a:latin typeface="Cambria" panose="02040503050406030204" pitchFamily="18" charset="0"/>
              <a:ea typeface="Cambria" panose="02040503050406030204" pitchFamily="18" charset="0"/>
            </a:endParaRPr>
          </a:p>
        </p:txBody>
      </p:sp>
      <p:cxnSp>
        <p:nvCxnSpPr>
          <p:cNvPr id="41" name="Straight Connector 40">
            <a:extLst>
              <a:ext uri="{FF2B5EF4-FFF2-40B4-BE49-F238E27FC236}">
                <a16:creationId xmlns:a16="http://schemas.microsoft.com/office/drawing/2014/main" id="{66419EA8-C8B7-95AD-D735-05C8958889ED}"/>
              </a:ext>
            </a:extLst>
          </p:cNvPr>
          <p:cNvCxnSpPr>
            <a:cxnSpLocks/>
          </p:cNvCxnSpPr>
          <p:nvPr/>
        </p:nvCxnSpPr>
        <p:spPr>
          <a:xfrm>
            <a:off x="6231007" y="1106557"/>
            <a:ext cx="89535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29CDD056-4131-F00B-E218-495F69DD30D4}"/>
              </a:ext>
            </a:extLst>
          </p:cNvPr>
          <p:cNvSpPr txBox="1"/>
          <p:nvPr/>
        </p:nvSpPr>
        <p:spPr>
          <a:xfrm>
            <a:off x="6548231" y="4908274"/>
            <a:ext cx="1969604" cy="523220"/>
          </a:xfrm>
          <a:prstGeom prst="rect">
            <a:avLst/>
          </a:prstGeom>
          <a:noFill/>
        </p:spPr>
        <p:txBody>
          <a:bodyPr wrap="square" rtlCol="0">
            <a:spAutoFit/>
          </a:bodyPr>
          <a:lstStyle/>
          <a:p>
            <a:pPr algn="ctr"/>
            <a:r>
              <a:rPr lang="en-US" sz="2800" dirty="0" err="1">
                <a:latin typeface="Cambria" panose="02040503050406030204" pitchFamily="18" charset="0"/>
                <a:ea typeface="Cambria" panose="02040503050406030204" pitchFamily="18" charset="0"/>
              </a:rPr>
              <a:t>Mách</a:t>
            </a:r>
            <a:r>
              <a:rPr lang="en-US" sz="2800" dirty="0">
                <a:latin typeface="Cambria" panose="02040503050406030204" pitchFamily="18" charset="0"/>
                <a:ea typeface="Cambria" panose="02040503050406030204" pitchFamily="18" charset="0"/>
              </a:rPr>
              <a:t> tin</a:t>
            </a:r>
          </a:p>
        </p:txBody>
      </p:sp>
      <p:sp>
        <p:nvSpPr>
          <p:cNvPr id="44" name="TextBox 43">
            <a:extLst>
              <a:ext uri="{FF2B5EF4-FFF2-40B4-BE49-F238E27FC236}">
                <a16:creationId xmlns:a16="http://schemas.microsoft.com/office/drawing/2014/main" id="{318A7540-6EB6-A62C-F500-A2DC6CC896AB}"/>
              </a:ext>
            </a:extLst>
          </p:cNvPr>
          <p:cNvSpPr txBox="1"/>
          <p:nvPr/>
        </p:nvSpPr>
        <p:spPr>
          <a:xfrm>
            <a:off x="3983934" y="4898335"/>
            <a:ext cx="1409700" cy="523220"/>
          </a:xfrm>
          <a:prstGeom prst="rect">
            <a:avLst/>
          </a:prstGeom>
          <a:noFill/>
        </p:spPr>
        <p:txBody>
          <a:bodyPr wrap="square" rtlCol="0">
            <a:spAutoFit/>
          </a:bodyPr>
          <a:lstStyle/>
          <a:p>
            <a:pPr algn="ctr"/>
            <a:r>
              <a:rPr lang="en-US" sz="2800" dirty="0" err="1">
                <a:solidFill>
                  <a:srgbClr val="002060"/>
                </a:solidFill>
                <a:latin typeface="Cambria" panose="02040503050406030204" pitchFamily="18" charset="0"/>
                <a:ea typeface="Cambria" panose="02040503050406030204" pitchFamily="18" charset="0"/>
              </a:rPr>
              <a:t>chị</a:t>
            </a:r>
            <a:endParaRPr lang="en-US" sz="2800" dirty="0">
              <a:solidFill>
                <a:srgbClr val="002060"/>
              </a:solidFill>
              <a:latin typeface="Cambria" panose="02040503050406030204" pitchFamily="18" charset="0"/>
              <a:ea typeface="Cambria" panose="02040503050406030204" pitchFamily="18" charset="0"/>
            </a:endParaRPr>
          </a:p>
        </p:txBody>
      </p:sp>
      <p:sp>
        <p:nvSpPr>
          <p:cNvPr id="49" name="TextBox 48">
            <a:extLst>
              <a:ext uri="{FF2B5EF4-FFF2-40B4-BE49-F238E27FC236}">
                <a16:creationId xmlns:a16="http://schemas.microsoft.com/office/drawing/2014/main" id="{C7DDAAC2-AEDE-334D-03C5-E80814CF6722}"/>
              </a:ext>
            </a:extLst>
          </p:cNvPr>
          <p:cNvSpPr txBox="1"/>
          <p:nvPr/>
        </p:nvSpPr>
        <p:spPr>
          <a:xfrm>
            <a:off x="1737691" y="5544378"/>
            <a:ext cx="1409700" cy="369332"/>
          </a:xfrm>
          <a:prstGeom prst="rect">
            <a:avLst/>
          </a:prstGeom>
          <a:noFill/>
        </p:spPr>
        <p:txBody>
          <a:bodyPr wrap="square" rtlCol="0">
            <a:spAutoFit/>
          </a:bodyPr>
          <a:lstStyle/>
          <a:p>
            <a:pPr algn="ctr"/>
            <a:r>
              <a:rPr lang="en-US" dirty="0" err="1">
                <a:solidFill>
                  <a:srgbClr val="FF0000"/>
                </a:solidFill>
                <a:latin typeface="Cambria" panose="02040503050406030204" pitchFamily="18" charset="0"/>
                <a:ea typeface="Cambria" panose="02040503050406030204" pitchFamily="18" charset="0"/>
              </a:rPr>
              <a:t>rặng</a:t>
            </a:r>
            <a:r>
              <a:rPr lang="en-US" dirty="0">
                <a:solidFill>
                  <a:srgbClr val="FF0000"/>
                </a:solidFill>
                <a:latin typeface="Cambria" panose="02040503050406030204" pitchFamily="18" charset="0"/>
                <a:ea typeface="Cambria" panose="02040503050406030204" pitchFamily="18" charset="0"/>
              </a:rPr>
              <a:t> phi </a:t>
            </a:r>
            <a:r>
              <a:rPr lang="en-US" dirty="0" err="1">
                <a:solidFill>
                  <a:srgbClr val="FF0000"/>
                </a:solidFill>
                <a:latin typeface="Cambria" panose="02040503050406030204" pitchFamily="18" charset="0"/>
                <a:ea typeface="Cambria" panose="02040503050406030204" pitchFamily="18" charset="0"/>
              </a:rPr>
              <a:t>lao</a:t>
            </a:r>
            <a:endParaRPr lang="en-US" dirty="0">
              <a:solidFill>
                <a:srgbClr val="FF0000"/>
              </a:solidFill>
              <a:latin typeface="Cambria" panose="02040503050406030204" pitchFamily="18" charset="0"/>
              <a:ea typeface="Cambria" panose="02040503050406030204" pitchFamily="18" charset="0"/>
            </a:endParaRPr>
          </a:p>
        </p:txBody>
      </p:sp>
      <p:sp>
        <p:nvSpPr>
          <p:cNvPr id="62" name="TextBox 61">
            <a:extLst>
              <a:ext uri="{FF2B5EF4-FFF2-40B4-BE49-F238E27FC236}">
                <a16:creationId xmlns:a16="http://schemas.microsoft.com/office/drawing/2014/main" id="{3CCD7E7F-E2BC-29D5-0C65-2450F0EB3D4F}"/>
              </a:ext>
            </a:extLst>
          </p:cNvPr>
          <p:cNvSpPr txBox="1"/>
          <p:nvPr/>
        </p:nvSpPr>
        <p:spPr>
          <a:xfrm>
            <a:off x="5886864" y="5364230"/>
            <a:ext cx="3098110" cy="646331"/>
          </a:xfrm>
          <a:prstGeom prst="rect">
            <a:avLst/>
          </a:prstGeom>
          <a:noFill/>
        </p:spPr>
        <p:txBody>
          <a:bodyPr wrap="square" rtlCol="0">
            <a:spAutoFit/>
          </a:bodyPr>
          <a:lstStyle/>
          <a:p>
            <a:pPr algn="ctr"/>
            <a:r>
              <a:rPr lang="en-US" dirty="0" err="1">
                <a:latin typeface="Cambria" panose="02040503050406030204" pitchFamily="18" charset="0"/>
                <a:ea typeface="Cambria" panose="02040503050406030204" pitchFamily="18" charset="0"/>
              </a:rPr>
              <a:t>vật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vã</a:t>
            </a:r>
            <a:r>
              <a:rPr lang="en-US" dirty="0">
                <a:latin typeface="Cambria" panose="02040503050406030204" pitchFamily="18" charset="0"/>
                <a:ea typeface="Cambria" panose="02040503050406030204" pitchFamily="18" charset="0"/>
              </a:rPr>
              <a:t>, chao </a:t>
            </a:r>
            <a:r>
              <a:rPr lang="en-US" dirty="0" err="1">
                <a:latin typeface="Cambria" panose="02040503050406030204" pitchFamily="18" charset="0"/>
                <a:ea typeface="Cambria" panose="02040503050406030204" pitchFamily="18" charset="0"/>
              </a:rPr>
              <a:t>đảo</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không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chịu</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gục</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reo</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hát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chào</a:t>
            </a:r>
            <a:endParaRPr lang="en-US" dirty="0">
              <a:latin typeface="Cambria" panose="02040503050406030204" pitchFamily="18" charset="0"/>
              <a:ea typeface="Cambria" panose="02040503050406030204" pitchFamily="18" charset="0"/>
            </a:endParaRPr>
          </a:p>
        </p:txBody>
      </p:sp>
      <p:sp>
        <p:nvSpPr>
          <p:cNvPr id="67" name="TextBox 66">
            <a:extLst>
              <a:ext uri="{FF2B5EF4-FFF2-40B4-BE49-F238E27FC236}">
                <a16:creationId xmlns:a16="http://schemas.microsoft.com/office/drawing/2014/main" id="{72114839-A24C-0CCD-3008-B9232D74659D}"/>
              </a:ext>
            </a:extLst>
          </p:cNvPr>
          <p:cNvSpPr txBox="1"/>
          <p:nvPr/>
        </p:nvSpPr>
        <p:spPr>
          <a:xfrm>
            <a:off x="8934863" y="5423865"/>
            <a:ext cx="3098110" cy="584775"/>
          </a:xfrm>
          <a:prstGeom prst="rect">
            <a:avLst/>
          </a:prstGeom>
          <a:noFill/>
        </p:spPr>
        <p:txBody>
          <a:bodyPr wrap="square" rtlCol="0">
            <a:spAutoFit/>
          </a:bodyPr>
          <a:lstStyle/>
          <a:p>
            <a:pPr algn="ctr"/>
            <a:r>
              <a:rPr lang="en-US" sz="1600" dirty="0">
                <a:latin typeface="Cambria" panose="02040503050406030204" pitchFamily="18" charset="0"/>
                <a:ea typeface="Cambria" panose="02040503050406030204" pitchFamily="18" charset="0"/>
              </a:rPr>
              <a:t>Ly </a:t>
            </a:r>
            <a:r>
              <a:rPr lang="en-US" sz="1600" dirty="0" err="1">
                <a:latin typeface="Cambria" panose="02040503050406030204" pitchFamily="18" charset="0"/>
                <a:ea typeface="Cambria" panose="02040503050406030204" pitchFamily="18" charset="0"/>
              </a:rPr>
              <a:t>vẫy</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tay</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chào</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lại</a:t>
            </a:r>
            <a:r>
              <a:rPr lang="en-US" sz="1600" dirty="0">
                <a:latin typeface="Cambria" panose="02040503050406030204" pitchFamily="18" charset="0"/>
                <a:ea typeface="Cambria" panose="02040503050406030204" pitchFamily="18" charset="0"/>
              </a:rPr>
              <a:t>:</a:t>
            </a:r>
          </a:p>
          <a:p>
            <a:pPr algn="ct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Lớn</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mau</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lên</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lớn</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mau</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lên</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nhé</a:t>
            </a:r>
            <a:r>
              <a:rPr lang="en-US" sz="1600" dirty="0">
                <a:latin typeface="Cambria" panose="02040503050406030204" pitchFamily="18" charset="0"/>
                <a:ea typeface="Cambria" panose="02040503050406030204" pitchFamily="18" charset="0"/>
              </a:rPr>
              <a:t>!</a:t>
            </a:r>
          </a:p>
        </p:txBody>
      </p:sp>
      <p:sp>
        <p:nvSpPr>
          <p:cNvPr id="78" name="TextBox 77">
            <a:extLst>
              <a:ext uri="{FF2B5EF4-FFF2-40B4-BE49-F238E27FC236}">
                <a16:creationId xmlns:a16="http://schemas.microsoft.com/office/drawing/2014/main" id="{70603F33-84D1-7F13-FA0F-6E53EA160C4D}"/>
              </a:ext>
            </a:extLst>
          </p:cNvPr>
          <p:cNvSpPr txBox="1"/>
          <p:nvPr/>
        </p:nvSpPr>
        <p:spPr>
          <a:xfrm>
            <a:off x="1837083" y="5934670"/>
            <a:ext cx="1409700" cy="923330"/>
          </a:xfrm>
          <a:prstGeom prst="rect">
            <a:avLst/>
          </a:prstGeom>
          <a:noFill/>
        </p:spPr>
        <p:txBody>
          <a:bodyPr wrap="square" rtlCol="0">
            <a:spAutoFit/>
          </a:bodyPr>
          <a:lstStyle/>
          <a:p>
            <a:pPr algn="ctr"/>
            <a:r>
              <a:rPr lang="en-US" dirty="0" err="1">
                <a:solidFill>
                  <a:srgbClr val="FF0000"/>
                </a:solidFill>
                <a:latin typeface="Cambria" panose="02040503050406030204" pitchFamily="18" charset="0"/>
                <a:ea typeface="Cambria" panose="02040503050406030204" pitchFamily="18" charset="0"/>
              </a:rPr>
              <a:t>chích</a:t>
            </a:r>
            <a:r>
              <a:rPr lang="en-US" dirty="0">
                <a:solidFill>
                  <a:srgbClr val="FF0000"/>
                </a:solidFill>
                <a:latin typeface="Cambria" panose="02040503050406030204" pitchFamily="18" charset="0"/>
                <a:ea typeface="Cambria" panose="02040503050406030204" pitchFamily="18" charset="0"/>
              </a:rPr>
              <a:t> </a:t>
            </a:r>
            <a:r>
              <a:rPr lang="en-US" dirty="0" err="1">
                <a:solidFill>
                  <a:srgbClr val="FF0000"/>
                </a:solidFill>
                <a:latin typeface="Cambria" panose="02040503050406030204" pitchFamily="18" charset="0"/>
                <a:ea typeface="Cambria" panose="02040503050406030204" pitchFamily="18" charset="0"/>
              </a:rPr>
              <a:t>chòe</a:t>
            </a:r>
            <a:r>
              <a:rPr lang="en-US" dirty="0">
                <a:solidFill>
                  <a:srgbClr val="FF0000"/>
                </a:solidFill>
                <a:latin typeface="Cambria" panose="02040503050406030204" pitchFamily="18" charset="0"/>
                <a:ea typeface="Cambria" panose="02040503050406030204" pitchFamily="18" charset="0"/>
              </a:rPr>
              <a:t>, </a:t>
            </a:r>
            <a:r>
              <a:rPr lang="en-US" dirty="0" err="1">
                <a:solidFill>
                  <a:srgbClr val="FF0000"/>
                </a:solidFill>
                <a:latin typeface="Cambria" panose="02040503050406030204" pitchFamily="18" charset="0"/>
                <a:ea typeface="Cambria" panose="02040503050406030204" pitchFamily="18" charset="0"/>
              </a:rPr>
              <a:t>khướu</a:t>
            </a:r>
            <a:r>
              <a:rPr lang="en-US" dirty="0">
                <a:solidFill>
                  <a:srgbClr val="FF0000"/>
                </a:solidFill>
                <a:latin typeface="Cambria" panose="02040503050406030204" pitchFamily="18" charset="0"/>
                <a:ea typeface="Cambria" panose="02040503050406030204" pitchFamily="18" charset="0"/>
              </a:rPr>
              <a:t>, </a:t>
            </a:r>
            <a:r>
              <a:rPr lang="en-US" dirty="0" err="1">
                <a:solidFill>
                  <a:srgbClr val="FF0000"/>
                </a:solidFill>
                <a:latin typeface="Cambria" panose="02040503050406030204" pitchFamily="18" charset="0"/>
                <a:ea typeface="Cambria" panose="02040503050406030204" pitchFamily="18" charset="0"/>
              </a:rPr>
              <a:t>chào</a:t>
            </a:r>
            <a:r>
              <a:rPr lang="en-US" dirty="0">
                <a:solidFill>
                  <a:srgbClr val="FF0000"/>
                </a:solidFill>
                <a:latin typeface="Cambria" panose="02040503050406030204" pitchFamily="18" charset="0"/>
                <a:ea typeface="Cambria" panose="02040503050406030204" pitchFamily="18" charset="0"/>
              </a:rPr>
              <a:t> </a:t>
            </a:r>
            <a:r>
              <a:rPr lang="en-US" dirty="0" err="1">
                <a:solidFill>
                  <a:srgbClr val="FF0000"/>
                </a:solidFill>
                <a:latin typeface="Cambria" panose="02040503050406030204" pitchFamily="18" charset="0"/>
                <a:ea typeface="Cambria" panose="02040503050406030204" pitchFamily="18" charset="0"/>
              </a:rPr>
              <a:t>mào</a:t>
            </a:r>
            <a:r>
              <a:rPr lang="en-US" dirty="0">
                <a:solidFill>
                  <a:srgbClr val="FF0000"/>
                </a:solidFill>
                <a:latin typeface="Cambria" panose="02040503050406030204" pitchFamily="18" charset="0"/>
                <a:ea typeface="Cambria" panose="02040503050406030204" pitchFamily="18" charset="0"/>
              </a:rPr>
              <a:t>, cu </a:t>
            </a:r>
            <a:r>
              <a:rPr lang="en-US" dirty="0" err="1">
                <a:solidFill>
                  <a:srgbClr val="FF0000"/>
                </a:solidFill>
                <a:latin typeface="Cambria" panose="02040503050406030204" pitchFamily="18" charset="0"/>
                <a:ea typeface="Cambria" panose="02040503050406030204" pitchFamily="18" charset="0"/>
              </a:rPr>
              <a:t>gáy</a:t>
            </a:r>
            <a:endParaRPr lang="en-US" dirty="0">
              <a:solidFill>
                <a:srgbClr val="FF0000"/>
              </a:solidFill>
              <a:latin typeface="Cambria" panose="02040503050406030204" pitchFamily="18" charset="0"/>
              <a:ea typeface="Cambria" panose="02040503050406030204" pitchFamily="18" charset="0"/>
            </a:endParaRPr>
          </a:p>
        </p:txBody>
      </p:sp>
      <p:sp>
        <p:nvSpPr>
          <p:cNvPr id="87" name="TextBox 86">
            <a:extLst>
              <a:ext uri="{FF2B5EF4-FFF2-40B4-BE49-F238E27FC236}">
                <a16:creationId xmlns:a16="http://schemas.microsoft.com/office/drawing/2014/main" id="{DD947AB0-7F14-E219-F4C1-5CD6CFBBF67D}"/>
              </a:ext>
            </a:extLst>
          </p:cNvPr>
          <p:cNvSpPr txBox="1"/>
          <p:nvPr/>
        </p:nvSpPr>
        <p:spPr>
          <a:xfrm>
            <a:off x="3467098" y="6071153"/>
            <a:ext cx="2526197" cy="523220"/>
          </a:xfrm>
          <a:prstGeom prst="rect">
            <a:avLst/>
          </a:prstGeom>
          <a:noFill/>
        </p:spPr>
        <p:txBody>
          <a:bodyPr wrap="square" rtlCol="0">
            <a:spAutoFit/>
          </a:bodyPr>
          <a:lstStyle/>
          <a:p>
            <a:pPr algn="ctr"/>
            <a:r>
              <a:rPr lang="en-US" sz="2800" dirty="0" err="1">
                <a:solidFill>
                  <a:srgbClr val="002060"/>
                </a:solidFill>
                <a:latin typeface="Cambria" panose="02040503050406030204" pitchFamily="18" charset="0"/>
                <a:ea typeface="Cambria" panose="02040503050406030204" pitchFamily="18" charset="0"/>
              </a:rPr>
              <a:t>thím</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chú</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anh</a:t>
            </a:r>
            <a:endParaRPr lang="en-US" sz="2800" dirty="0">
              <a:solidFill>
                <a:srgbClr val="002060"/>
              </a:solidFill>
              <a:latin typeface="Cambria" panose="02040503050406030204" pitchFamily="18" charset="0"/>
              <a:ea typeface="Cambria" panose="02040503050406030204" pitchFamily="18" charset="0"/>
            </a:endParaRPr>
          </a:p>
        </p:txBody>
      </p:sp>
      <p:sp>
        <p:nvSpPr>
          <p:cNvPr id="99" name="TextBox 98">
            <a:extLst>
              <a:ext uri="{FF2B5EF4-FFF2-40B4-BE49-F238E27FC236}">
                <a16:creationId xmlns:a16="http://schemas.microsoft.com/office/drawing/2014/main" id="{16B9462E-5CFB-4EEB-443E-7C4D7F495C1B}"/>
              </a:ext>
            </a:extLst>
          </p:cNvPr>
          <p:cNvSpPr txBox="1"/>
          <p:nvPr/>
        </p:nvSpPr>
        <p:spPr>
          <a:xfrm>
            <a:off x="5966377" y="6059969"/>
            <a:ext cx="3098110" cy="646331"/>
          </a:xfrm>
          <a:prstGeom prst="rect">
            <a:avLst/>
          </a:prstGeom>
          <a:noFill/>
        </p:spPr>
        <p:txBody>
          <a:bodyPr wrap="square" rtlCol="0">
            <a:spAutoFit/>
          </a:bodyPr>
          <a:lstStyle/>
          <a:p>
            <a:pPr algn="ctr"/>
            <a:r>
              <a:rPr lang="en-US" dirty="0" err="1">
                <a:latin typeface="Cambria" panose="02040503050406030204" pitchFamily="18" charset="0"/>
                <a:ea typeface="Cambria" panose="02040503050406030204" pitchFamily="18" charset="0"/>
              </a:rPr>
              <a:t>nhanh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nhảu</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lắm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điều</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đỏm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dáng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trầm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ngâm</a:t>
            </a:r>
            <a:endParaRPr lang="en-US" dirty="0">
              <a:latin typeface="Cambria" panose="02040503050406030204" pitchFamily="18" charset="0"/>
              <a:ea typeface="Cambria" panose="02040503050406030204" pitchFamily="18" charset="0"/>
            </a:endParaRPr>
          </a:p>
        </p:txBody>
      </p:sp>
      <p:cxnSp>
        <p:nvCxnSpPr>
          <p:cNvPr id="103" name="Straight Connector 102">
            <a:extLst>
              <a:ext uri="{FF2B5EF4-FFF2-40B4-BE49-F238E27FC236}">
                <a16:creationId xmlns:a16="http://schemas.microsoft.com/office/drawing/2014/main" id="{86F138B7-D3D1-682C-D03E-AE5D8E950D60}"/>
              </a:ext>
            </a:extLst>
          </p:cNvPr>
          <p:cNvCxnSpPr>
            <a:cxnSpLocks/>
          </p:cNvCxnSpPr>
          <p:nvPr/>
        </p:nvCxnSpPr>
        <p:spPr>
          <a:xfrm>
            <a:off x="7638981" y="843307"/>
            <a:ext cx="285819"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pic>
        <p:nvPicPr>
          <p:cNvPr id="106" name="Picture 105">
            <a:extLst>
              <a:ext uri="{FF2B5EF4-FFF2-40B4-BE49-F238E27FC236}">
                <a16:creationId xmlns:a16="http://schemas.microsoft.com/office/drawing/2014/main" id="{0381F532-0201-910A-02AF-8D7F13C6DA46}"/>
              </a:ext>
            </a:extLst>
          </p:cNvPr>
          <p:cNvPicPr>
            <a:picLocks noChangeAspect="1"/>
          </p:cNvPicPr>
          <p:nvPr/>
        </p:nvPicPr>
        <p:blipFill>
          <a:blip r:embed="rId4"/>
          <a:stretch>
            <a:fillRect/>
          </a:stretch>
        </p:blipFill>
        <p:spPr>
          <a:xfrm>
            <a:off x="2062162" y="127000"/>
            <a:ext cx="7793038" cy="1495424"/>
          </a:xfrm>
          <a:prstGeom prst="rect">
            <a:avLst/>
          </a:prstGeom>
        </p:spPr>
      </p:pic>
      <p:cxnSp>
        <p:nvCxnSpPr>
          <p:cNvPr id="108" name="Straight Connector 107">
            <a:extLst>
              <a:ext uri="{FF2B5EF4-FFF2-40B4-BE49-F238E27FC236}">
                <a16:creationId xmlns:a16="http://schemas.microsoft.com/office/drawing/2014/main" id="{37641499-252F-93E3-E917-22A6B095DF55}"/>
              </a:ext>
            </a:extLst>
          </p:cNvPr>
          <p:cNvCxnSpPr>
            <a:cxnSpLocks/>
          </p:cNvCxnSpPr>
          <p:nvPr/>
        </p:nvCxnSpPr>
        <p:spPr>
          <a:xfrm>
            <a:off x="8967373" y="401982"/>
            <a:ext cx="6719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875677BD-457E-6039-D3D3-63F58ECD38F9}"/>
              </a:ext>
            </a:extLst>
          </p:cNvPr>
          <p:cNvCxnSpPr>
            <a:cxnSpLocks/>
          </p:cNvCxnSpPr>
          <p:nvPr/>
        </p:nvCxnSpPr>
        <p:spPr>
          <a:xfrm>
            <a:off x="2299873" y="630582"/>
            <a:ext cx="8878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41E97753-B474-BA3C-C683-2C27F9588E40}"/>
              </a:ext>
            </a:extLst>
          </p:cNvPr>
          <p:cNvCxnSpPr>
            <a:cxnSpLocks/>
          </p:cNvCxnSpPr>
          <p:nvPr/>
        </p:nvCxnSpPr>
        <p:spPr>
          <a:xfrm>
            <a:off x="5449473" y="643282"/>
            <a:ext cx="7227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452AF6AA-F275-3CB9-A5E5-500698F5CAB8}"/>
              </a:ext>
            </a:extLst>
          </p:cNvPr>
          <p:cNvCxnSpPr>
            <a:cxnSpLocks/>
          </p:cNvCxnSpPr>
          <p:nvPr/>
        </p:nvCxnSpPr>
        <p:spPr>
          <a:xfrm>
            <a:off x="7163973" y="643282"/>
            <a:ext cx="10021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9B4B385E-CBE0-8E29-0DB2-B2EBEFD1B544}"/>
              </a:ext>
            </a:extLst>
          </p:cNvPr>
          <p:cNvCxnSpPr>
            <a:cxnSpLocks/>
          </p:cNvCxnSpPr>
          <p:nvPr/>
        </p:nvCxnSpPr>
        <p:spPr>
          <a:xfrm>
            <a:off x="7392573" y="1125882"/>
            <a:ext cx="8370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8C9B7781-D0B7-439B-588D-418F4AD859F9}"/>
              </a:ext>
            </a:extLst>
          </p:cNvPr>
          <p:cNvCxnSpPr>
            <a:cxnSpLocks/>
          </p:cNvCxnSpPr>
          <p:nvPr/>
        </p:nvCxnSpPr>
        <p:spPr>
          <a:xfrm>
            <a:off x="8370473" y="1151282"/>
            <a:ext cx="5703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9805C550-4FCC-062B-BBA3-CC369639C49D}"/>
              </a:ext>
            </a:extLst>
          </p:cNvPr>
          <p:cNvCxnSpPr>
            <a:cxnSpLocks/>
          </p:cNvCxnSpPr>
          <p:nvPr/>
        </p:nvCxnSpPr>
        <p:spPr>
          <a:xfrm>
            <a:off x="9399173" y="1189382"/>
            <a:ext cx="4433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9E2AA856-D538-2043-D00F-2073AD078CED}"/>
              </a:ext>
            </a:extLst>
          </p:cNvPr>
          <p:cNvCxnSpPr>
            <a:cxnSpLocks/>
          </p:cNvCxnSpPr>
          <p:nvPr/>
        </p:nvCxnSpPr>
        <p:spPr>
          <a:xfrm>
            <a:off x="2274473" y="1329082"/>
            <a:ext cx="18784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FFB1412-7F66-6564-5EE9-3FA92BAC8BC8}"/>
              </a:ext>
            </a:extLst>
          </p:cNvPr>
          <p:cNvCxnSpPr>
            <a:cxnSpLocks/>
          </p:cNvCxnSpPr>
          <p:nvPr/>
        </p:nvCxnSpPr>
        <p:spPr>
          <a:xfrm>
            <a:off x="2414173" y="1646582"/>
            <a:ext cx="35802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pic>
        <p:nvPicPr>
          <p:cNvPr id="125" name="Picture 124">
            <a:extLst>
              <a:ext uri="{FF2B5EF4-FFF2-40B4-BE49-F238E27FC236}">
                <a16:creationId xmlns:a16="http://schemas.microsoft.com/office/drawing/2014/main" id="{03727AF1-B8CC-E0A8-C80E-36ED971521FC}"/>
              </a:ext>
            </a:extLst>
          </p:cNvPr>
          <p:cNvPicPr>
            <a:picLocks noChangeAspect="1"/>
          </p:cNvPicPr>
          <p:nvPr/>
        </p:nvPicPr>
        <p:blipFill>
          <a:blip r:embed="rId5"/>
          <a:stretch>
            <a:fillRect/>
          </a:stretch>
        </p:blipFill>
        <p:spPr>
          <a:xfrm>
            <a:off x="1987895" y="0"/>
            <a:ext cx="8984560" cy="1759445"/>
          </a:xfrm>
          <a:prstGeom prst="rect">
            <a:avLst/>
          </a:prstGeom>
        </p:spPr>
      </p:pic>
      <p:cxnSp>
        <p:nvCxnSpPr>
          <p:cNvPr id="126" name="Straight Connector 125">
            <a:extLst>
              <a:ext uri="{FF2B5EF4-FFF2-40B4-BE49-F238E27FC236}">
                <a16:creationId xmlns:a16="http://schemas.microsoft.com/office/drawing/2014/main" id="{0CE1084D-C531-2505-5507-B32BF18F8CE6}"/>
              </a:ext>
            </a:extLst>
          </p:cNvPr>
          <p:cNvCxnSpPr>
            <a:cxnSpLocks/>
          </p:cNvCxnSpPr>
          <p:nvPr/>
        </p:nvCxnSpPr>
        <p:spPr>
          <a:xfrm>
            <a:off x="2956961" y="637761"/>
            <a:ext cx="158819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8B1B44AF-1088-2EC5-2FD5-AD0A7C9ECE2C}"/>
              </a:ext>
            </a:extLst>
          </p:cNvPr>
          <p:cNvCxnSpPr>
            <a:cxnSpLocks/>
          </p:cNvCxnSpPr>
          <p:nvPr/>
        </p:nvCxnSpPr>
        <p:spPr>
          <a:xfrm>
            <a:off x="8175005" y="647701"/>
            <a:ext cx="92889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0FCC20DD-E651-9C51-A449-58DBFDB9FF75}"/>
              </a:ext>
            </a:extLst>
          </p:cNvPr>
          <p:cNvCxnSpPr>
            <a:cxnSpLocks/>
          </p:cNvCxnSpPr>
          <p:nvPr/>
        </p:nvCxnSpPr>
        <p:spPr>
          <a:xfrm>
            <a:off x="3901178" y="985631"/>
            <a:ext cx="143579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735BF894-4B99-8A89-8B1E-AC5FD9AB7C68}"/>
              </a:ext>
            </a:extLst>
          </p:cNvPr>
          <p:cNvCxnSpPr>
            <a:cxnSpLocks/>
          </p:cNvCxnSpPr>
          <p:nvPr/>
        </p:nvCxnSpPr>
        <p:spPr>
          <a:xfrm>
            <a:off x="8840926" y="985631"/>
            <a:ext cx="101834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83188E2B-92DE-A000-E2FB-729322424535}"/>
              </a:ext>
            </a:extLst>
          </p:cNvPr>
          <p:cNvCxnSpPr>
            <a:cxnSpLocks/>
          </p:cNvCxnSpPr>
          <p:nvPr/>
        </p:nvCxnSpPr>
        <p:spPr>
          <a:xfrm>
            <a:off x="2201587" y="647700"/>
            <a:ext cx="700294"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7789192A-7D3E-4002-00FD-FA6FD55E8517}"/>
              </a:ext>
            </a:extLst>
          </p:cNvPr>
          <p:cNvCxnSpPr>
            <a:cxnSpLocks/>
          </p:cNvCxnSpPr>
          <p:nvPr/>
        </p:nvCxnSpPr>
        <p:spPr>
          <a:xfrm>
            <a:off x="7626281" y="627407"/>
            <a:ext cx="461755"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E58228B7-0B54-C3B6-DE19-0FE8FAEDCB84}"/>
              </a:ext>
            </a:extLst>
          </p:cNvPr>
          <p:cNvCxnSpPr>
            <a:cxnSpLocks/>
          </p:cNvCxnSpPr>
          <p:nvPr/>
        </p:nvCxnSpPr>
        <p:spPr>
          <a:xfrm>
            <a:off x="3265073" y="975691"/>
            <a:ext cx="541269"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9ADAF765-777E-CBE7-B037-8C6301C7A66A}"/>
              </a:ext>
            </a:extLst>
          </p:cNvPr>
          <p:cNvCxnSpPr>
            <a:cxnSpLocks/>
          </p:cNvCxnSpPr>
          <p:nvPr/>
        </p:nvCxnSpPr>
        <p:spPr>
          <a:xfrm>
            <a:off x="4636673" y="617882"/>
            <a:ext cx="1763782"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5CB60DA9-3780-669A-F220-CB9648867F77}"/>
              </a:ext>
            </a:extLst>
          </p:cNvPr>
          <p:cNvCxnSpPr>
            <a:cxnSpLocks/>
          </p:cNvCxnSpPr>
          <p:nvPr/>
        </p:nvCxnSpPr>
        <p:spPr>
          <a:xfrm>
            <a:off x="5481498" y="975690"/>
            <a:ext cx="1475548"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C099BDC5-8F99-F56D-2D95-2B089FEB46DA}"/>
              </a:ext>
            </a:extLst>
          </p:cNvPr>
          <p:cNvCxnSpPr>
            <a:cxnSpLocks/>
          </p:cNvCxnSpPr>
          <p:nvPr/>
        </p:nvCxnSpPr>
        <p:spPr>
          <a:xfrm>
            <a:off x="9927602" y="965337"/>
            <a:ext cx="660539"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8062525B-8154-2782-E17F-97209FA67FA3}"/>
              </a:ext>
            </a:extLst>
          </p:cNvPr>
          <p:cNvCxnSpPr>
            <a:cxnSpLocks/>
          </p:cNvCxnSpPr>
          <p:nvPr/>
        </p:nvCxnSpPr>
        <p:spPr>
          <a:xfrm>
            <a:off x="2254181" y="1353377"/>
            <a:ext cx="816665"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08A07D60-6AD1-CA1C-D65D-EC9DD844AE6F}"/>
              </a:ext>
            </a:extLst>
          </p:cNvPr>
          <p:cNvCxnSpPr>
            <a:cxnSpLocks/>
          </p:cNvCxnSpPr>
          <p:nvPr/>
        </p:nvCxnSpPr>
        <p:spPr>
          <a:xfrm>
            <a:off x="9202894" y="635448"/>
            <a:ext cx="1312706"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25511A4-AFE2-E532-A052-C5D9457C9EFA}"/>
              </a:ext>
            </a:extLst>
          </p:cNvPr>
          <p:cNvCxnSpPr>
            <a:cxnSpLocks/>
          </p:cNvCxnSpPr>
          <p:nvPr/>
        </p:nvCxnSpPr>
        <p:spPr>
          <a:xfrm>
            <a:off x="7292906" y="398807"/>
            <a:ext cx="1479619"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38748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down)">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down)">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down)">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down)">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down)">
                                      <p:cBhvr>
                                        <p:cTn id="49" dur="500"/>
                                        <p:tgtEl>
                                          <p:spTgt spid="2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wipe(down)">
                                      <p:cBhvr>
                                        <p:cTn id="54" dur="500"/>
                                        <p:tgtEl>
                                          <p:spTgt spid="25"/>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fade">
                                      <p:cBhvr>
                                        <p:cTn id="59" dur="500"/>
                                        <p:tgtEl>
                                          <p:spTgt spid="27"/>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nodeType="click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wipe(down)">
                                      <p:cBhvr>
                                        <p:cTn id="64" dur="500"/>
                                        <p:tgtEl>
                                          <p:spTgt spid="28"/>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500"/>
                                        <p:tgtEl>
                                          <p:spTgt spid="30"/>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nodeType="clickEffect">
                                  <p:stCondLst>
                                    <p:cond delay="0"/>
                                  </p:stCondLst>
                                  <p:childTnLst>
                                    <p:set>
                                      <p:cBhvr>
                                        <p:cTn id="73" dur="1" fill="hold">
                                          <p:stCondLst>
                                            <p:cond delay="0"/>
                                          </p:stCondLst>
                                        </p:cTn>
                                        <p:tgtEl>
                                          <p:spTgt spid="31"/>
                                        </p:tgtEl>
                                        <p:attrNameLst>
                                          <p:attrName>style.visibility</p:attrName>
                                        </p:attrNameLst>
                                      </p:cBhvr>
                                      <p:to>
                                        <p:strVal val="visible"/>
                                      </p:to>
                                    </p:set>
                                    <p:animEffect transition="in" filter="wipe(down)">
                                      <p:cBhvr>
                                        <p:cTn id="74" dur="500"/>
                                        <p:tgtEl>
                                          <p:spTgt spid="31"/>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nodeType="click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wipe(down)">
                                      <p:cBhvr>
                                        <p:cTn id="79" dur="500"/>
                                        <p:tgtEl>
                                          <p:spTgt spid="33"/>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fade">
                                      <p:cBhvr>
                                        <p:cTn id="84" dur="500"/>
                                        <p:tgtEl>
                                          <p:spTgt spid="35"/>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nodeType="click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wipe(down)">
                                      <p:cBhvr>
                                        <p:cTn id="89" dur="500"/>
                                        <p:tgtEl>
                                          <p:spTgt spid="36"/>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40"/>
                                        </p:tgtEl>
                                        <p:attrNameLst>
                                          <p:attrName>style.visibility</p:attrName>
                                        </p:attrNameLst>
                                      </p:cBhvr>
                                      <p:to>
                                        <p:strVal val="visible"/>
                                      </p:to>
                                    </p:set>
                                    <p:animEffect transition="in" filter="fade">
                                      <p:cBhvr>
                                        <p:cTn id="94" dur="500"/>
                                        <p:tgtEl>
                                          <p:spTgt spid="40"/>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4" fill="hold" nodeType="clickEffect">
                                  <p:stCondLst>
                                    <p:cond delay="0"/>
                                  </p:stCondLst>
                                  <p:childTnLst>
                                    <p:set>
                                      <p:cBhvr>
                                        <p:cTn id="98" dur="1" fill="hold">
                                          <p:stCondLst>
                                            <p:cond delay="0"/>
                                          </p:stCondLst>
                                        </p:cTn>
                                        <p:tgtEl>
                                          <p:spTgt spid="103"/>
                                        </p:tgtEl>
                                        <p:attrNameLst>
                                          <p:attrName>style.visibility</p:attrName>
                                        </p:attrNameLst>
                                      </p:cBhvr>
                                      <p:to>
                                        <p:strVal val="visible"/>
                                      </p:to>
                                    </p:set>
                                    <p:animEffect transition="in" filter="wipe(down)">
                                      <p:cBhvr>
                                        <p:cTn id="99" dur="500"/>
                                        <p:tgtEl>
                                          <p:spTgt spid="103"/>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44"/>
                                        </p:tgtEl>
                                        <p:attrNameLst>
                                          <p:attrName>style.visibility</p:attrName>
                                        </p:attrNameLst>
                                      </p:cBhvr>
                                      <p:to>
                                        <p:strVal val="visible"/>
                                      </p:to>
                                    </p:set>
                                    <p:animEffect transition="in" filter="fade">
                                      <p:cBhvr>
                                        <p:cTn id="104" dur="500"/>
                                        <p:tgtEl>
                                          <p:spTgt spid="44"/>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4" fill="hold" nodeType="clickEffect">
                                  <p:stCondLst>
                                    <p:cond delay="0"/>
                                  </p:stCondLst>
                                  <p:childTnLst>
                                    <p:set>
                                      <p:cBhvr>
                                        <p:cTn id="108" dur="1" fill="hold">
                                          <p:stCondLst>
                                            <p:cond delay="0"/>
                                          </p:stCondLst>
                                        </p:cTn>
                                        <p:tgtEl>
                                          <p:spTgt spid="41"/>
                                        </p:tgtEl>
                                        <p:attrNameLst>
                                          <p:attrName>style.visibility</p:attrName>
                                        </p:attrNameLst>
                                      </p:cBhvr>
                                      <p:to>
                                        <p:strVal val="visible"/>
                                      </p:to>
                                    </p:set>
                                    <p:animEffect transition="in" filter="wipe(down)">
                                      <p:cBhvr>
                                        <p:cTn id="109" dur="500"/>
                                        <p:tgtEl>
                                          <p:spTgt spid="41"/>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43"/>
                                        </p:tgtEl>
                                        <p:attrNameLst>
                                          <p:attrName>style.visibility</p:attrName>
                                        </p:attrNameLst>
                                      </p:cBhvr>
                                      <p:to>
                                        <p:strVal val="visible"/>
                                      </p:to>
                                    </p:set>
                                    <p:animEffect transition="in" filter="fade">
                                      <p:cBhvr>
                                        <p:cTn id="114" dur="500"/>
                                        <p:tgtEl>
                                          <p:spTgt spid="43"/>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nodeType="clickEffect">
                                  <p:stCondLst>
                                    <p:cond delay="0"/>
                                  </p:stCondLst>
                                  <p:childTnLst>
                                    <p:set>
                                      <p:cBhvr>
                                        <p:cTn id="118" dur="1" fill="hold">
                                          <p:stCondLst>
                                            <p:cond delay="0"/>
                                          </p:stCondLst>
                                        </p:cTn>
                                        <p:tgtEl>
                                          <p:spTgt spid="106"/>
                                        </p:tgtEl>
                                        <p:attrNameLst>
                                          <p:attrName>style.visibility</p:attrName>
                                        </p:attrNameLst>
                                      </p:cBhvr>
                                      <p:to>
                                        <p:strVal val="visible"/>
                                      </p:to>
                                    </p:set>
                                    <p:animEffect transition="in" filter="fade">
                                      <p:cBhvr>
                                        <p:cTn id="119" dur="500"/>
                                        <p:tgtEl>
                                          <p:spTgt spid="106"/>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4" fill="hold" nodeType="clickEffect">
                                  <p:stCondLst>
                                    <p:cond delay="0"/>
                                  </p:stCondLst>
                                  <p:childTnLst>
                                    <p:set>
                                      <p:cBhvr>
                                        <p:cTn id="123" dur="1" fill="hold">
                                          <p:stCondLst>
                                            <p:cond delay="0"/>
                                          </p:stCondLst>
                                        </p:cTn>
                                        <p:tgtEl>
                                          <p:spTgt spid="5"/>
                                        </p:tgtEl>
                                        <p:attrNameLst>
                                          <p:attrName>style.visibility</p:attrName>
                                        </p:attrNameLst>
                                      </p:cBhvr>
                                      <p:to>
                                        <p:strVal val="visible"/>
                                      </p:to>
                                    </p:set>
                                    <p:animEffect transition="in" filter="wipe(down)">
                                      <p:cBhvr>
                                        <p:cTn id="124" dur="500"/>
                                        <p:tgtEl>
                                          <p:spTgt spid="5"/>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grpId="0" nodeType="clickEffect">
                                  <p:stCondLst>
                                    <p:cond delay="0"/>
                                  </p:stCondLst>
                                  <p:childTnLst>
                                    <p:set>
                                      <p:cBhvr>
                                        <p:cTn id="128" dur="1" fill="hold">
                                          <p:stCondLst>
                                            <p:cond delay="0"/>
                                          </p:stCondLst>
                                        </p:cTn>
                                        <p:tgtEl>
                                          <p:spTgt spid="49"/>
                                        </p:tgtEl>
                                        <p:attrNameLst>
                                          <p:attrName>style.visibility</p:attrName>
                                        </p:attrNameLst>
                                      </p:cBhvr>
                                      <p:to>
                                        <p:strVal val="visible"/>
                                      </p:to>
                                    </p:set>
                                    <p:animEffect transition="in" filter="fade">
                                      <p:cBhvr>
                                        <p:cTn id="129" dur="500"/>
                                        <p:tgtEl>
                                          <p:spTgt spid="49"/>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4" fill="hold" nodeType="clickEffect">
                                  <p:stCondLst>
                                    <p:cond delay="0"/>
                                  </p:stCondLst>
                                  <p:childTnLst>
                                    <p:set>
                                      <p:cBhvr>
                                        <p:cTn id="133" dur="1" fill="hold">
                                          <p:stCondLst>
                                            <p:cond delay="0"/>
                                          </p:stCondLst>
                                        </p:cTn>
                                        <p:tgtEl>
                                          <p:spTgt spid="108"/>
                                        </p:tgtEl>
                                        <p:attrNameLst>
                                          <p:attrName>style.visibility</p:attrName>
                                        </p:attrNameLst>
                                      </p:cBhvr>
                                      <p:to>
                                        <p:strVal val="visible"/>
                                      </p:to>
                                    </p:set>
                                    <p:animEffect transition="in" filter="wipe(down)">
                                      <p:cBhvr>
                                        <p:cTn id="134" dur="500"/>
                                        <p:tgtEl>
                                          <p:spTgt spid="108"/>
                                        </p:tgtEl>
                                      </p:cBhvr>
                                    </p:animEffect>
                                  </p:childTnLst>
                                </p:cTn>
                              </p:par>
                            </p:childTnLst>
                          </p:cTn>
                        </p:par>
                      </p:childTnLst>
                    </p:cTn>
                  </p:par>
                  <p:par>
                    <p:cTn id="135" fill="hold">
                      <p:stCondLst>
                        <p:cond delay="indefinite"/>
                      </p:stCondLst>
                      <p:childTnLst>
                        <p:par>
                          <p:cTn id="136" fill="hold">
                            <p:stCondLst>
                              <p:cond delay="0"/>
                            </p:stCondLst>
                            <p:childTnLst>
                              <p:par>
                                <p:cTn id="137" presetID="22" presetClass="entr" presetSubtype="4" fill="hold" nodeType="clickEffect">
                                  <p:stCondLst>
                                    <p:cond delay="0"/>
                                  </p:stCondLst>
                                  <p:childTnLst>
                                    <p:set>
                                      <p:cBhvr>
                                        <p:cTn id="138" dur="1" fill="hold">
                                          <p:stCondLst>
                                            <p:cond delay="0"/>
                                          </p:stCondLst>
                                        </p:cTn>
                                        <p:tgtEl>
                                          <p:spTgt spid="110"/>
                                        </p:tgtEl>
                                        <p:attrNameLst>
                                          <p:attrName>style.visibility</p:attrName>
                                        </p:attrNameLst>
                                      </p:cBhvr>
                                      <p:to>
                                        <p:strVal val="visible"/>
                                      </p:to>
                                    </p:set>
                                    <p:animEffect transition="in" filter="wipe(down)">
                                      <p:cBhvr>
                                        <p:cTn id="139" dur="500"/>
                                        <p:tgtEl>
                                          <p:spTgt spid="110"/>
                                        </p:tgtEl>
                                      </p:cBhvr>
                                    </p:animEffect>
                                  </p:childTnLst>
                                </p:cTn>
                              </p:par>
                            </p:childTnLst>
                          </p:cTn>
                        </p:par>
                      </p:childTnLst>
                    </p:cTn>
                  </p:par>
                  <p:par>
                    <p:cTn id="140" fill="hold">
                      <p:stCondLst>
                        <p:cond delay="indefinite"/>
                      </p:stCondLst>
                      <p:childTnLst>
                        <p:par>
                          <p:cTn id="141" fill="hold">
                            <p:stCondLst>
                              <p:cond delay="0"/>
                            </p:stCondLst>
                            <p:childTnLst>
                              <p:par>
                                <p:cTn id="142" presetID="22" presetClass="entr" presetSubtype="4" fill="hold" nodeType="clickEffect">
                                  <p:stCondLst>
                                    <p:cond delay="0"/>
                                  </p:stCondLst>
                                  <p:childTnLst>
                                    <p:set>
                                      <p:cBhvr>
                                        <p:cTn id="143" dur="1" fill="hold">
                                          <p:stCondLst>
                                            <p:cond delay="0"/>
                                          </p:stCondLst>
                                        </p:cTn>
                                        <p:tgtEl>
                                          <p:spTgt spid="111"/>
                                        </p:tgtEl>
                                        <p:attrNameLst>
                                          <p:attrName>style.visibility</p:attrName>
                                        </p:attrNameLst>
                                      </p:cBhvr>
                                      <p:to>
                                        <p:strVal val="visible"/>
                                      </p:to>
                                    </p:set>
                                    <p:animEffect transition="in" filter="wipe(down)">
                                      <p:cBhvr>
                                        <p:cTn id="144" dur="500"/>
                                        <p:tgtEl>
                                          <p:spTgt spid="111"/>
                                        </p:tgtEl>
                                      </p:cBhvr>
                                    </p:animEffect>
                                  </p:childTnLst>
                                </p:cTn>
                              </p:par>
                            </p:childTnLst>
                          </p:cTn>
                        </p:par>
                      </p:childTnLst>
                    </p:cTn>
                  </p:par>
                  <p:par>
                    <p:cTn id="145" fill="hold">
                      <p:stCondLst>
                        <p:cond delay="indefinite"/>
                      </p:stCondLst>
                      <p:childTnLst>
                        <p:par>
                          <p:cTn id="146" fill="hold">
                            <p:stCondLst>
                              <p:cond delay="0"/>
                            </p:stCondLst>
                            <p:childTnLst>
                              <p:par>
                                <p:cTn id="147" presetID="22" presetClass="entr" presetSubtype="4" fill="hold" nodeType="clickEffect">
                                  <p:stCondLst>
                                    <p:cond delay="0"/>
                                  </p:stCondLst>
                                  <p:childTnLst>
                                    <p:set>
                                      <p:cBhvr>
                                        <p:cTn id="148" dur="1" fill="hold">
                                          <p:stCondLst>
                                            <p:cond delay="0"/>
                                          </p:stCondLst>
                                        </p:cTn>
                                        <p:tgtEl>
                                          <p:spTgt spid="113"/>
                                        </p:tgtEl>
                                        <p:attrNameLst>
                                          <p:attrName>style.visibility</p:attrName>
                                        </p:attrNameLst>
                                      </p:cBhvr>
                                      <p:to>
                                        <p:strVal val="visible"/>
                                      </p:to>
                                    </p:set>
                                    <p:animEffect transition="in" filter="wipe(down)">
                                      <p:cBhvr>
                                        <p:cTn id="149" dur="500"/>
                                        <p:tgtEl>
                                          <p:spTgt spid="113"/>
                                        </p:tgtEl>
                                      </p:cBhvr>
                                    </p:animEffect>
                                  </p:childTnLst>
                                </p:cTn>
                              </p:par>
                            </p:childTnLst>
                          </p:cTn>
                        </p:par>
                      </p:childTnLst>
                    </p:cTn>
                  </p:par>
                  <p:par>
                    <p:cTn id="150" fill="hold">
                      <p:stCondLst>
                        <p:cond delay="indefinite"/>
                      </p:stCondLst>
                      <p:childTnLst>
                        <p:par>
                          <p:cTn id="151" fill="hold">
                            <p:stCondLst>
                              <p:cond delay="0"/>
                            </p:stCondLst>
                            <p:childTnLst>
                              <p:par>
                                <p:cTn id="152" presetID="22" presetClass="entr" presetSubtype="4" fill="hold" nodeType="clickEffect">
                                  <p:stCondLst>
                                    <p:cond delay="0"/>
                                  </p:stCondLst>
                                  <p:childTnLst>
                                    <p:set>
                                      <p:cBhvr>
                                        <p:cTn id="153" dur="1" fill="hold">
                                          <p:stCondLst>
                                            <p:cond delay="0"/>
                                          </p:stCondLst>
                                        </p:cTn>
                                        <p:tgtEl>
                                          <p:spTgt spid="115"/>
                                        </p:tgtEl>
                                        <p:attrNameLst>
                                          <p:attrName>style.visibility</p:attrName>
                                        </p:attrNameLst>
                                      </p:cBhvr>
                                      <p:to>
                                        <p:strVal val="visible"/>
                                      </p:to>
                                    </p:set>
                                    <p:animEffect transition="in" filter="wipe(down)">
                                      <p:cBhvr>
                                        <p:cTn id="154" dur="500"/>
                                        <p:tgtEl>
                                          <p:spTgt spid="115"/>
                                        </p:tgtEl>
                                      </p:cBhvr>
                                    </p:animEffect>
                                  </p:childTnLst>
                                </p:cTn>
                              </p:par>
                            </p:childTnLst>
                          </p:cTn>
                        </p:par>
                      </p:childTnLst>
                    </p:cTn>
                  </p:par>
                  <p:par>
                    <p:cTn id="155" fill="hold">
                      <p:stCondLst>
                        <p:cond delay="indefinite"/>
                      </p:stCondLst>
                      <p:childTnLst>
                        <p:par>
                          <p:cTn id="156" fill="hold">
                            <p:stCondLst>
                              <p:cond delay="0"/>
                            </p:stCondLst>
                            <p:childTnLst>
                              <p:par>
                                <p:cTn id="157" presetID="22" presetClass="entr" presetSubtype="4" fill="hold" nodeType="clickEffect">
                                  <p:stCondLst>
                                    <p:cond delay="0"/>
                                  </p:stCondLst>
                                  <p:childTnLst>
                                    <p:set>
                                      <p:cBhvr>
                                        <p:cTn id="158" dur="1" fill="hold">
                                          <p:stCondLst>
                                            <p:cond delay="0"/>
                                          </p:stCondLst>
                                        </p:cTn>
                                        <p:tgtEl>
                                          <p:spTgt spid="117"/>
                                        </p:tgtEl>
                                        <p:attrNameLst>
                                          <p:attrName>style.visibility</p:attrName>
                                        </p:attrNameLst>
                                      </p:cBhvr>
                                      <p:to>
                                        <p:strVal val="visible"/>
                                      </p:to>
                                    </p:set>
                                    <p:animEffect transition="in" filter="wipe(down)">
                                      <p:cBhvr>
                                        <p:cTn id="159" dur="500"/>
                                        <p:tgtEl>
                                          <p:spTgt spid="117"/>
                                        </p:tgtEl>
                                      </p:cBhvr>
                                    </p:animEffect>
                                  </p:childTnLst>
                                </p:cTn>
                              </p:par>
                            </p:childTnLst>
                          </p:cTn>
                        </p:par>
                      </p:childTnLst>
                    </p:cTn>
                  </p:par>
                  <p:par>
                    <p:cTn id="160" fill="hold">
                      <p:stCondLst>
                        <p:cond delay="indefinite"/>
                      </p:stCondLst>
                      <p:childTnLst>
                        <p:par>
                          <p:cTn id="161" fill="hold">
                            <p:stCondLst>
                              <p:cond delay="0"/>
                            </p:stCondLst>
                            <p:childTnLst>
                              <p:par>
                                <p:cTn id="162" presetID="10" presetClass="entr" presetSubtype="0" fill="hold" grpId="0" nodeType="clickEffect">
                                  <p:stCondLst>
                                    <p:cond delay="0"/>
                                  </p:stCondLst>
                                  <p:childTnLst>
                                    <p:set>
                                      <p:cBhvr>
                                        <p:cTn id="163" dur="1" fill="hold">
                                          <p:stCondLst>
                                            <p:cond delay="0"/>
                                          </p:stCondLst>
                                        </p:cTn>
                                        <p:tgtEl>
                                          <p:spTgt spid="62"/>
                                        </p:tgtEl>
                                        <p:attrNameLst>
                                          <p:attrName>style.visibility</p:attrName>
                                        </p:attrNameLst>
                                      </p:cBhvr>
                                      <p:to>
                                        <p:strVal val="visible"/>
                                      </p:to>
                                    </p:set>
                                    <p:animEffect transition="in" filter="fade">
                                      <p:cBhvr>
                                        <p:cTn id="164" dur="500"/>
                                        <p:tgtEl>
                                          <p:spTgt spid="62"/>
                                        </p:tgtEl>
                                      </p:cBhvr>
                                    </p:animEffect>
                                  </p:childTnLst>
                                </p:cTn>
                              </p:par>
                            </p:childTnLst>
                          </p:cTn>
                        </p:par>
                      </p:childTnLst>
                    </p:cTn>
                  </p:par>
                  <p:par>
                    <p:cTn id="165" fill="hold">
                      <p:stCondLst>
                        <p:cond delay="indefinite"/>
                      </p:stCondLst>
                      <p:childTnLst>
                        <p:par>
                          <p:cTn id="166" fill="hold">
                            <p:stCondLst>
                              <p:cond delay="0"/>
                            </p:stCondLst>
                            <p:childTnLst>
                              <p:par>
                                <p:cTn id="167" presetID="22" presetClass="entr" presetSubtype="4" fill="hold" nodeType="clickEffect">
                                  <p:stCondLst>
                                    <p:cond delay="0"/>
                                  </p:stCondLst>
                                  <p:childTnLst>
                                    <p:set>
                                      <p:cBhvr>
                                        <p:cTn id="168" dur="1" fill="hold">
                                          <p:stCondLst>
                                            <p:cond delay="0"/>
                                          </p:stCondLst>
                                        </p:cTn>
                                        <p:tgtEl>
                                          <p:spTgt spid="119"/>
                                        </p:tgtEl>
                                        <p:attrNameLst>
                                          <p:attrName>style.visibility</p:attrName>
                                        </p:attrNameLst>
                                      </p:cBhvr>
                                      <p:to>
                                        <p:strVal val="visible"/>
                                      </p:to>
                                    </p:set>
                                    <p:animEffect transition="in" filter="wipe(down)">
                                      <p:cBhvr>
                                        <p:cTn id="169" dur="500"/>
                                        <p:tgtEl>
                                          <p:spTgt spid="119"/>
                                        </p:tgtEl>
                                      </p:cBhvr>
                                    </p:animEffect>
                                  </p:childTnLst>
                                </p:cTn>
                              </p:par>
                            </p:childTnLst>
                          </p:cTn>
                        </p:par>
                      </p:childTnLst>
                    </p:cTn>
                  </p:par>
                  <p:par>
                    <p:cTn id="170" fill="hold">
                      <p:stCondLst>
                        <p:cond delay="indefinite"/>
                      </p:stCondLst>
                      <p:childTnLst>
                        <p:par>
                          <p:cTn id="171" fill="hold">
                            <p:stCondLst>
                              <p:cond delay="0"/>
                            </p:stCondLst>
                            <p:childTnLst>
                              <p:par>
                                <p:cTn id="172" presetID="22" presetClass="entr" presetSubtype="4" fill="hold" nodeType="clickEffect">
                                  <p:stCondLst>
                                    <p:cond delay="0"/>
                                  </p:stCondLst>
                                  <p:childTnLst>
                                    <p:set>
                                      <p:cBhvr>
                                        <p:cTn id="173" dur="1" fill="hold">
                                          <p:stCondLst>
                                            <p:cond delay="0"/>
                                          </p:stCondLst>
                                        </p:cTn>
                                        <p:tgtEl>
                                          <p:spTgt spid="121"/>
                                        </p:tgtEl>
                                        <p:attrNameLst>
                                          <p:attrName>style.visibility</p:attrName>
                                        </p:attrNameLst>
                                      </p:cBhvr>
                                      <p:to>
                                        <p:strVal val="visible"/>
                                      </p:to>
                                    </p:set>
                                    <p:animEffect transition="in" filter="wipe(down)">
                                      <p:cBhvr>
                                        <p:cTn id="174" dur="500"/>
                                        <p:tgtEl>
                                          <p:spTgt spid="121"/>
                                        </p:tgtEl>
                                      </p:cBhvr>
                                    </p:animEffect>
                                  </p:childTnLst>
                                </p:cTn>
                              </p:par>
                            </p:childTnLst>
                          </p:cTn>
                        </p:par>
                      </p:childTnLst>
                    </p:cTn>
                  </p:par>
                  <p:par>
                    <p:cTn id="175" fill="hold">
                      <p:stCondLst>
                        <p:cond delay="indefinite"/>
                      </p:stCondLst>
                      <p:childTnLst>
                        <p:par>
                          <p:cTn id="176" fill="hold">
                            <p:stCondLst>
                              <p:cond delay="0"/>
                            </p:stCondLst>
                            <p:childTnLst>
                              <p:par>
                                <p:cTn id="177" presetID="22" presetClass="entr" presetSubtype="4" fill="hold" nodeType="clickEffect">
                                  <p:stCondLst>
                                    <p:cond delay="0"/>
                                  </p:stCondLst>
                                  <p:childTnLst>
                                    <p:set>
                                      <p:cBhvr>
                                        <p:cTn id="178" dur="1" fill="hold">
                                          <p:stCondLst>
                                            <p:cond delay="0"/>
                                          </p:stCondLst>
                                        </p:cTn>
                                        <p:tgtEl>
                                          <p:spTgt spid="123"/>
                                        </p:tgtEl>
                                        <p:attrNameLst>
                                          <p:attrName>style.visibility</p:attrName>
                                        </p:attrNameLst>
                                      </p:cBhvr>
                                      <p:to>
                                        <p:strVal val="visible"/>
                                      </p:to>
                                    </p:set>
                                    <p:animEffect transition="in" filter="wipe(down)">
                                      <p:cBhvr>
                                        <p:cTn id="179" dur="500"/>
                                        <p:tgtEl>
                                          <p:spTgt spid="123"/>
                                        </p:tgtEl>
                                      </p:cBhvr>
                                    </p:animEffect>
                                  </p:childTnLst>
                                </p:cTn>
                              </p:par>
                            </p:childTnLst>
                          </p:cTn>
                        </p:par>
                      </p:childTnLst>
                    </p:cTn>
                  </p:par>
                  <p:par>
                    <p:cTn id="180" fill="hold">
                      <p:stCondLst>
                        <p:cond delay="indefinite"/>
                      </p:stCondLst>
                      <p:childTnLst>
                        <p:par>
                          <p:cTn id="181" fill="hold">
                            <p:stCondLst>
                              <p:cond delay="0"/>
                            </p:stCondLst>
                            <p:childTnLst>
                              <p:par>
                                <p:cTn id="182" presetID="10" presetClass="entr" presetSubtype="0" fill="hold" grpId="0" nodeType="clickEffect">
                                  <p:stCondLst>
                                    <p:cond delay="0"/>
                                  </p:stCondLst>
                                  <p:childTnLst>
                                    <p:set>
                                      <p:cBhvr>
                                        <p:cTn id="183" dur="1" fill="hold">
                                          <p:stCondLst>
                                            <p:cond delay="0"/>
                                          </p:stCondLst>
                                        </p:cTn>
                                        <p:tgtEl>
                                          <p:spTgt spid="67"/>
                                        </p:tgtEl>
                                        <p:attrNameLst>
                                          <p:attrName>style.visibility</p:attrName>
                                        </p:attrNameLst>
                                      </p:cBhvr>
                                      <p:to>
                                        <p:strVal val="visible"/>
                                      </p:to>
                                    </p:set>
                                    <p:animEffect transition="in" filter="fade">
                                      <p:cBhvr>
                                        <p:cTn id="184" dur="500"/>
                                        <p:tgtEl>
                                          <p:spTgt spid="67"/>
                                        </p:tgtEl>
                                      </p:cBhvr>
                                    </p:animEffect>
                                  </p:childTnLst>
                                </p:cTn>
                              </p:par>
                            </p:childTnLst>
                          </p:cTn>
                        </p:par>
                      </p:childTnLst>
                    </p:cTn>
                  </p:par>
                  <p:par>
                    <p:cTn id="185" fill="hold">
                      <p:stCondLst>
                        <p:cond delay="indefinite"/>
                      </p:stCondLst>
                      <p:childTnLst>
                        <p:par>
                          <p:cTn id="186" fill="hold">
                            <p:stCondLst>
                              <p:cond delay="0"/>
                            </p:stCondLst>
                            <p:childTnLst>
                              <p:par>
                                <p:cTn id="187" presetID="10" presetClass="entr" presetSubtype="0" fill="hold" nodeType="clickEffect">
                                  <p:stCondLst>
                                    <p:cond delay="0"/>
                                  </p:stCondLst>
                                  <p:childTnLst>
                                    <p:set>
                                      <p:cBhvr>
                                        <p:cTn id="188" dur="1" fill="hold">
                                          <p:stCondLst>
                                            <p:cond delay="0"/>
                                          </p:stCondLst>
                                        </p:cTn>
                                        <p:tgtEl>
                                          <p:spTgt spid="125"/>
                                        </p:tgtEl>
                                        <p:attrNameLst>
                                          <p:attrName>style.visibility</p:attrName>
                                        </p:attrNameLst>
                                      </p:cBhvr>
                                      <p:to>
                                        <p:strVal val="visible"/>
                                      </p:to>
                                    </p:set>
                                    <p:animEffect transition="in" filter="fade">
                                      <p:cBhvr>
                                        <p:cTn id="189" dur="500"/>
                                        <p:tgtEl>
                                          <p:spTgt spid="125"/>
                                        </p:tgtEl>
                                      </p:cBhvr>
                                    </p:animEffect>
                                  </p:childTnLst>
                                </p:cTn>
                              </p:par>
                              <p:par>
                                <p:cTn id="190" presetID="10" presetClass="exit" presetSubtype="0" fill="hold" nodeType="withEffect">
                                  <p:stCondLst>
                                    <p:cond delay="0"/>
                                  </p:stCondLst>
                                  <p:childTnLst>
                                    <p:animEffect transition="out" filter="fade">
                                      <p:cBhvr>
                                        <p:cTn id="191" dur="500"/>
                                        <p:tgtEl>
                                          <p:spTgt spid="5"/>
                                        </p:tgtEl>
                                      </p:cBhvr>
                                    </p:animEffect>
                                    <p:set>
                                      <p:cBhvr>
                                        <p:cTn id="192" dur="1" fill="hold">
                                          <p:stCondLst>
                                            <p:cond delay="499"/>
                                          </p:stCondLst>
                                        </p:cTn>
                                        <p:tgtEl>
                                          <p:spTgt spid="5"/>
                                        </p:tgtEl>
                                        <p:attrNameLst>
                                          <p:attrName>style.visibility</p:attrName>
                                        </p:attrNameLst>
                                      </p:cBhvr>
                                      <p:to>
                                        <p:strVal val="hidden"/>
                                      </p:to>
                                    </p:set>
                                  </p:childTnLst>
                                </p:cTn>
                              </p:par>
                            </p:childTnLst>
                          </p:cTn>
                        </p:par>
                      </p:childTnLst>
                    </p:cTn>
                  </p:par>
                  <p:par>
                    <p:cTn id="193" fill="hold">
                      <p:stCondLst>
                        <p:cond delay="indefinite"/>
                      </p:stCondLst>
                      <p:childTnLst>
                        <p:par>
                          <p:cTn id="194" fill="hold">
                            <p:stCondLst>
                              <p:cond delay="0"/>
                            </p:stCondLst>
                            <p:childTnLst>
                              <p:par>
                                <p:cTn id="195" presetID="22" presetClass="entr" presetSubtype="4" fill="hold" nodeType="clickEffect">
                                  <p:stCondLst>
                                    <p:cond delay="0"/>
                                  </p:stCondLst>
                                  <p:childTnLst>
                                    <p:set>
                                      <p:cBhvr>
                                        <p:cTn id="196" dur="1" fill="hold">
                                          <p:stCondLst>
                                            <p:cond delay="0"/>
                                          </p:stCondLst>
                                        </p:cTn>
                                        <p:tgtEl>
                                          <p:spTgt spid="126"/>
                                        </p:tgtEl>
                                        <p:attrNameLst>
                                          <p:attrName>style.visibility</p:attrName>
                                        </p:attrNameLst>
                                      </p:cBhvr>
                                      <p:to>
                                        <p:strVal val="visible"/>
                                      </p:to>
                                    </p:set>
                                    <p:animEffect transition="in" filter="wipe(down)">
                                      <p:cBhvr>
                                        <p:cTn id="197" dur="500"/>
                                        <p:tgtEl>
                                          <p:spTgt spid="126"/>
                                        </p:tgtEl>
                                      </p:cBhvr>
                                    </p:animEffect>
                                  </p:childTnLst>
                                </p:cTn>
                              </p:par>
                            </p:childTnLst>
                          </p:cTn>
                        </p:par>
                      </p:childTnLst>
                    </p:cTn>
                  </p:par>
                  <p:par>
                    <p:cTn id="198" fill="hold">
                      <p:stCondLst>
                        <p:cond delay="indefinite"/>
                      </p:stCondLst>
                      <p:childTnLst>
                        <p:par>
                          <p:cTn id="199" fill="hold">
                            <p:stCondLst>
                              <p:cond delay="0"/>
                            </p:stCondLst>
                            <p:childTnLst>
                              <p:par>
                                <p:cTn id="200" presetID="22" presetClass="entr" presetSubtype="4" fill="hold" nodeType="clickEffect">
                                  <p:stCondLst>
                                    <p:cond delay="0"/>
                                  </p:stCondLst>
                                  <p:childTnLst>
                                    <p:set>
                                      <p:cBhvr>
                                        <p:cTn id="201" dur="1" fill="hold">
                                          <p:stCondLst>
                                            <p:cond delay="0"/>
                                          </p:stCondLst>
                                        </p:cTn>
                                        <p:tgtEl>
                                          <p:spTgt spid="127"/>
                                        </p:tgtEl>
                                        <p:attrNameLst>
                                          <p:attrName>style.visibility</p:attrName>
                                        </p:attrNameLst>
                                      </p:cBhvr>
                                      <p:to>
                                        <p:strVal val="visible"/>
                                      </p:to>
                                    </p:set>
                                    <p:animEffect transition="in" filter="wipe(down)">
                                      <p:cBhvr>
                                        <p:cTn id="202" dur="500"/>
                                        <p:tgtEl>
                                          <p:spTgt spid="127"/>
                                        </p:tgtEl>
                                      </p:cBhvr>
                                    </p:animEffect>
                                  </p:childTnLst>
                                </p:cTn>
                              </p:par>
                            </p:childTnLst>
                          </p:cTn>
                        </p:par>
                      </p:childTnLst>
                    </p:cTn>
                  </p:par>
                  <p:par>
                    <p:cTn id="203" fill="hold">
                      <p:stCondLst>
                        <p:cond delay="indefinite"/>
                      </p:stCondLst>
                      <p:childTnLst>
                        <p:par>
                          <p:cTn id="204" fill="hold">
                            <p:stCondLst>
                              <p:cond delay="0"/>
                            </p:stCondLst>
                            <p:childTnLst>
                              <p:par>
                                <p:cTn id="205" presetID="22" presetClass="entr" presetSubtype="4" fill="hold" nodeType="clickEffect">
                                  <p:stCondLst>
                                    <p:cond delay="0"/>
                                  </p:stCondLst>
                                  <p:childTnLst>
                                    <p:set>
                                      <p:cBhvr>
                                        <p:cTn id="206" dur="1" fill="hold">
                                          <p:stCondLst>
                                            <p:cond delay="0"/>
                                          </p:stCondLst>
                                        </p:cTn>
                                        <p:tgtEl>
                                          <p:spTgt spid="128"/>
                                        </p:tgtEl>
                                        <p:attrNameLst>
                                          <p:attrName>style.visibility</p:attrName>
                                        </p:attrNameLst>
                                      </p:cBhvr>
                                      <p:to>
                                        <p:strVal val="visible"/>
                                      </p:to>
                                    </p:set>
                                    <p:animEffect transition="in" filter="wipe(down)">
                                      <p:cBhvr>
                                        <p:cTn id="207" dur="500"/>
                                        <p:tgtEl>
                                          <p:spTgt spid="128"/>
                                        </p:tgtEl>
                                      </p:cBhvr>
                                    </p:animEffect>
                                  </p:childTnLst>
                                </p:cTn>
                              </p:par>
                            </p:childTnLst>
                          </p:cTn>
                        </p:par>
                      </p:childTnLst>
                    </p:cTn>
                  </p:par>
                  <p:par>
                    <p:cTn id="208" fill="hold">
                      <p:stCondLst>
                        <p:cond delay="indefinite"/>
                      </p:stCondLst>
                      <p:childTnLst>
                        <p:par>
                          <p:cTn id="209" fill="hold">
                            <p:stCondLst>
                              <p:cond delay="0"/>
                            </p:stCondLst>
                            <p:childTnLst>
                              <p:par>
                                <p:cTn id="210" presetID="22" presetClass="entr" presetSubtype="4" fill="hold" nodeType="clickEffect">
                                  <p:stCondLst>
                                    <p:cond delay="0"/>
                                  </p:stCondLst>
                                  <p:childTnLst>
                                    <p:set>
                                      <p:cBhvr>
                                        <p:cTn id="211" dur="1" fill="hold">
                                          <p:stCondLst>
                                            <p:cond delay="0"/>
                                          </p:stCondLst>
                                        </p:cTn>
                                        <p:tgtEl>
                                          <p:spTgt spid="129"/>
                                        </p:tgtEl>
                                        <p:attrNameLst>
                                          <p:attrName>style.visibility</p:attrName>
                                        </p:attrNameLst>
                                      </p:cBhvr>
                                      <p:to>
                                        <p:strVal val="visible"/>
                                      </p:to>
                                    </p:set>
                                    <p:animEffect transition="in" filter="wipe(down)">
                                      <p:cBhvr>
                                        <p:cTn id="212" dur="500"/>
                                        <p:tgtEl>
                                          <p:spTgt spid="129"/>
                                        </p:tgtEl>
                                      </p:cBhvr>
                                    </p:animEffect>
                                  </p:childTnLst>
                                </p:cTn>
                              </p:par>
                            </p:childTnLst>
                          </p:cTn>
                        </p:par>
                      </p:childTnLst>
                    </p:cTn>
                  </p:par>
                  <p:par>
                    <p:cTn id="213" fill="hold">
                      <p:stCondLst>
                        <p:cond delay="indefinite"/>
                      </p:stCondLst>
                      <p:childTnLst>
                        <p:par>
                          <p:cTn id="214" fill="hold">
                            <p:stCondLst>
                              <p:cond delay="0"/>
                            </p:stCondLst>
                            <p:childTnLst>
                              <p:par>
                                <p:cTn id="215" presetID="10" presetClass="entr" presetSubtype="0" fill="hold" grpId="0" nodeType="clickEffect">
                                  <p:stCondLst>
                                    <p:cond delay="0"/>
                                  </p:stCondLst>
                                  <p:childTnLst>
                                    <p:set>
                                      <p:cBhvr>
                                        <p:cTn id="216" dur="1" fill="hold">
                                          <p:stCondLst>
                                            <p:cond delay="0"/>
                                          </p:stCondLst>
                                        </p:cTn>
                                        <p:tgtEl>
                                          <p:spTgt spid="78"/>
                                        </p:tgtEl>
                                        <p:attrNameLst>
                                          <p:attrName>style.visibility</p:attrName>
                                        </p:attrNameLst>
                                      </p:cBhvr>
                                      <p:to>
                                        <p:strVal val="visible"/>
                                      </p:to>
                                    </p:set>
                                    <p:animEffect transition="in" filter="fade">
                                      <p:cBhvr>
                                        <p:cTn id="217" dur="500"/>
                                        <p:tgtEl>
                                          <p:spTgt spid="78"/>
                                        </p:tgtEl>
                                      </p:cBhvr>
                                    </p:animEffect>
                                  </p:childTnLst>
                                </p:cTn>
                              </p:par>
                            </p:childTnLst>
                          </p:cTn>
                        </p:par>
                      </p:childTnLst>
                    </p:cTn>
                  </p:par>
                  <p:par>
                    <p:cTn id="218" fill="hold">
                      <p:stCondLst>
                        <p:cond delay="indefinite"/>
                      </p:stCondLst>
                      <p:childTnLst>
                        <p:par>
                          <p:cTn id="219" fill="hold">
                            <p:stCondLst>
                              <p:cond delay="0"/>
                            </p:stCondLst>
                            <p:childTnLst>
                              <p:par>
                                <p:cTn id="220" presetID="22" presetClass="entr" presetSubtype="4" fill="hold" nodeType="clickEffect">
                                  <p:stCondLst>
                                    <p:cond delay="0"/>
                                  </p:stCondLst>
                                  <p:childTnLst>
                                    <p:set>
                                      <p:cBhvr>
                                        <p:cTn id="221" dur="1" fill="hold">
                                          <p:stCondLst>
                                            <p:cond delay="0"/>
                                          </p:stCondLst>
                                        </p:cTn>
                                        <p:tgtEl>
                                          <p:spTgt spid="130"/>
                                        </p:tgtEl>
                                        <p:attrNameLst>
                                          <p:attrName>style.visibility</p:attrName>
                                        </p:attrNameLst>
                                      </p:cBhvr>
                                      <p:to>
                                        <p:strVal val="visible"/>
                                      </p:to>
                                    </p:set>
                                    <p:animEffect transition="in" filter="wipe(down)">
                                      <p:cBhvr>
                                        <p:cTn id="222" dur="500"/>
                                        <p:tgtEl>
                                          <p:spTgt spid="130"/>
                                        </p:tgtEl>
                                      </p:cBhvr>
                                    </p:animEffect>
                                  </p:childTnLst>
                                </p:cTn>
                              </p:par>
                            </p:childTnLst>
                          </p:cTn>
                        </p:par>
                      </p:childTnLst>
                    </p:cTn>
                  </p:par>
                  <p:par>
                    <p:cTn id="223" fill="hold">
                      <p:stCondLst>
                        <p:cond delay="indefinite"/>
                      </p:stCondLst>
                      <p:childTnLst>
                        <p:par>
                          <p:cTn id="224" fill="hold">
                            <p:stCondLst>
                              <p:cond delay="0"/>
                            </p:stCondLst>
                            <p:childTnLst>
                              <p:par>
                                <p:cTn id="225" presetID="22" presetClass="entr" presetSubtype="4" fill="hold" nodeType="clickEffect">
                                  <p:stCondLst>
                                    <p:cond delay="0"/>
                                  </p:stCondLst>
                                  <p:childTnLst>
                                    <p:set>
                                      <p:cBhvr>
                                        <p:cTn id="226" dur="1" fill="hold">
                                          <p:stCondLst>
                                            <p:cond delay="0"/>
                                          </p:stCondLst>
                                        </p:cTn>
                                        <p:tgtEl>
                                          <p:spTgt spid="131"/>
                                        </p:tgtEl>
                                        <p:attrNameLst>
                                          <p:attrName>style.visibility</p:attrName>
                                        </p:attrNameLst>
                                      </p:cBhvr>
                                      <p:to>
                                        <p:strVal val="visible"/>
                                      </p:to>
                                    </p:set>
                                    <p:animEffect transition="in" filter="wipe(down)">
                                      <p:cBhvr>
                                        <p:cTn id="227" dur="500"/>
                                        <p:tgtEl>
                                          <p:spTgt spid="131"/>
                                        </p:tgtEl>
                                      </p:cBhvr>
                                    </p:animEffect>
                                  </p:childTnLst>
                                </p:cTn>
                              </p:par>
                            </p:childTnLst>
                          </p:cTn>
                        </p:par>
                      </p:childTnLst>
                    </p:cTn>
                  </p:par>
                  <p:par>
                    <p:cTn id="228" fill="hold">
                      <p:stCondLst>
                        <p:cond delay="indefinite"/>
                      </p:stCondLst>
                      <p:childTnLst>
                        <p:par>
                          <p:cTn id="229" fill="hold">
                            <p:stCondLst>
                              <p:cond delay="0"/>
                            </p:stCondLst>
                            <p:childTnLst>
                              <p:par>
                                <p:cTn id="230" presetID="22" presetClass="entr" presetSubtype="4" fill="hold" nodeType="clickEffect">
                                  <p:stCondLst>
                                    <p:cond delay="0"/>
                                  </p:stCondLst>
                                  <p:childTnLst>
                                    <p:set>
                                      <p:cBhvr>
                                        <p:cTn id="231" dur="1" fill="hold">
                                          <p:stCondLst>
                                            <p:cond delay="0"/>
                                          </p:stCondLst>
                                        </p:cTn>
                                        <p:tgtEl>
                                          <p:spTgt spid="132"/>
                                        </p:tgtEl>
                                        <p:attrNameLst>
                                          <p:attrName>style.visibility</p:attrName>
                                        </p:attrNameLst>
                                      </p:cBhvr>
                                      <p:to>
                                        <p:strVal val="visible"/>
                                      </p:to>
                                    </p:set>
                                    <p:animEffect transition="in" filter="wipe(down)">
                                      <p:cBhvr>
                                        <p:cTn id="232" dur="500"/>
                                        <p:tgtEl>
                                          <p:spTgt spid="132"/>
                                        </p:tgtEl>
                                      </p:cBhvr>
                                    </p:animEffect>
                                  </p:childTnLst>
                                </p:cTn>
                              </p:par>
                            </p:childTnLst>
                          </p:cTn>
                        </p:par>
                      </p:childTnLst>
                    </p:cTn>
                  </p:par>
                  <p:par>
                    <p:cTn id="233" fill="hold">
                      <p:stCondLst>
                        <p:cond delay="indefinite"/>
                      </p:stCondLst>
                      <p:childTnLst>
                        <p:par>
                          <p:cTn id="234" fill="hold">
                            <p:stCondLst>
                              <p:cond delay="0"/>
                            </p:stCondLst>
                            <p:childTnLst>
                              <p:par>
                                <p:cTn id="235" presetID="10" presetClass="entr" presetSubtype="0" fill="hold" grpId="0" nodeType="clickEffect">
                                  <p:stCondLst>
                                    <p:cond delay="0"/>
                                  </p:stCondLst>
                                  <p:childTnLst>
                                    <p:set>
                                      <p:cBhvr>
                                        <p:cTn id="236" dur="1" fill="hold">
                                          <p:stCondLst>
                                            <p:cond delay="0"/>
                                          </p:stCondLst>
                                        </p:cTn>
                                        <p:tgtEl>
                                          <p:spTgt spid="87"/>
                                        </p:tgtEl>
                                        <p:attrNameLst>
                                          <p:attrName>style.visibility</p:attrName>
                                        </p:attrNameLst>
                                      </p:cBhvr>
                                      <p:to>
                                        <p:strVal val="visible"/>
                                      </p:to>
                                    </p:set>
                                    <p:animEffect transition="in" filter="fade">
                                      <p:cBhvr>
                                        <p:cTn id="237" dur="500"/>
                                        <p:tgtEl>
                                          <p:spTgt spid="87"/>
                                        </p:tgtEl>
                                      </p:cBhvr>
                                    </p:animEffect>
                                  </p:childTnLst>
                                </p:cTn>
                              </p:par>
                            </p:childTnLst>
                          </p:cTn>
                        </p:par>
                      </p:childTnLst>
                    </p:cTn>
                  </p:par>
                  <p:par>
                    <p:cTn id="238" fill="hold">
                      <p:stCondLst>
                        <p:cond delay="indefinite"/>
                      </p:stCondLst>
                      <p:childTnLst>
                        <p:par>
                          <p:cTn id="239" fill="hold">
                            <p:stCondLst>
                              <p:cond delay="0"/>
                            </p:stCondLst>
                            <p:childTnLst>
                              <p:par>
                                <p:cTn id="240" presetID="22" presetClass="entr" presetSubtype="4" fill="hold" nodeType="clickEffect">
                                  <p:stCondLst>
                                    <p:cond delay="0"/>
                                  </p:stCondLst>
                                  <p:childTnLst>
                                    <p:set>
                                      <p:cBhvr>
                                        <p:cTn id="241" dur="1" fill="hold">
                                          <p:stCondLst>
                                            <p:cond delay="0"/>
                                          </p:stCondLst>
                                        </p:cTn>
                                        <p:tgtEl>
                                          <p:spTgt spid="133"/>
                                        </p:tgtEl>
                                        <p:attrNameLst>
                                          <p:attrName>style.visibility</p:attrName>
                                        </p:attrNameLst>
                                      </p:cBhvr>
                                      <p:to>
                                        <p:strVal val="visible"/>
                                      </p:to>
                                    </p:set>
                                    <p:animEffect transition="in" filter="wipe(down)">
                                      <p:cBhvr>
                                        <p:cTn id="242" dur="500"/>
                                        <p:tgtEl>
                                          <p:spTgt spid="133"/>
                                        </p:tgtEl>
                                      </p:cBhvr>
                                    </p:animEffect>
                                  </p:childTnLst>
                                </p:cTn>
                              </p:par>
                            </p:childTnLst>
                          </p:cTn>
                        </p:par>
                      </p:childTnLst>
                    </p:cTn>
                  </p:par>
                  <p:par>
                    <p:cTn id="243" fill="hold">
                      <p:stCondLst>
                        <p:cond delay="indefinite"/>
                      </p:stCondLst>
                      <p:childTnLst>
                        <p:par>
                          <p:cTn id="244" fill="hold">
                            <p:stCondLst>
                              <p:cond delay="0"/>
                            </p:stCondLst>
                            <p:childTnLst>
                              <p:par>
                                <p:cTn id="245" presetID="22" presetClass="entr" presetSubtype="4" fill="hold" nodeType="clickEffect">
                                  <p:stCondLst>
                                    <p:cond delay="0"/>
                                  </p:stCondLst>
                                  <p:childTnLst>
                                    <p:set>
                                      <p:cBhvr>
                                        <p:cTn id="246" dur="1" fill="hold">
                                          <p:stCondLst>
                                            <p:cond delay="0"/>
                                          </p:stCondLst>
                                        </p:cTn>
                                        <p:tgtEl>
                                          <p:spTgt spid="3"/>
                                        </p:tgtEl>
                                        <p:attrNameLst>
                                          <p:attrName>style.visibility</p:attrName>
                                        </p:attrNameLst>
                                      </p:cBhvr>
                                      <p:to>
                                        <p:strVal val="visible"/>
                                      </p:to>
                                    </p:set>
                                    <p:animEffect transition="in" filter="wipe(down)">
                                      <p:cBhvr>
                                        <p:cTn id="247" dur="500"/>
                                        <p:tgtEl>
                                          <p:spTgt spid="3"/>
                                        </p:tgtEl>
                                      </p:cBhvr>
                                    </p:animEffect>
                                  </p:childTnLst>
                                </p:cTn>
                              </p:par>
                            </p:childTnLst>
                          </p:cTn>
                        </p:par>
                      </p:childTnLst>
                    </p:cTn>
                  </p:par>
                  <p:par>
                    <p:cTn id="248" fill="hold">
                      <p:stCondLst>
                        <p:cond delay="indefinite"/>
                      </p:stCondLst>
                      <p:childTnLst>
                        <p:par>
                          <p:cTn id="249" fill="hold">
                            <p:stCondLst>
                              <p:cond delay="0"/>
                            </p:stCondLst>
                            <p:childTnLst>
                              <p:par>
                                <p:cTn id="250" presetID="22" presetClass="entr" presetSubtype="4" fill="hold" nodeType="clickEffect">
                                  <p:stCondLst>
                                    <p:cond delay="0"/>
                                  </p:stCondLst>
                                  <p:childTnLst>
                                    <p:set>
                                      <p:cBhvr>
                                        <p:cTn id="251" dur="1" fill="hold">
                                          <p:stCondLst>
                                            <p:cond delay="0"/>
                                          </p:stCondLst>
                                        </p:cTn>
                                        <p:tgtEl>
                                          <p:spTgt spid="134"/>
                                        </p:tgtEl>
                                        <p:attrNameLst>
                                          <p:attrName>style.visibility</p:attrName>
                                        </p:attrNameLst>
                                      </p:cBhvr>
                                      <p:to>
                                        <p:strVal val="visible"/>
                                      </p:to>
                                    </p:set>
                                    <p:animEffect transition="in" filter="wipe(down)">
                                      <p:cBhvr>
                                        <p:cTn id="252" dur="500"/>
                                        <p:tgtEl>
                                          <p:spTgt spid="134"/>
                                        </p:tgtEl>
                                      </p:cBhvr>
                                    </p:animEffect>
                                  </p:childTnLst>
                                </p:cTn>
                              </p:par>
                            </p:childTnLst>
                          </p:cTn>
                        </p:par>
                      </p:childTnLst>
                    </p:cTn>
                  </p:par>
                  <p:par>
                    <p:cTn id="253" fill="hold">
                      <p:stCondLst>
                        <p:cond delay="indefinite"/>
                      </p:stCondLst>
                      <p:childTnLst>
                        <p:par>
                          <p:cTn id="254" fill="hold">
                            <p:stCondLst>
                              <p:cond delay="0"/>
                            </p:stCondLst>
                            <p:childTnLst>
                              <p:par>
                                <p:cTn id="255" presetID="22" presetClass="entr" presetSubtype="4" fill="hold" nodeType="clickEffect">
                                  <p:stCondLst>
                                    <p:cond delay="0"/>
                                  </p:stCondLst>
                                  <p:childTnLst>
                                    <p:set>
                                      <p:cBhvr>
                                        <p:cTn id="256" dur="1" fill="hold">
                                          <p:stCondLst>
                                            <p:cond delay="0"/>
                                          </p:stCondLst>
                                        </p:cTn>
                                        <p:tgtEl>
                                          <p:spTgt spid="135"/>
                                        </p:tgtEl>
                                        <p:attrNameLst>
                                          <p:attrName>style.visibility</p:attrName>
                                        </p:attrNameLst>
                                      </p:cBhvr>
                                      <p:to>
                                        <p:strVal val="visible"/>
                                      </p:to>
                                    </p:set>
                                    <p:animEffect transition="in" filter="wipe(down)">
                                      <p:cBhvr>
                                        <p:cTn id="257" dur="500"/>
                                        <p:tgtEl>
                                          <p:spTgt spid="135"/>
                                        </p:tgtEl>
                                      </p:cBhvr>
                                    </p:animEffect>
                                  </p:childTnLst>
                                </p:cTn>
                              </p:par>
                            </p:childTnLst>
                          </p:cTn>
                        </p:par>
                      </p:childTnLst>
                    </p:cTn>
                  </p:par>
                  <p:par>
                    <p:cTn id="258" fill="hold">
                      <p:stCondLst>
                        <p:cond delay="indefinite"/>
                      </p:stCondLst>
                      <p:childTnLst>
                        <p:par>
                          <p:cTn id="259" fill="hold">
                            <p:stCondLst>
                              <p:cond delay="0"/>
                            </p:stCondLst>
                            <p:childTnLst>
                              <p:par>
                                <p:cTn id="260" presetID="22" presetClass="entr" presetSubtype="4" fill="hold" nodeType="clickEffect">
                                  <p:stCondLst>
                                    <p:cond delay="0"/>
                                  </p:stCondLst>
                                  <p:childTnLst>
                                    <p:set>
                                      <p:cBhvr>
                                        <p:cTn id="261" dur="1" fill="hold">
                                          <p:stCondLst>
                                            <p:cond delay="0"/>
                                          </p:stCondLst>
                                        </p:cTn>
                                        <p:tgtEl>
                                          <p:spTgt spid="136"/>
                                        </p:tgtEl>
                                        <p:attrNameLst>
                                          <p:attrName>style.visibility</p:attrName>
                                        </p:attrNameLst>
                                      </p:cBhvr>
                                      <p:to>
                                        <p:strVal val="visible"/>
                                      </p:to>
                                    </p:set>
                                    <p:animEffect transition="in" filter="wipe(down)">
                                      <p:cBhvr>
                                        <p:cTn id="262" dur="500"/>
                                        <p:tgtEl>
                                          <p:spTgt spid="136"/>
                                        </p:tgtEl>
                                      </p:cBhvr>
                                    </p:animEffect>
                                  </p:childTnLst>
                                </p:cTn>
                              </p:par>
                            </p:childTnLst>
                          </p:cTn>
                        </p:par>
                      </p:childTnLst>
                    </p:cTn>
                  </p:par>
                  <p:par>
                    <p:cTn id="263" fill="hold">
                      <p:stCondLst>
                        <p:cond delay="indefinite"/>
                      </p:stCondLst>
                      <p:childTnLst>
                        <p:par>
                          <p:cTn id="264" fill="hold">
                            <p:stCondLst>
                              <p:cond delay="0"/>
                            </p:stCondLst>
                            <p:childTnLst>
                              <p:par>
                                <p:cTn id="265" presetID="10" presetClass="entr" presetSubtype="0" fill="hold" grpId="0" nodeType="clickEffect">
                                  <p:stCondLst>
                                    <p:cond delay="0"/>
                                  </p:stCondLst>
                                  <p:childTnLst>
                                    <p:set>
                                      <p:cBhvr>
                                        <p:cTn id="266" dur="1" fill="hold">
                                          <p:stCondLst>
                                            <p:cond delay="0"/>
                                          </p:stCondLst>
                                        </p:cTn>
                                        <p:tgtEl>
                                          <p:spTgt spid="99"/>
                                        </p:tgtEl>
                                        <p:attrNameLst>
                                          <p:attrName>style.visibility</p:attrName>
                                        </p:attrNameLst>
                                      </p:cBhvr>
                                      <p:to>
                                        <p:strVal val="visible"/>
                                      </p:to>
                                    </p:set>
                                    <p:animEffect transition="in" filter="fade">
                                      <p:cBhvr>
                                        <p:cTn id="267"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p:bldP spid="20" grpId="0"/>
      <p:bldP spid="27" grpId="0"/>
      <p:bldP spid="30" grpId="0"/>
      <p:bldP spid="35" grpId="0"/>
      <p:bldP spid="40" grpId="0"/>
      <p:bldP spid="43" grpId="0"/>
      <p:bldP spid="44" grpId="0"/>
      <p:bldP spid="49" grpId="0"/>
      <p:bldP spid="62" grpId="0"/>
      <p:bldP spid="67" grpId="0"/>
      <p:bldP spid="78" grpId="0"/>
      <p:bldP spid="87" grpId="0"/>
      <p:bldP spid="9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4">
            <a:extLst>
              <a:ext uri="{FF2B5EF4-FFF2-40B4-BE49-F238E27FC236}">
                <a16:creationId xmlns:a16="http://schemas.microsoft.com/office/drawing/2014/main" id="{B08F7198-BAD6-D22F-D183-B2ADA8665801}"/>
              </a:ext>
            </a:extLst>
          </p:cNvPr>
          <p:cNvSpPr/>
          <p:nvPr/>
        </p:nvSpPr>
        <p:spPr>
          <a:xfrm>
            <a:off x="322293" y="69574"/>
            <a:ext cx="11627755" cy="1082951"/>
          </a:xfrm>
          <a:prstGeom prst="wedgeRoundRectCallout">
            <a:avLst>
              <a:gd name="adj1" fmla="val 29101"/>
              <a:gd name="adj2" fmla="val 48718"/>
              <a:gd name="adj3" fmla="val 16667"/>
            </a:avLst>
          </a:prstGeom>
          <a:solidFill>
            <a:schemeClr val="accent5">
              <a:lumMod val="20000"/>
              <a:lumOff val="80000"/>
            </a:schemeClr>
          </a:solidFill>
          <a:ln w="28575">
            <a:solidFill>
              <a:srgbClr val="74AC40"/>
            </a:solidFill>
          </a:ln>
          <a:effectLst>
            <a:glow rad="139700">
              <a:schemeClr val="accent6">
                <a:satMod val="175000"/>
                <a:alpha val="40000"/>
              </a:schemeClr>
            </a:glow>
            <a:outerShdw blurRad="50800" dist="38100" dir="2700000" algn="tl" rotWithShape="0">
              <a:prstClr val="black">
                <a:alpha val="40000"/>
              </a:prstClr>
            </a:outerShdw>
          </a:effectLst>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just" defTabSz="913256"/>
            <a:r>
              <a:rPr lang="en-US" sz="3200" b="1" dirty="0">
                <a:solidFill>
                  <a:prstClr val="black"/>
                </a:solidFill>
                <a:latin typeface="Calibri" panose="020F0502020204030204" pitchFamily="34" charset="0"/>
                <a:cs typeface="Calibri" panose="020F0502020204030204" pitchFamily="34" charset="0"/>
              </a:rPr>
              <a:t>2. </a:t>
            </a:r>
            <a:r>
              <a:rPr lang="vi-VN" sz="3200" b="1" dirty="0">
                <a:solidFill>
                  <a:prstClr val="black"/>
                </a:solidFill>
                <a:latin typeface="Calibri" panose="020F0502020204030204" pitchFamily="34" charset="0"/>
                <a:cs typeface="Calibri" panose="020F0502020204030204" pitchFamily="34" charset="0"/>
              </a:rPr>
              <a:t>Em thích hình ảnh nhân hoá nào trong đoạn thơ dưới đây? Nêu tác dụng của hình ảnh nhân hoá đó.</a:t>
            </a:r>
          </a:p>
        </p:txBody>
      </p:sp>
      <p:pic>
        <p:nvPicPr>
          <p:cNvPr id="5" name="Picture 4">
            <a:extLst>
              <a:ext uri="{FF2B5EF4-FFF2-40B4-BE49-F238E27FC236}">
                <a16:creationId xmlns:a16="http://schemas.microsoft.com/office/drawing/2014/main" id="{586C1CA6-A16D-BC67-C19D-C4754DD7A1CB}"/>
              </a:ext>
            </a:extLst>
          </p:cNvPr>
          <p:cNvPicPr>
            <a:picLocks noChangeAspect="1"/>
          </p:cNvPicPr>
          <p:nvPr/>
        </p:nvPicPr>
        <p:blipFill>
          <a:blip r:embed="rId2"/>
          <a:stretch>
            <a:fillRect/>
          </a:stretch>
        </p:blipFill>
        <p:spPr>
          <a:xfrm>
            <a:off x="8234095" y="3749639"/>
            <a:ext cx="3162300" cy="2667000"/>
          </a:xfrm>
          <a:prstGeom prst="rect">
            <a:avLst/>
          </a:prstGeom>
        </p:spPr>
      </p:pic>
      <p:sp>
        <p:nvSpPr>
          <p:cNvPr id="6" name="TextBox 5">
            <a:extLst>
              <a:ext uri="{FF2B5EF4-FFF2-40B4-BE49-F238E27FC236}">
                <a16:creationId xmlns:a16="http://schemas.microsoft.com/office/drawing/2014/main" id="{439D3168-4A43-0EC4-10ED-6AEB185898D1}"/>
              </a:ext>
            </a:extLst>
          </p:cNvPr>
          <p:cNvSpPr txBox="1"/>
          <p:nvPr/>
        </p:nvSpPr>
        <p:spPr>
          <a:xfrm>
            <a:off x="-93645" y="1471880"/>
            <a:ext cx="9839325" cy="3108543"/>
          </a:xfrm>
          <a:prstGeom prst="rect">
            <a:avLst/>
          </a:prstGeom>
          <a:noFill/>
        </p:spPr>
        <p:txBody>
          <a:bodyPr wrap="square" rtlCol="0">
            <a:spAutoFit/>
          </a:bodyPr>
          <a:lstStyle/>
          <a:p>
            <a:pPr algn="ctr"/>
            <a:r>
              <a:rPr lang="vi-VN" sz="2800" b="1" i="0" dirty="0">
                <a:solidFill>
                  <a:srgbClr val="000000"/>
                </a:solidFill>
                <a:effectLst/>
                <a:latin typeface="Cambria" panose="02040503050406030204" pitchFamily="18" charset="0"/>
                <a:ea typeface="Cambria" panose="02040503050406030204" pitchFamily="18" charset="0"/>
              </a:rPr>
              <a:t>Chẳng đâu bằng chính nhà em</a:t>
            </a:r>
          </a:p>
          <a:p>
            <a:pPr algn="ctr"/>
            <a:r>
              <a:rPr lang="vi-VN" sz="2800" b="1" i="0" dirty="0">
                <a:solidFill>
                  <a:srgbClr val="000000"/>
                </a:solidFill>
                <a:effectLst/>
                <a:latin typeface="Cambria" panose="02040503050406030204" pitchFamily="18" charset="0"/>
                <a:ea typeface="Cambria" panose="02040503050406030204" pitchFamily="18" charset="0"/>
              </a:rPr>
              <a:t>Có đàn chim sẻ bên thềm líu lo.</a:t>
            </a:r>
          </a:p>
          <a:p>
            <a:pPr algn="ctr"/>
            <a:r>
              <a:rPr lang="vi-VN" sz="2800" b="1" i="0" dirty="0">
                <a:solidFill>
                  <a:srgbClr val="000000"/>
                </a:solidFill>
                <a:effectLst/>
                <a:latin typeface="Cambria" panose="02040503050406030204" pitchFamily="18" charset="0"/>
                <a:ea typeface="Cambria" panose="02040503050406030204" pitchFamily="18" charset="0"/>
              </a:rPr>
              <a:t>Có nàng gà mái hoa mơ</a:t>
            </a:r>
          </a:p>
          <a:p>
            <a:pPr algn="ctr"/>
            <a:r>
              <a:rPr lang="vi-VN" sz="2800" b="1" i="0" dirty="0">
                <a:solidFill>
                  <a:srgbClr val="000000"/>
                </a:solidFill>
                <a:effectLst/>
                <a:latin typeface="Cambria" panose="02040503050406030204" pitchFamily="18" charset="0"/>
                <a:ea typeface="Cambria" panose="02040503050406030204" pitchFamily="18" charset="0"/>
              </a:rPr>
              <a:t>Cục ta, cục tác khi vừa đẻ xong.</a:t>
            </a:r>
          </a:p>
          <a:p>
            <a:pPr algn="ctr"/>
            <a:r>
              <a:rPr lang="vi-VN" sz="2800" b="1" i="0" dirty="0">
                <a:solidFill>
                  <a:srgbClr val="000000"/>
                </a:solidFill>
                <a:effectLst/>
                <a:latin typeface="Cambria" panose="02040503050406030204" pitchFamily="18" charset="0"/>
                <a:ea typeface="Cambria" panose="02040503050406030204" pitchFamily="18" charset="0"/>
              </a:rPr>
              <a:t>Có bà chuối mật lưng ong</a:t>
            </a:r>
          </a:p>
          <a:p>
            <a:pPr algn="ctr"/>
            <a:r>
              <a:rPr lang="vi-VN" sz="2800" b="1" i="0" dirty="0">
                <a:solidFill>
                  <a:srgbClr val="000000"/>
                </a:solidFill>
                <a:effectLst/>
                <a:latin typeface="Cambria" panose="02040503050406030204" pitchFamily="18" charset="0"/>
                <a:ea typeface="Cambria" panose="02040503050406030204" pitchFamily="18" charset="0"/>
              </a:rPr>
              <a:t>Có ông ngô bắp râu hồng như tơ.</a:t>
            </a:r>
          </a:p>
          <a:p>
            <a:pPr algn="r"/>
            <a:r>
              <a:rPr lang="vi-VN" sz="2800" b="1" i="0" dirty="0">
                <a:solidFill>
                  <a:srgbClr val="000000"/>
                </a:solidFill>
                <a:effectLst/>
                <a:latin typeface="Cambria" panose="02040503050406030204" pitchFamily="18" charset="0"/>
                <a:ea typeface="Cambria" panose="02040503050406030204" pitchFamily="18" charset="0"/>
              </a:rPr>
              <a:t>(Đoàn Thị Lam Luyến)</a:t>
            </a:r>
          </a:p>
        </p:txBody>
      </p:sp>
    </p:spTree>
    <p:extLst>
      <p:ext uri="{BB962C8B-B14F-4D97-AF65-F5344CB8AC3E}">
        <p14:creationId xmlns:p14="http://schemas.microsoft.com/office/powerpoint/2010/main" val="15028133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655113-5DE1-2BFA-41D8-CC12E666864A}"/>
              </a:ext>
            </a:extLst>
          </p:cNvPr>
          <p:cNvPicPr>
            <a:picLocks noChangeAspect="1"/>
          </p:cNvPicPr>
          <p:nvPr/>
        </p:nvPicPr>
        <p:blipFill>
          <a:blip r:embed="rId2"/>
          <a:stretch>
            <a:fillRect/>
          </a:stretch>
        </p:blipFill>
        <p:spPr>
          <a:xfrm>
            <a:off x="428488" y="3418386"/>
            <a:ext cx="4032736" cy="3274514"/>
          </a:xfrm>
          <a:prstGeom prst="rect">
            <a:avLst/>
          </a:prstGeom>
        </p:spPr>
      </p:pic>
      <p:grpSp>
        <p:nvGrpSpPr>
          <p:cNvPr id="5" name="Group 4">
            <a:extLst>
              <a:ext uri="{FF2B5EF4-FFF2-40B4-BE49-F238E27FC236}">
                <a16:creationId xmlns:a16="http://schemas.microsoft.com/office/drawing/2014/main" id="{9967B714-A5B4-EFB2-DA76-42E1431A63F2}"/>
              </a:ext>
            </a:extLst>
          </p:cNvPr>
          <p:cNvGrpSpPr/>
          <p:nvPr/>
        </p:nvGrpSpPr>
        <p:grpSpPr>
          <a:xfrm>
            <a:off x="2084346" y="790160"/>
            <a:ext cx="9155154" cy="2006902"/>
            <a:chOff x="4804552" y="1790768"/>
            <a:chExt cx="4409954" cy="1739510"/>
          </a:xfrm>
        </p:grpSpPr>
        <p:sp>
          <p:nvSpPr>
            <p:cNvPr id="6" name="Speech Bubble: Rectangle with Corners Rounded 5">
              <a:extLst>
                <a:ext uri="{FF2B5EF4-FFF2-40B4-BE49-F238E27FC236}">
                  <a16:creationId xmlns:a16="http://schemas.microsoft.com/office/drawing/2014/main" id="{D6CFF8D7-4BF5-8F53-8597-E4D95B118B3E}"/>
                </a:ext>
              </a:extLst>
            </p:cNvPr>
            <p:cNvSpPr/>
            <p:nvPr/>
          </p:nvSpPr>
          <p:spPr>
            <a:xfrm rot="10800000" flipV="1">
              <a:off x="4804552" y="1790768"/>
              <a:ext cx="4409954" cy="1739510"/>
            </a:xfrm>
            <a:custGeom>
              <a:avLst/>
              <a:gdLst>
                <a:gd name="connsiteX0" fmla="*/ 0 w 4409954"/>
                <a:gd name="connsiteY0" fmla="*/ 289924 h 1739510"/>
                <a:gd name="connsiteX1" fmla="*/ 289924 w 4409954"/>
                <a:gd name="connsiteY1" fmla="*/ 0 h 1739510"/>
                <a:gd name="connsiteX2" fmla="*/ 837736 w 4409954"/>
                <a:gd name="connsiteY2" fmla="*/ 0 h 1739510"/>
                <a:gd name="connsiteX3" fmla="*/ 1431199 w 4409954"/>
                <a:gd name="connsiteY3" fmla="*/ 0 h 1739510"/>
                <a:gd name="connsiteX4" fmla="*/ 2047487 w 4409954"/>
                <a:gd name="connsiteY4" fmla="*/ 0 h 1739510"/>
                <a:gd name="connsiteX5" fmla="*/ 2572473 w 4409954"/>
                <a:gd name="connsiteY5" fmla="*/ 0 h 1739510"/>
                <a:gd name="connsiteX6" fmla="*/ 2572473 w 4409954"/>
                <a:gd name="connsiteY6" fmla="*/ 0 h 1739510"/>
                <a:gd name="connsiteX7" fmla="*/ 3101668 w 4409954"/>
                <a:gd name="connsiteY7" fmla="*/ 0 h 1739510"/>
                <a:gd name="connsiteX8" fmla="*/ 3674962 w 4409954"/>
                <a:gd name="connsiteY8" fmla="*/ 0 h 1739510"/>
                <a:gd name="connsiteX9" fmla="*/ 4120030 w 4409954"/>
                <a:gd name="connsiteY9" fmla="*/ 0 h 1739510"/>
                <a:gd name="connsiteX10" fmla="*/ 4409954 w 4409954"/>
                <a:gd name="connsiteY10" fmla="*/ 289924 h 1739510"/>
                <a:gd name="connsiteX11" fmla="*/ 4409954 w 4409954"/>
                <a:gd name="connsiteY11" fmla="*/ 630575 h 1739510"/>
                <a:gd name="connsiteX12" fmla="*/ 4409954 w 4409954"/>
                <a:gd name="connsiteY12" fmla="*/ 1014714 h 1739510"/>
                <a:gd name="connsiteX13" fmla="*/ 4409954 w 4409954"/>
                <a:gd name="connsiteY13" fmla="*/ 1014714 h 1739510"/>
                <a:gd name="connsiteX14" fmla="*/ 4409954 w 4409954"/>
                <a:gd name="connsiteY14" fmla="*/ 1449592 h 1739510"/>
                <a:gd name="connsiteX15" fmla="*/ 4409954 w 4409954"/>
                <a:gd name="connsiteY15" fmla="*/ 1449586 h 1739510"/>
                <a:gd name="connsiteX16" fmla="*/ 4120030 w 4409954"/>
                <a:gd name="connsiteY16" fmla="*/ 1739510 h 1739510"/>
                <a:gd name="connsiteX17" fmla="*/ 3674962 w 4409954"/>
                <a:gd name="connsiteY17" fmla="*/ 1739510 h 1739510"/>
                <a:gd name="connsiteX18" fmla="*/ 3944792 w 4409954"/>
                <a:gd name="connsiteY18" fmla="*/ 2166403 h 1739510"/>
                <a:gd name="connsiteX19" fmla="*/ 3487352 w 4409954"/>
                <a:gd name="connsiteY19" fmla="*/ 2024105 h 1739510"/>
                <a:gd name="connsiteX20" fmla="*/ 3057359 w 4409954"/>
                <a:gd name="connsiteY20" fmla="*/ 1890346 h 1739510"/>
                <a:gd name="connsiteX21" fmla="*/ 2572473 w 4409954"/>
                <a:gd name="connsiteY21" fmla="*/ 1739510 h 1739510"/>
                <a:gd name="connsiteX22" fmla="*/ 2070312 w 4409954"/>
                <a:gd name="connsiteY22" fmla="*/ 1739510 h 1739510"/>
                <a:gd name="connsiteX23" fmla="*/ 1454024 w 4409954"/>
                <a:gd name="connsiteY23" fmla="*/ 1739510 h 1739510"/>
                <a:gd name="connsiteX24" fmla="*/ 906212 w 4409954"/>
                <a:gd name="connsiteY24" fmla="*/ 1739510 h 1739510"/>
                <a:gd name="connsiteX25" fmla="*/ 289924 w 4409954"/>
                <a:gd name="connsiteY25" fmla="*/ 1739510 h 1739510"/>
                <a:gd name="connsiteX26" fmla="*/ 0 w 4409954"/>
                <a:gd name="connsiteY26" fmla="*/ 1449586 h 1739510"/>
                <a:gd name="connsiteX27" fmla="*/ 0 w 4409954"/>
                <a:gd name="connsiteY27" fmla="*/ 1449592 h 1739510"/>
                <a:gd name="connsiteX28" fmla="*/ 0 w 4409954"/>
                <a:gd name="connsiteY28" fmla="*/ 1014714 h 1739510"/>
                <a:gd name="connsiteX29" fmla="*/ 0 w 4409954"/>
                <a:gd name="connsiteY29" fmla="*/ 1014714 h 1739510"/>
                <a:gd name="connsiteX30" fmla="*/ 0 w 4409954"/>
                <a:gd name="connsiteY30" fmla="*/ 659567 h 1739510"/>
                <a:gd name="connsiteX31" fmla="*/ 0 w 4409954"/>
                <a:gd name="connsiteY31" fmla="*/ 289924 h 1739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409954" h="1739510" fill="none" extrusionOk="0">
                  <a:moveTo>
                    <a:pt x="0" y="289924"/>
                  </a:moveTo>
                  <a:cubicBezTo>
                    <a:pt x="-27010" y="129689"/>
                    <a:pt x="132342" y="-5208"/>
                    <a:pt x="289924" y="0"/>
                  </a:cubicBezTo>
                  <a:cubicBezTo>
                    <a:pt x="460330" y="18544"/>
                    <a:pt x="616704" y="-13259"/>
                    <a:pt x="837736" y="0"/>
                  </a:cubicBezTo>
                  <a:cubicBezTo>
                    <a:pt x="1058768" y="13259"/>
                    <a:pt x="1200299" y="-22195"/>
                    <a:pt x="1431199" y="0"/>
                  </a:cubicBezTo>
                  <a:cubicBezTo>
                    <a:pt x="1662099" y="22195"/>
                    <a:pt x="1788014" y="-7219"/>
                    <a:pt x="2047487" y="0"/>
                  </a:cubicBezTo>
                  <a:cubicBezTo>
                    <a:pt x="2306960" y="7219"/>
                    <a:pt x="2417083" y="-12299"/>
                    <a:pt x="2572473" y="0"/>
                  </a:cubicBezTo>
                  <a:lnTo>
                    <a:pt x="2572473" y="0"/>
                  </a:lnTo>
                  <a:cubicBezTo>
                    <a:pt x="2819925" y="-15394"/>
                    <a:pt x="2849607" y="23663"/>
                    <a:pt x="3101668" y="0"/>
                  </a:cubicBezTo>
                  <a:cubicBezTo>
                    <a:pt x="3353730" y="-23663"/>
                    <a:pt x="3438775" y="418"/>
                    <a:pt x="3674962" y="0"/>
                  </a:cubicBezTo>
                  <a:cubicBezTo>
                    <a:pt x="3819723" y="16127"/>
                    <a:pt x="3961572" y="-11160"/>
                    <a:pt x="4120030" y="0"/>
                  </a:cubicBezTo>
                  <a:cubicBezTo>
                    <a:pt x="4267931" y="11871"/>
                    <a:pt x="4394105" y="164627"/>
                    <a:pt x="4409954" y="289924"/>
                  </a:cubicBezTo>
                  <a:cubicBezTo>
                    <a:pt x="4401129" y="372661"/>
                    <a:pt x="4426602" y="523629"/>
                    <a:pt x="4409954" y="630575"/>
                  </a:cubicBezTo>
                  <a:cubicBezTo>
                    <a:pt x="4393306" y="737521"/>
                    <a:pt x="4402154" y="879752"/>
                    <a:pt x="4409954" y="1014714"/>
                  </a:cubicBezTo>
                  <a:lnTo>
                    <a:pt x="4409954" y="1014714"/>
                  </a:lnTo>
                  <a:cubicBezTo>
                    <a:pt x="4401598" y="1224662"/>
                    <a:pt x="4427730" y="1256594"/>
                    <a:pt x="4409954" y="1449592"/>
                  </a:cubicBezTo>
                  <a:lnTo>
                    <a:pt x="4409954" y="1449586"/>
                  </a:lnTo>
                  <a:cubicBezTo>
                    <a:pt x="4414981" y="1622464"/>
                    <a:pt x="4276460" y="1700386"/>
                    <a:pt x="4120030" y="1739510"/>
                  </a:cubicBezTo>
                  <a:cubicBezTo>
                    <a:pt x="4003679" y="1761224"/>
                    <a:pt x="3797387" y="1739755"/>
                    <a:pt x="3674962" y="1739510"/>
                  </a:cubicBezTo>
                  <a:cubicBezTo>
                    <a:pt x="3776825" y="1924108"/>
                    <a:pt x="3810072" y="1972321"/>
                    <a:pt x="3944792" y="2166403"/>
                  </a:cubicBezTo>
                  <a:cubicBezTo>
                    <a:pt x="3737245" y="2085477"/>
                    <a:pt x="3691700" y="2072278"/>
                    <a:pt x="3487352" y="2024105"/>
                  </a:cubicBezTo>
                  <a:cubicBezTo>
                    <a:pt x="3283004" y="1975932"/>
                    <a:pt x="3169293" y="1924863"/>
                    <a:pt x="3057359" y="1890346"/>
                  </a:cubicBezTo>
                  <a:cubicBezTo>
                    <a:pt x="2945425" y="1855829"/>
                    <a:pt x="2667900" y="1794843"/>
                    <a:pt x="2572473" y="1739510"/>
                  </a:cubicBezTo>
                  <a:cubicBezTo>
                    <a:pt x="2387458" y="1742675"/>
                    <a:pt x="2319763" y="1751914"/>
                    <a:pt x="2070312" y="1739510"/>
                  </a:cubicBezTo>
                  <a:cubicBezTo>
                    <a:pt x="1820861" y="1727106"/>
                    <a:pt x="1667951" y="1738054"/>
                    <a:pt x="1454024" y="1739510"/>
                  </a:cubicBezTo>
                  <a:cubicBezTo>
                    <a:pt x="1240097" y="1740966"/>
                    <a:pt x="1081330" y="1731128"/>
                    <a:pt x="906212" y="1739510"/>
                  </a:cubicBezTo>
                  <a:cubicBezTo>
                    <a:pt x="731094" y="1747892"/>
                    <a:pt x="579209" y="1719113"/>
                    <a:pt x="289924" y="1739510"/>
                  </a:cubicBezTo>
                  <a:cubicBezTo>
                    <a:pt x="130677" y="1743667"/>
                    <a:pt x="-8272" y="1633454"/>
                    <a:pt x="0" y="1449586"/>
                  </a:cubicBezTo>
                  <a:lnTo>
                    <a:pt x="0" y="1449592"/>
                  </a:lnTo>
                  <a:cubicBezTo>
                    <a:pt x="5690" y="1317748"/>
                    <a:pt x="-5005" y="1145457"/>
                    <a:pt x="0" y="1014714"/>
                  </a:cubicBezTo>
                  <a:lnTo>
                    <a:pt x="0" y="1014714"/>
                  </a:lnTo>
                  <a:cubicBezTo>
                    <a:pt x="16135" y="903159"/>
                    <a:pt x="773" y="803717"/>
                    <a:pt x="0" y="659567"/>
                  </a:cubicBezTo>
                  <a:cubicBezTo>
                    <a:pt x="-773" y="515417"/>
                    <a:pt x="-7820" y="388794"/>
                    <a:pt x="0" y="289924"/>
                  </a:cubicBezTo>
                  <a:close/>
                </a:path>
                <a:path w="4409954" h="1739510" stroke="0" extrusionOk="0">
                  <a:moveTo>
                    <a:pt x="0" y="289924"/>
                  </a:moveTo>
                  <a:cubicBezTo>
                    <a:pt x="-15078" y="155587"/>
                    <a:pt x="160075" y="-20472"/>
                    <a:pt x="289924" y="0"/>
                  </a:cubicBezTo>
                  <a:cubicBezTo>
                    <a:pt x="536403" y="-1688"/>
                    <a:pt x="596917" y="19108"/>
                    <a:pt x="883387" y="0"/>
                  </a:cubicBezTo>
                  <a:cubicBezTo>
                    <a:pt x="1169857" y="-19108"/>
                    <a:pt x="1226505" y="-24804"/>
                    <a:pt x="1454024" y="0"/>
                  </a:cubicBezTo>
                  <a:cubicBezTo>
                    <a:pt x="1681543" y="24804"/>
                    <a:pt x="1865292" y="-28292"/>
                    <a:pt x="2024661" y="0"/>
                  </a:cubicBezTo>
                  <a:cubicBezTo>
                    <a:pt x="2184030" y="28292"/>
                    <a:pt x="2418535" y="26155"/>
                    <a:pt x="2572473" y="0"/>
                  </a:cubicBezTo>
                  <a:lnTo>
                    <a:pt x="2572473" y="0"/>
                  </a:lnTo>
                  <a:cubicBezTo>
                    <a:pt x="2841855" y="1824"/>
                    <a:pt x="2878002" y="6247"/>
                    <a:pt x="3123718" y="0"/>
                  </a:cubicBezTo>
                  <a:cubicBezTo>
                    <a:pt x="3369434" y="-6247"/>
                    <a:pt x="3424704" y="-27135"/>
                    <a:pt x="3674962" y="0"/>
                  </a:cubicBezTo>
                  <a:cubicBezTo>
                    <a:pt x="3820828" y="-9461"/>
                    <a:pt x="4025948" y="22187"/>
                    <a:pt x="4120030" y="0"/>
                  </a:cubicBezTo>
                  <a:cubicBezTo>
                    <a:pt x="4277863" y="15549"/>
                    <a:pt x="4399596" y="98132"/>
                    <a:pt x="4409954" y="289924"/>
                  </a:cubicBezTo>
                  <a:cubicBezTo>
                    <a:pt x="4399691" y="470755"/>
                    <a:pt x="4397849" y="483401"/>
                    <a:pt x="4409954" y="659567"/>
                  </a:cubicBezTo>
                  <a:cubicBezTo>
                    <a:pt x="4422059" y="835733"/>
                    <a:pt x="4413022" y="839194"/>
                    <a:pt x="4409954" y="1014714"/>
                  </a:cubicBezTo>
                  <a:lnTo>
                    <a:pt x="4409954" y="1014714"/>
                  </a:lnTo>
                  <a:cubicBezTo>
                    <a:pt x="4388998" y="1131007"/>
                    <a:pt x="4397927" y="1282395"/>
                    <a:pt x="4409954" y="1449592"/>
                  </a:cubicBezTo>
                  <a:lnTo>
                    <a:pt x="4409954" y="1449586"/>
                  </a:lnTo>
                  <a:cubicBezTo>
                    <a:pt x="4398991" y="1612145"/>
                    <a:pt x="4284165" y="1736372"/>
                    <a:pt x="4120030" y="1739510"/>
                  </a:cubicBezTo>
                  <a:cubicBezTo>
                    <a:pt x="3912162" y="1757358"/>
                    <a:pt x="3896829" y="1723330"/>
                    <a:pt x="3674962" y="1739510"/>
                  </a:cubicBezTo>
                  <a:cubicBezTo>
                    <a:pt x="3778067" y="1924282"/>
                    <a:pt x="3842179" y="1992021"/>
                    <a:pt x="3944792" y="2166403"/>
                  </a:cubicBezTo>
                  <a:cubicBezTo>
                    <a:pt x="3784702" y="2102769"/>
                    <a:pt x="3608562" y="2064649"/>
                    <a:pt x="3514799" y="2032643"/>
                  </a:cubicBezTo>
                  <a:cubicBezTo>
                    <a:pt x="3421036" y="2000637"/>
                    <a:pt x="3268578" y="1975910"/>
                    <a:pt x="3071082" y="1894614"/>
                  </a:cubicBezTo>
                  <a:cubicBezTo>
                    <a:pt x="2873586" y="1813318"/>
                    <a:pt x="2791510" y="1831459"/>
                    <a:pt x="2572473" y="1739510"/>
                  </a:cubicBezTo>
                  <a:cubicBezTo>
                    <a:pt x="2301765" y="1762107"/>
                    <a:pt x="2140487" y="1736435"/>
                    <a:pt x="2024661" y="1739510"/>
                  </a:cubicBezTo>
                  <a:cubicBezTo>
                    <a:pt x="1908835" y="1742585"/>
                    <a:pt x="1701563" y="1725420"/>
                    <a:pt x="1476849" y="1739510"/>
                  </a:cubicBezTo>
                  <a:cubicBezTo>
                    <a:pt x="1252135" y="1753600"/>
                    <a:pt x="1158661" y="1717291"/>
                    <a:pt x="906212" y="1739510"/>
                  </a:cubicBezTo>
                  <a:cubicBezTo>
                    <a:pt x="653763" y="1761729"/>
                    <a:pt x="512542" y="1765933"/>
                    <a:pt x="289924" y="1739510"/>
                  </a:cubicBezTo>
                  <a:cubicBezTo>
                    <a:pt x="118170" y="1735276"/>
                    <a:pt x="17968" y="1616694"/>
                    <a:pt x="0" y="1449586"/>
                  </a:cubicBezTo>
                  <a:lnTo>
                    <a:pt x="0" y="1449592"/>
                  </a:lnTo>
                  <a:cubicBezTo>
                    <a:pt x="-17757" y="1266251"/>
                    <a:pt x="-17745" y="1163714"/>
                    <a:pt x="0" y="1014714"/>
                  </a:cubicBezTo>
                  <a:lnTo>
                    <a:pt x="0" y="1014714"/>
                  </a:lnTo>
                  <a:cubicBezTo>
                    <a:pt x="-11986" y="913277"/>
                    <a:pt x="11373" y="734091"/>
                    <a:pt x="0" y="652319"/>
                  </a:cubicBezTo>
                  <a:cubicBezTo>
                    <a:pt x="-11373" y="570548"/>
                    <a:pt x="2459" y="455861"/>
                    <a:pt x="0" y="289924"/>
                  </a:cubicBezTo>
                  <a:close/>
                </a:path>
              </a:pathLst>
            </a:custGeom>
            <a:solidFill>
              <a:srgbClr val="FFF4E1"/>
            </a:solidFill>
            <a:ln w="38100">
              <a:solidFill>
                <a:srgbClr val="FF6600"/>
              </a:solidFill>
              <a:extLst>
                <a:ext uri="{C807C97D-BFC1-408E-A445-0C87EB9F89A2}">
                  <ask:lineSketchStyleProps xmlns:ask="http://schemas.microsoft.com/office/drawing/2018/sketchyshapes" sd="2842418190">
                    <a:prstGeom prst="wedgeRoundRectCallout">
                      <a:avLst>
                        <a:gd name="adj1" fmla="val 39452"/>
                        <a:gd name="adj2" fmla="val 74541"/>
                        <a:gd name="adj3" fmla="val 16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7" name="Rectangle 6">
              <a:extLst>
                <a:ext uri="{FF2B5EF4-FFF2-40B4-BE49-F238E27FC236}">
                  <a16:creationId xmlns:a16="http://schemas.microsoft.com/office/drawing/2014/main" id="{076493C6-D661-5C1F-DBD3-CEE01F101C57}"/>
                </a:ext>
              </a:extLst>
            </p:cNvPr>
            <p:cNvSpPr/>
            <p:nvPr/>
          </p:nvSpPr>
          <p:spPr>
            <a:xfrm>
              <a:off x="4904468" y="1968024"/>
              <a:ext cx="4210121" cy="1520587"/>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vi-VN" altLang="en-US" sz="3600" b="1" dirty="0">
                  <a:solidFill>
                    <a:srgbClr val="000000"/>
                  </a:solidFill>
                  <a:latin typeface="Calibri" panose="020F0502020204030204" pitchFamily="34" charset="0"/>
                  <a:cs typeface="Calibri" panose="020F0502020204030204" pitchFamily="34" charset="0"/>
                </a:rPr>
                <a:t>Nói cho nhau nghe hình ảnh nhân hóa mình thích và lí do yêu thích hình ảnh đó; nêu tác dụng của hình ảnh nhân hóa trong đoạn thơ.</a:t>
              </a:r>
            </a:p>
          </p:txBody>
        </p:sp>
      </p:grpSp>
      <p:sp>
        <p:nvSpPr>
          <p:cNvPr id="8" name="TextBox 7">
            <a:extLst>
              <a:ext uri="{FF2B5EF4-FFF2-40B4-BE49-F238E27FC236}">
                <a16:creationId xmlns:a16="http://schemas.microsoft.com/office/drawing/2014/main" id="{5E37F2BA-316F-2205-1294-117A90CA643E}"/>
              </a:ext>
            </a:extLst>
          </p:cNvPr>
          <p:cNvSpPr txBox="1"/>
          <p:nvPr/>
        </p:nvSpPr>
        <p:spPr>
          <a:xfrm>
            <a:off x="4492357" y="3437702"/>
            <a:ext cx="7416107" cy="3046988"/>
          </a:xfrm>
          <a:custGeom>
            <a:avLst/>
            <a:gdLst>
              <a:gd name="connsiteX0" fmla="*/ 0 w 7416107"/>
              <a:gd name="connsiteY0" fmla="*/ 0 h 3046988"/>
              <a:gd name="connsiteX1" fmla="*/ 7416107 w 7416107"/>
              <a:gd name="connsiteY1" fmla="*/ 0 h 3046988"/>
              <a:gd name="connsiteX2" fmla="*/ 7416107 w 7416107"/>
              <a:gd name="connsiteY2" fmla="*/ 3046988 h 3046988"/>
              <a:gd name="connsiteX3" fmla="*/ 0 w 7416107"/>
              <a:gd name="connsiteY3" fmla="*/ 3046988 h 3046988"/>
              <a:gd name="connsiteX4" fmla="*/ 0 w 7416107"/>
              <a:gd name="connsiteY4" fmla="*/ 0 h 3046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6107" h="3046988" fill="none" extrusionOk="0">
                <a:moveTo>
                  <a:pt x="0" y="0"/>
                </a:moveTo>
                <a:cubicBezTo>
                  <a:pt x="1632405" y="5222"/>
                  <a:pt x="5893910" y="24918"/>
                  <a:pt x="7416107" y="0"/>
                </a:cubicBezTo>
                <a:cubicBezTo>
                  <a:pt x="7254862" y="1071537"/>
                  <a:pt x="7372347" y="2405261"/>
                  <a:pt x="7416107" y="3046988"/>
                </a:cubicBezTo>
                <a:cubicBezTo>
                  <a:pt x="5405448" y="2882227"/>
                  <a:pt x="1652783" y="3165138"/>
                  <a:pt x="0" y="3046988"/>
                </a:cubicBezTo>
                <a:cubicBezTo>
                  <a:pt x="-55725" y="1822382"/>
                  <a:pt x="17072" y="646376"/>
                  <a:pt x="0" y="0"/>
                </a:cubicBezTo>
                <a:close/>
              </a:path>
              <a:path w="7416107" h="3046988" stroke="0" extrusionOk="0">
                <a:moveTo>
                  <a:pt x="0" y="0"/>
                </a:moveTo>
                <a:cubicBezTo>
                  <a:pt x="2061167" y="11849"/>
                  <a:pt x="4334121" y="-161459"/>
                  <a:pt x="7416107" y="0"/>
                </a:cubicBezTo>
                <a:cubicBezTo>
                  <a:pt x="7419237" y="810180"/>
                  <a:pt x="7314931" y="1773659"/>
                  <a:pt x="7416107" y="3046988"/>
                </a:cubicBezTo>
                <a:cubicBezTo>
                  <a:pt x="4146886" y="2901128"/>
                  <a:pt x="3569062" y="2968664"/>
                  <a:pt x="0" y="3046988"/>
                </a:cubicBezTo>
                <a:cubicBezTo>
                  <a:pt x="74291" y="1544563"/>
                  <a:pt x="168006" y="966076"/>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r>
              <a:rPr lang="en-US" sz="2400" b="1" dirty="0" err="1">
                <a:latin typeface="Cambria" panose="02040503050406030204" pitchFamily="18" charset="0"/>
                <a:ea typeface="Cambria" panose="02040503050406030204" pitchFamily="18" charset="0"/>
              </a:rPr>
              <a:t>Ví</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dụ</a:t>
            </a:r>
            <a:r>
              <a:rPr lang="en-US" sz="2400" b="1" dirty="0">
                <a:latin typeface="Cambria" panose="02040503050406030204" pitchFamily="18" charset="0"/>
                <a:ea typeface="Cambria" panose="02040503050406030204" pitchFamily="18" charset="0"/>
              </a:rPr>
              <a:t>: </a:t>
            </a:r>
            <a:r>
              <a:rPr lang="vi-VN" sz="2400" b="1" dirty="0">
                <a:latin typeface="Cambria" panose="02040503050406030204" pitchFamily="18" charset="0"/>
                <a:ea typeface="Cambria" panose="02040503050406030204" pitchFamily="18" charset="0"/>
              </a:rPr>
              <a:t>Em </a:t>
            </a:r>
            <a:r>
              <a:rPr lang="vi-VN" sz="2400" b="1" dirty="0">
                <a:latin typeface="Cambria" panose="02040503050406030204" pitchFamily="18" charset="0"/>
                <a:ea typeface="Cambria" panose="02040503050406030204" pitchFamily="18" charset="0"/>
                <a:cs typeface="Calibri" panose="020F0502020204030204" pitchFamily="34" charset="0"/>
              </a:rPr>
              <a:t>thích</a:t>
            </a:r>
            <a:r>
              <a:rPr lang="vi-VN" sz="2400" b="1" dirty="0">
                <a:latin typeface="Cambria" panose="02040503050406030204" pitchFamily="18" charset="0"/>
                <a:ea typeface="Cambria" panose="02040503050406030204" pitchFamily="18" charset="0"/>
              </a:rPr>
              <a:t> hình ảnh:</a:t>
            </a:r>
          </a:p>
          <a:p>
            <a:r>
              <a:rPr lang="vi-VN" sz="2400" dirty="0">
                <a:latin typeface="Cambria" panose="02040503050406030204" pitchFamily="18" charset="0"/>
                <a:ea typeface="Cambria" panose="02040503050406030204" pitchFamily="18" charset="0"/>
              </a:rPr>
              <a:t>Có ông ngô bắp râu hồng như tơ.</a:t>
            </a:r>
          </a:p>
          <a:p>
            <a:r>
              <a:rPr lang="vi-VN" sz="2400" b="1" dirty="0">
                <a:latin typeface="Cambria" panose="02040503050406030204" pitchFamily="18" charset="0"/>
                <a:ea typeface="Cambria" panose="02040503050406030204" pitchFamily="18" charset="0"/>
              </a:rPr>
              <a:t>Tác dụng của hình ảnh đó là:</a:t>
            </a:r>
          </a:p>
          <a:p>
            <a:r>
              <a:rPr lang="vi-VN" sz="2400" dirty="0">
                <a:latin typeface="Cambria" panose="02040503050406030204" pitchFamily="18" charset="0"/>
                <a:ea typeface="Cambria" panose="02040503050406030204" pitchFamily="18" charset="0"/>
              </a:rPr>
              <a:t>- Giúp câu thơ giàu hình ảnh, sinh động: bắp ngô được nhân hóa là “ông” trở nên sinh động, ngộ nghĩnh và thật gần gũi với mỗi gia đình. Ngoài ra, râu bắp ngô còn được so sánh “hồng như tơ” khiến câu thơ ví von giàu hình ảnh.</a:t>
            </a:r>
          </a:p>
        </p:txBody>
      </p:sp>
    </p:spTree>
    <p:extLst>
      <p:ext uri="{BB962C8B-B14F-4D97-AF65-F5344CB8AC3E}">
        <p14:creationId xmlns:p14="http://schemas.microsoft.com/office/powerpoint/2010/main" val="39453447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874B3CB-F242-34EF-7559-C527B4971205}"/>
              </a:ext>
            </a:extLst>
          </p:cNvPr>
          <p:cNvGrpSpPr/>
          <p:nvPr/>
        </p:nvGrpSpPr>
        <p:grpSpPr>
          <a:xfrm>
            <a:off x="924909" y="142876"/>
            <a:ext cx="10720550" cy="6047716"/>
            <a:chOff x="4702480" y="2354410"/>
            <a:chExt cx="7655360" cy="3732601"/>
          </a:xfrm>
        </p:grpSpPr>
        <p:grpSp>
          <p:nvGrpSpPr>
            <p:cNvPr id="10" name="Group 9">
              <a:extLst>
                <a:ext uri="{FF2B5EF4-FFF2-40B4-BE49-F238E27FC236}">
                  <a16:creationId xmlns:a16="http://schemas.microsoft.com/office/drawing/2014/main" id="{A9D8C8F7-0DD4-9F6E-EC87-A63B35B3CA6B}"/>
                </a:ext>
              </a:extLst>
            </p:cNvPr>
            <p:cNvGrpSpPr/>
            <p:nvPr/>
          </p:nvGrpSpPr>
          <p:grpSpPr>
            <a:xfrm>
              <a:off x="4702480" y="2354410"/>
              <a:ext cx="7655360" cy="3732601"/>
              <a:chOff x="4702480" y="2354410"/>
              <a:chExt cx="7655360" cy="3732601"/>
            </a:xfrm>
          </p:grpSpPr>
          <p:pic>
            <p:nvPicPr>
              <p:cNvPr id="12" name="Graphic 11">
                <a:extLst>
                  <a:ext uri="{FF2B5EF4-FFF2-40B4-BE49-F238E27FC236}">
                    <a16:creationId xmlns:a16="http://schemas.microsoft.com/office/drawing/2014/main" id="{94B573AC-BA55-C33B-A886-2DC4B21DE63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02480" y="3124124"/>
                <a:ext cx="7655360" cy="2962887"/>
              </a:xfrm>
              <a:prstGeom prst="rect">
                <a:avLst/>
              </a:prstGeom>
            </p:spPr>
          </p:pic>
          <p:pic>
            <p:nvPicPr>
              <p:cNvPr id="13" name="Picture 12" descr="A picture containing toy, doll, vector graphics&#10;&#10;Description automatically generated">
                <a:extLst>
                  <a:ext uri="{FF2B5EF4-FFF2-40B4-BE49-F238E27FC236}">
                    <a16:creationId xmlns:a16="http://schemas.microsoft.com/office/drawing/2014/main" id="{25FB6CF5-0D4D-68D4-2467-7886BA1FFE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04584" y="2354410"/>
                <a:ext cx="1269125" cy="1039225"/>
              </a:xfrm>
              <a:prstGeom prst="rect">
                <a:avLst/>
              </a:prstGeom>
            </p:spPr>
          </p:pic>
        </p:grpSp>
        <p:sp>
          <p:nvSpPr>
            <p:cNvPr id="11" name="TextBox 10">
              <a:extLst>
                <a:ext uri="{FF2B5EF4-FFF2-40B4-BE49-F238E27FC236}">
                  <a16:creationId xmlns:a16="http://schemas.microsoft.com/office/drawing/2014/main" id="{D92C548B-72DD-809E-1E7A-31DAACFA1AE6}"/>
                </a:ext>
              </a:extLst>
            </p:cNvPr>
            <p:cNvSpPr txBox="1"/>
            <p:nvPr/>
          </p:nvSpPr>
          <p:spPr>
            <a:xfrm>
              <a:off x="6533573" y="4039489"/>
              <a:ext cx="3313941"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dirty="0">
                <a:ln>
                  <a:noFill/>
                </a:ln>
                <a:solidFill>
                  <a:srgbClr val="757070"/>
                </a:solidFill>
                <a:effectLst/>
                <a:uLnTx/>
                <a:uFillTx/>
                <a:latin typeface="Calibri" panose="020F0502020204030204" pitchFamily="34" charset="0"/>
                <a:cs typeface="Calibri" panose="020F0502020204030204" pitchFamily="34" charset="0"/>
              </a:endParaRPr>
            </a:p>
          </p:txBody>
        </p:sp>
      </p:grpSp>
      <p:sp>
        <p:nvSpPr>
          <p:cNvPr id="14" name="TextBox 13">
            <a:extLst>
              <a:ext uri="{FF2B5EF4-FFF2-40B4-BE49-F238E27FC236}">
                <a16:creationId xmlns:a16="http://schemas.microsoft.com/office/drawing/2014/main" id="{B9B4932D-72EB-A850-1D8D-54D635615033}"/>
              </a:ext>
            </a:extLst>
          </p:cNvPr>
          <p:cNvSpPr txBox="1"/>
          <p:nvPr/>
        </p:nvSpPr>
        <p:spPr>
          <a:xfrm>
            <a:off x="1576552" y="2082573"/>
            <a:ext cx="9574924" cy="3785652"/>
          </a:xfrm>
          <a:prstGeom prst="rect">
            <a:avLst/>
          </a:prstGeom>
          <a:noFill/>
        </p:spPr>
        <p:txBody>
          <a:bodyPr wrap="square" rtlCol="0">
            <a:spAutoFit/>
          </a:bodyPr>
          <a:lstStyle/>
          <a:p>
            <a:pPr lvl="0" algn="just">
              <a:defRPr/>
            </a:pPr>
            <a:r>
              <a:rPr lang="en-US" sz="4800" b="1" dirty="0">
                <a:solidFill>
                  <a:srgbClr val="002060"/>
                </a:solidFill>
                <a:latin typeface="Calibri" panose="020F0502020204030204" pitchFamily="34" charset="0"/>
                <a:cs typeface="Calibri" panose="020F0502020204030204" pitchFamily="34" charset="0"/>
              </a:rPr>
              <a:t>T</a:t>
            </a:r>
            <a:r>
              <a:rPr lang="vi-VN" sz="4800" b="1" dirty="0">
                <a:solidFill>
                  <a:srgbClr val="002060"/>
                </a:solidFill>
                <a:latin typeface="Calibri" panose="020F0502020204030204" pitchFamily="34" charset="0"/>
                <a:cs typeface="Calibri" panose="020F0502020204030204" pitchFamily="34" charset="0"/>
              </a:rPr>
              <a:t>ác dụng của biện pháp nhân hóa: </a:t>
            </a:r>
            <a:r>
              <a:rPr lang="vi-VN" sz="4800" b="1" i="1" dirty="0">
                <a:solidFill>
                  <a:srgbClr val="002060"/>
                </a:solidFill>
                <a:latin typeface="Calibri" panose="020F0502020204030204" pitchFamily="34" charset="0"/>
                <a:cs typeface="Calibri" panose="020F0502020204030204" pitchFamily="34" charset="0"/>
              </a:rPr>
              <a:t>giúp cho sự vật, hiện tượng vô tri, vô giác trở nên có hồn hơn, giống với con người, gần gũi với con người hơn.</a:t>
            </a:r>
            <a:endParaRPr kumimoji="0" lang="vi-VN" sz="4800" b="0" i="1"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864185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23" presetClass="entr" presetSubtype="16"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028824" y="3647746"/>
            <a:ext cx="3163176" cy="3393362"/>
          </a:xfrm>
          <a:prstGeom prst="rect">
            <a:avLst/>
          </a:prstGeom>
        </p:spPr>
      </p:pic>
      <p:sp>
        <p:nvSpPr>
          <p:cNvPr id="7" name="对话气泡: 圆角矩形 6">
            <a:extLst>
              <a:ext uri="{FF2B5EF4-FFF2-40B4-BE49-F238E27FC236}">
                <a16:creationId xmlns:a16="http://schemas.microsoft.com/office/drawing/2014/main" id="{9B4F9A15-DE08-470F-A183-0E9569C3FC8A}"/>
              </a:ext>
            </a:extLst>
          </p:cNvPr>
          <p:cNvSpPr/>
          <p:nvPr/>
        </p:nvSpPr>
        <p:spPr>
          <a:xfrm>
            <a:off x="3076575" y="1238250"/>
            <a:ext cx="6788733" cy="2193639"/>
          </a:xfrm>
          <a:prstGeom prst="wedgeRoundRectCallout">
            <a:avLst>
              <a:gd name="adj1" fmla="val 48555"/>
              <a:gd name="adj2" fmla="val 81732"/>
              <a:gd name="adj3" fmla="val 16667"/>
            </a:avLst>
          </a:prstGeom>
          <a:solidFill>
            <a:schemeClr val="accent4">
              <a:lumMod val="20000"/>
              <a:lumOff val="80000"/>
            </a:schemeClr>
          </a:solidFill>
          <a:ln w="381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solidFill>
                  <a:srgbClr val="002060"/>
                </a:solidFill>
                <a:latin typeface="Cambria" panose="02040503050406030204" pitchFamily="18" charset="0"/>
                <a:ea typeface="Cambria" panose="02040503050406030204" pitchFamily="18" charset="0"/>
              </a:rPr>
              <a:t>3. Đ</a:t>
            </a:r>
            <a:r>
              <a:rPr lang="vi-VN" sz="3600" b="1" dirty="0">
                <a:solidFill>
                  <a:srgbClr val="002060"/>
                </a:solidFill>
                <a:latin typeface="Cambria" panose="02040503050406030204" pitchFamily="18" charset="0"/>
                <a:ea typeface="Cambria" panose="02040503050406030204" pitchFamily="18" charset="0"/>
              </a:rPr>
              <a:t>ặt 2 – 3 câu có hình ảnh nhân hoá nói về cảnh vật, hiện tượng tự nhiên.</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6" name="文本框 7">
            <a:extLst>
              <a:ext uri="{FF2B5EF4-FFF2-40B4-BE49-F238E27FC236}">
                <a16:creationId xmlns:a16="http://schemas.microsoft.com/office/drawing/2014/main" id="{A330B584-F59F-CCEF-E500-D6DBA528AA1D}"/>
              </a:ext>
            </a:extLst>
          </p:cNvPr>
          <p:cNvSpPr txBox="1"/>
          <p:nvPr/>
        </p:nvSpPr>
        <p:spPr>
          <a:xfrm>
            <a:off x="1104899" y="4237395"/>
            <a:ext cx="7572375" cy="1835789"/>
          </a:xfrm>
          <a:prstGeom prst="flowChartDocument">
            <a:avLst/>
          </a:prstGeom>
          <a:solidFill>
            <a:srgbClr val="FFFF00"/>
          </a:solidFill>
          <a:effectLst>
            <a:reflection blurRad="6350" stA="50000" endA="300" endPos="38500" dist="50800" dir="5400000" sy="-100000" algn="bl" rotWithShape="0"/>
          </a:effectLst>
        </p:spPr>
        <p:txBody>
          <a:bodyPr wrap="square" rtlCol="0">
            <a:spAutoFit/>
          </a:bodyPr>
          <a:lstStyle/>
          <a:p>
            <a:pPr lvl="0" algn="ctr">
              <a:lnSpc>
                <a:spcPct val="150000"/>
              </a:lnSpc>
            </a:pPr>
            <a:r>
              <a:rPr lang="vi-VN" altLang="zh-CN" sz="3200" b="1" dirty="0">
                <a:solidFill>
                  <a:srgbClr val="FF0000"/>
                </a:solidFill>
                <a:latin typeface="Cambria" panose="02040503050406030204" pitchFamily="18" charset="0"/>
                <a:ea typeface="Cambria" panose="02040503050406030204" pitchFamily="18" charset="0"/>
              </a:rPr>
              <a:t>M: Những chị mây đang dạo chơi trên bầu trời.</a:t>
            </a:r>
            <a:endParaRPr kumimoji="0" lang="en-US" altLang="zh-CN" sz="32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9082213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C4673C8-99BF-6407-6D09-586D67A19FC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7389"/>
          <a:stretch>
            <a:fillRect/>
          </a:stretch>
        </p:blipFill>
        <p:spPr>
          <a:xfrm>
            <a:off x="-475062" y="4054737"/>
            <a:ext cx="3147411" cy="3376450"/>
          </a:xfrm>
          <a:prstGeom prst="rect">
            <a:avLst/>
          </a:prstGeom>
          <a:ln>
            <a:noFill/>
          </a:ln>
          <a:effectLst>
            <a:outerShdw blurRad="292100" dist="139700" dir="2700000" algn="tl" rotWithShape="0">
              <a:srgbClr val="333333">
                <a:alpha val="65000"/>
              </a:srgbClr>
            </a:outerShdw>
          </a:effectLst>
        </p:spPr>
      </p:pic>
      <p:pic>
        <p:nvPicPr>
          <p:cNvPr id="7" name="图片 3">
            <a:extLst>
              <a:ext uri="{FF2B5EF4-FFF2-40B4-BE49-F238E27FC236}">
                <a16:creationId xmlns:a16="http://schemas.microsoft.com/office/drawing/2014/main" id="{8F4040D7-204F-F0B6-A06A-C0D27D62D49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9252619" y="3694956"/>
            <a:ext cx="3163176" cy="3393362"/>
          </a:xfrm>
          <a:prstGeom prst="rect">
            <a:avLst/>
          </a:prstGeom>
        </p:spPr>
      </p:pic>
      <p:grpSp>
        <p:nvGrpSpPr>
          <p:cNvPr id="21" name="Group 20">
            <a:extLst>
              <a:ext uri="{FF2B5EF4-FFF2-40B4-BE49-F238E27FC236}">
                <a16:creationId xmlns:a16="http://schemas.microsoft.com/office/drawing/2014/main" id="{86C1C7D9-4EAF-8CEE-8BDA-2625487E8E45}"/>
              </a:ext>
            </a:extLst>
          </p:cNvPr>
          <p:cNvGrpSpPr/>
          <p:nvPr/>
        </p:nvGrpSpPr>
        <p:grpSpPr>
          <a:xfrm>
            <a:off x="2415208" y="0"/>
            <a:ext cx="7146235" cy="3937763"/>
            <a:chOff x="485963" y="1785574"/>
            <a:chExt cx="4288541" cy="3181574"/>
          </a:xfrm>
        </p:grpSpPr>
        <p:grpSp>
          <p:nvGrpSpPr>
            <p:cNvPr id="22" name="Group 21">
              <a:extLst>
                <a:ext uri="{FF2B5EF4-FFF2-40B4-BE49-F238E27FC236}">
                  <a16:creationId xmlns:a16="http://schemas.microsoft.com/office/drawing/2014/main" id="{A43E5EA2-B60B-6738-3222-35F81D28C4DA}"/>
                </a:ext>
              </a:extLst>
            </p:cNvPr>
            <p:cNvGrpSpPr/>
            <p:nvPr/>
          </p:nvGrpSpPr>
          <p:grpSpPr>
            <a:xfrm>
              <a:off x="807504" y="1785574"/>
              <a:ext cx="3749042" cy="3181574"/>
              <a:chOff x="2404292" y="-470736"/>
              <a:chExt cx="7613779" cy="3181574"/>
            </a:xfrm>
          </p:grpSpPr>
          <p:sp>
            <p:nvSpPr>
              <p:cNvPr id="24" name="Rectangle: Rounded Corners 23">
                <a:extLst>
                  <a:ext uri="{FF2B5EF4-FFF2-40B4-BE49-F238E27FC236}">
                    <a16:creationId xmlns:a16="http://schemas.microsoft.com/office/drawing/2014/main" id="{17F24D6F-0581-AF99-8FD6-D778758AACC2}"/>
                  </a:ext>
                </a:extLst>
              </p:cNvPr>
              <p:cNvSpPr/>
              <p:nvPr/>
            </p:nvSpPr>
            <p:spPr>
              <a:xfrm>
                <a:off x="4591958" y="-419380"/>
                <a:ext cx="253763" cy="1783340"/>
              </a:xfrm>
              <a:prstGeom prst="roundRect">
                <a:avLst/>
              </a:prstGeom>
              <a:blipFill>
                <a:blip r:embed="rId5">
                  <a:extLst>
                    <a:ext uri="{837473B0-CC2E-450A-ABE3-18F120FF3D39}">
                      <a1611:picAttrSrcUrl xmlns:a1611="http://schemas.microsoft.com/office/drawing/2016/11/main" r:id="rId6"/>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Rounded Corners 24">
                <a:extLst>
                  <a:ext uri="{FF2B5EF4-FFF2-40B4-BE49-F238E27FC236}">
                    <a16:creationId xmlns:a16="http://schemas.microsoft.com/office/drawing/2014/main" id="{A9D5D089-DA99-EAD9-DDF4-E2DF0F15174E}"/>
                  </a:ext>
                </a:extLst>
              </p:cNvPr>
              <p:cNvSpPr/>
              <p:nvPr/>
            </p:nvSpPr>
            <p:spPr>
              <a:xfrm>
                <a:off x="7894541" y="-470736"/>
                <a:ext cx="253763" cy="1783340"/>
              </a:xfrm>
              <a:prstGeom prst="roundRect">
                <a:avLst/>
              </a:prstGeom>
              <a:blipFill>
                <a:blip r:embed="rId5">
                  <a:extLst>
                    <a:ext uri="{837473B0-CC2E-450A-ABE3-18F120FF3D39}">
                      <a1611:picAttrSrcUrl xmlns:a1611="http://schemas.microsoft.com/office/drawing/2016/11/main" r:id="rId6"/>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Rounded Corners 25">
                <a:extLst>
                  <a:ext uri="{FF2B5EF4-FFF2-40B4-BE49-F238E27FC236}">
                    <a16:creationId xmlns:a16="http://schemas.microsoft.com/office/drawing/2014/main" id="{556A513A-2AFA-9355-05AD-D856B1939B72}"/>
                  </a:ext>
                </a:extLst>
              </p:cNvPr>
              <p:cNvSpPr/>
              <p:nvPr/>
            </p:nvSpPr>
            <p:spPr>
              <a:xfrm>
                <a:off x="2404292" y="927498"/>
                <a:ext cx="7613779" cy="1783340"/>
              </a:xfrm>
              <a:prstGeom prst="roundRect">
                <a:avLst/>
              </a:prstGeom>
              <a:blipFill>
                <a:blip r:embed="rId5">
                  <a:extLst>
                    <a:ext uri="{837473B0-CC2E-450A-ABE3-18F120FF3D39}">
                      <a1611:picAttrSrcUrl xmlns:a1611="http://schemas.microsoft.com/office/drawing/2016/11/main" r:id="rId6"/>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3" name="TextBox 22">
              <a:extLst>
                <a:ext uri="{FF2B5EF4-FFF2-40B4-BE49-F238E27FC236}">
                  <a16:creationId xmlns:a16="http://schemas.microsoft.com/office/drawing/2014/main" id="{A062F95D-7032-9B5F-1A3D-FBDE200CD469}"/>
                </a:ext>
              </a:extLst>
            </p:cNvPr>
            <p:cNvSpPr txBox="1"/>
            <p:nvPr/>
          </p:nvSpPr>
          <p:spPr>
            <a:xfrm>
              <a:off x="485963" y="3468720"/>
              <a:ext cx="4288541" cy="69249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500" b="1" i="0" u="none" strike="noStrike" kern="1200" cap="none" spc="0" normalizeH="0" baseline="0" noProof="0" dirty="0">
                <a:ln>
                  <a:noFill/>
                </a:ln>
                <a:solidFill>
                  <a:srgbClr val="FF0000"/>
                </a:solidFill>
                <a:effectLst/>
                <a:uLnTx/>
                <a:uFillTx/>
                <a:latin typeface="UTM Cookies" panose="02040603050506020204" pitchFamily="18" charset="0"/>
                <a:ea typeface="+mn-ea"/>
                <a:cs typeface="+mn-cs"/>
              </a:endParaRPr>
            </a:p>
          </p:txBody>
        </p:sp>
      </p:grpSp>
      <p:pic>
        <p:nvPicPr>
          <p:cNvPr id="5" name="Picture 4">
            <a:extLst>
              <a:ext uri="{FF2B5EF4-FFF2-40B4-BE49-F238E27FC236}">
                <a16:creationId xmlns:a16="http://schemas.microsoft.com/office/drawing/2014/main" id="{CEA29CD3-517B-DCE4-E1B6-7C9AD75AB8ED}"/>
              </a:ext>
            </a:extLst>
          </p:cNvPr>
          <p:cNvPicPr>
            <a:picLocks noChangeAspect="1"/>
          </p:cNvPicPr>
          <p:nvPr/>
        </p:nvPicPr>
        <p:blipFill>
          <a:blip r:embed="rId7"/>
          <a:stretch>
            <a:fillRect/>
          </a:stretch>
        </p:blipFill>
        <p:spPr>
          <a:xfrm>
            <a:off x="2992285" y="1965291"/>
            <a:ext cx="6547671" cy="2353260"/>
          </a:xfrm>
          <a:prstGeom prst="rect">
            <a:avLst/>
          </a:prstGeom>
        </p:spPr>
      </p:pic>
    </p:spTree>
    <p:extLst>
      <p:ext uri="{BB962C8B-B14F-4D97-AF65-F5344CB8AC3E}">
        <p14:creationId xmlns:p14="http://schemas.microsoft.com/office/powerpoint/2010/main" val="4118061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i là triệu phú/Phiên bản 11 (2020) | Ai là triệu phú Wiki | Fandom">
            <a:extLst>
              <a:ext uri="{FF2B5EF4-FFF2-40B4-BE49-F238E27FC236}">
                <a16:creationId xmlns:a16="http://schemas.microsoft.com/office/drawing/2014/main" id="{EF65C820-A5F0-7CAD-A8EB-45B1E72C03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389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5678148"/>
      </p:ext>
    </p:extLst>
  </p:cSld>
  <p:clrMapOvr>
    <a:masterClrMapping/>
  </p:clrMapOvr>
  <p:transition spd="slow">
    <p:comb/>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2AB8A841-494C-4C05-B559-B83B93E2701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22084" y="-49894"/>
            <a:ext cx="3468041" cy="3468041"/>
          </a:xfrm>
          <a:prstGeom prst="rect">
            <a:avLst/>
          </a:prstGeom>
        </p:spPr>
      </p:pic>
      <p:cxnSp>
        <p:nvCxnSpPr>
          <p:cNvPr id="23" name="Straight Connector 22">
            <a:extLst>
              <a:ext uri="{FF2B5EF4-FFF2-40B4-BE49-F238E27FC236}">
                <a16:creationId xmlns:a16="http://schemas.microsoft.com/office/drawing/2014/main" id="{C7B0FE9C-F303-49FF-B30D-C4457E06642A}"/>
              </a:ext>
            </a:extLst>
          </p:cNvPr>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5397218"/>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659905" y="3584278"/>
            <a:ext cx="10872190"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1384917" y="3616546"/>
            <a:ext cx="9383697"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prstClr val="white"/>
                </a:solidFill>
                <a:latin typeface="Calibri" panose="020F0502020204030204"/>
              </a:rPr>
              <a:t>Câu</a:t>
            </a:r>
            <a:r>
              <a:rPr lang="en-US" sz="3200" dirty="0">
                <a:solidFill>
                  <a:prstClr val="white"/>
                </a:solidFill>
                <a:latin typeface="Calibri" panose="020F0502020204030204"/>
              </a:rPr>
              <a:t> 1: </a:t>
            </a:r>
            <a:r>
              <a:rPr lang="en-US" sz="3200" dirty="0" err="1">
                <a:solidFill>
                  <a:prstClr val="white"/>
                </a:solidFill>
                <a:latin typeface="Calibri" panose="020F0502020204030204"/>
              </a:rPr>
              <a:t>Điền</a:t>
            </a:r>
            <a:r>
              <a:rPr lang="en-US" sz="3200" dirty="0">
                <a:solidFill>
                  <a:prstClr val="white"/>
                </a:solidFill>
                <a:latin typeface="Calibri" panose="020F0502020204030204"/>
              </a:rPr>
              <a:t> </a:t>
            </a:r>
            <a:r>
              <a:rPr lang="en-US" sz="3200" dirty="0" err="1">
                <a:solidFill>
                  <a:prstClr val="white"/>
                </a:solidFill>
                <a:latin typeface="Calibri" panose="020F0502020204030204"/>
              </a:rPr>
              <a:t>từ</a:t>
            </a:r>
            <a:r>
              <a:rPr lang="en-US" sz="3200" dirty="0">
                <a:solidFill>
                  <a:prstClr val="white"/>
                </a:solidFill>
                <a:latin typeface="Calibri" panose="020F0502020204030204"/>
              </a:rPr>
              <a:t> </a:t>
            </a:r>
            <a:r>
              <a:rPr lang="en-US" sz="3200" dirty="0" err="1">
                <a:solidFill>
                  <a:prstClr val="white"/>
                </a:solidFill>
                <a:latin typeface="Calibri" panose="020F0502020204030204"/>
              </a:rPr>
              <a:t>thích</a:t>
            </a:r>
            <a:r>
              <a:rPr lang="en-US" sz="3200" dirty="0">
                <a:solidFill>
                  <a:prstClr val="white"/>
                </a:solidFill>
                <a:latin typeface="Calibri" panose="020F0502020204030204"/>
              </a:rPr>
              <a:t> </a:t>
            </a:r>
            <a:r>
              <a:rPr lang="en-US" sz="3200" dirty="0" err="1">
                <a:solidFill>
                  <a:prstClr val="white"/>
                </a:solidFill>
                <a:latin typeface="Calibri" panose="020F0502020204030204"/>
              </a:rPr>
              <a:t>hợp</a:t>
            </a:r>
            <a:r>
              <a:rPr lang="en-US" sz="3200" dirty="0">
                <a:solidFill>
                  <a:prstClr val="white"/>
                </a:solidFill>
                <a:latin typeface="Calibri" panose="020F0502020204030204"/>
              </a:rPr>
              <a:t> </a:t>
            </a:r>
            <a:r>
              <a:rPr lang="en-US" sz="3200" dirty="0" err="1">
                <a:solidFill>
                  <a:prstClr val="white"/>
                </a:solidFill>
                <a:latin typeface="Calibri" panose="020F0502020204030204"/>
              </a:rPr>
              <a:t>vào</a:t>
            </a:r>
            <a:r>
              <a:rPr lang="en-US" sz="3200" dirty="0">
                <a:solidFill>
                  <a:prstClr val="white"/>
                </a:solidFill>
                <a:latin typeface="Calibri" panose="020F0502020204030204"/>
              </a:rPr>
              <a:t> </a:t>
            </a:r>
            <a:r>
              <a:rPr lang="en-US" sz="3200" dirty="0" err="1">
                <a:solidFill>
                  <a:prstClr val="white"/>
                </a:solidFill>
                <a:latin typeface="Calibri" panose="020F0502020204030204"/>
              </a:rPr>
              <a:t>chỗ</a:t>
            </a:r>
            <a:r>
              <a:rPr lang="en-US" sz="3200" dirty="0">
                <a:solidFill>
                  <a:prstClr val="white"/>
                </a:solidFill>
                <a:latin typeface="Calibri" panose="020F0502020204030204"/>
              </a:rPr>
              <a:t> </a:t>
            </a:r>
            <a:r>
              <a:rPr lang="en-US" sz="3200" dirty="0" err="1">
                <a:solidFill>
                  <a:prstClr val="white"/>
                </a:solidFill>
                <a:latin typeface="Calibri" panose="020F0502020204030204"/>
              </a:rPr>
              <a:t>trống</a:t>
            </a:r>
            <a:r>
              <a:rPr lang="en-US" sz="3200" dirty="0">
                <a:solidFill>
                  <a:prstClr val="white"/>
                </a:solidFill>
                <a:latin typeface="Calibri" panose="020F0502020204030204"/>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white"/>
                </a:solidFill>
                <a:effectLst/>
                <a:uLnTx/>
                <a:uFillTx/>
                <a:latin typeface="Calibri" panose="020F0502020204030204"/>
              </a:rPr>
              <a:t>Nhanh</a:t>
            </a:r>
            <a:r>
              <a:rPr kumimoji="0" lang="en-US" sz="3200" b="0" i="0" u="none" strike="noStrike" kern="1200" cap="none" spc="0" normalizeH="0" noProof="0" dirty="0">
                <a:ln>
                  <a:noFill/>
                </a:ln>
                <a:solidFill>
                  <a:prstClr val="white"/>
                </a:solidFill>
                <a:effectLst/>
                <a:uLnTx/>
                <a:uFillTx/>
                <a:latin typeface="Calibri" panose="020F0502020204030204"/>
              </a:rPr>
              <a:t> </a:t>
            </a:r>
            <a:r>
              <a:rPr kumimoji="0" lang="en-US" sz="3200" b="0" i="0" u="none" strike="noStrike" kern="1200" cap="none" spc="0" normalizeH="0" noProof="0" dirty="0" err="1">
                <a:ln>
                  <a:noFill/>
                </a:ln>
                <a:solidFill>
                  <a:prstClr val="white"/>
                </a:solidFill>
                <a:effectLst/>
                <a:uLnTx/>
                <a:uFillTx/>
                <a:latin typeface="Calibri" panose="020F0502020204030204"/>
              </a:rPr>
              <a:t>như</a:t>
            </a:r>
            <a:r>
              <a:rPr kumimoji="0" lang="en-US" sz="3200" b="0" i="0" u="none" strike="noStrike" kern="1200" cap="none" spc="0" normalizeH="0" noProof="0" dirty="0">
                <a:ln>
                  <a:noFill/>
                </a:ln>
                <a:solidFill>
                  <a:prstClr val="white"/>
                </a:solidFill>
                <a:effectLst/>
                <a:uLnTx/>
                <a:uFillTx/>
                <a:latin typeface="Calibri" panose="020F0502020204030204"/>
              </a:rPr>
              <a:t>….</a:t>
            </a:r>
            <a:endParaRPr kumimoji="0" lang="en-US" sz="3200" b="0" i="0" u="none" strike="noStrike" kern="1200" cap="none" spc="0" normalizeH="0" baseline="0" noProof="0" dirty="0">
              <a:ln>
                <a:noFill/>
              </a:ln>
              <a:solidFill>
                <a:prstClr val="white"/>
              </a:solidFill>
              <a:effectLst/>
              <a:uLnTx/>
              <a:uFillTx/>
              <a:latin typeface="Calibri" panose="020F0502020204030204"/>
            </a:endParaRPr>
          </a:p>
        </p:txBody>
      </p:sp>
      <p:sp>
        <p:nvSpPr>
          <p:cNvPr id="15" name="bang a">
            <a:extLst>
              <a:ext uri="{FF2B5EF4-FFF2-40B4-BE49-F238E27FC236}">
                <a16:creationId xmlns:a16="http://schemas.microsoft.com/office/drawing/2014/main" id="{D0E6AFB4-275F-4728-9A13-27E00F9EA3A2}"/>
              </a:ext>
            </a:extLst>
          </p:cNvPr>
          <p:cNvSpPr/>
          <p:nvPr/>
        </p:nvSpPr>
        <p:spPr>
          <a:xfrm flipH="1">
            <a:off x="806332" y="5094962"/>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bang c">
            <a:extLst>
              <a:ext uri="{FF2B5EF4-FFF2-40B4-BE49-F238E27FC236}">
                <a16:creationId xmlns:a16="http://schemas.microsoft.com/office/drawing/2014/main" id="{CA2E0476-BE10-4768-BE1B-A9C0072703C2}"/>
              </a:ext>
            </a:extLst>
          </p:cNvPr>
          <p:cNvSpPr/>
          <p:nvPr/>
        </p:nvSpPr>
        <p:spPr>
          <a:xfrm flipH="1">
            <a:off x="806332"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dap an a">
            <a:extLst>
              <a:ext uri="{FF2B5EF4-FFF2-40B4-BE49-F238E27FC236}">
                <a16:creationId xmlns:a16="http://schemas.microsoft.com/office/drawing/2014/main" id="{9897B1B9-EB78-41AF-AC33-1E8F7714B11F}"/>
              </a:ext>
            </a:extLst>
          </p:cNvPr>
          <p:cNvSpPr txBox="1"/>
          <p:nvPr/>
        </p:nvSpPr>
        <p:spPr>
          <a:xfrm>
            <a:off x="1106008" y="5197163"/>
            <a:ext cx="4650419" cy="52322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
              <a:tabLst/>
              <a:defRPr/>
            </a:pPr>
            <a:r>
              <a:rPr kumimoji="0" lang="en-US" sz="28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A. </a:t>
            </a:r>
            <a:r>
              <a:rPr kumimoji="0" lang="en-US" sz="2800" b="0" i="0" u="none" strike="noStrike" kern="1200" cap="none" spc="0" normalizeH="0" baseline="0" noProof="0" dirty="0" err="1">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chớp</a:t>
            </a:r>
            <a:endParaRPr kumimoji="0" lang="en-US" sz="28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sp>
        <p:nvSpPr>
          <p:cNvPr id="27" name="dap an c">
            <a:extLst>
              <a:ext uri="{FF2B5EF4-FFF2-40B4-BE49-F238E27FC236}">
                <a16:creationId xmlns:a16="http://schemas.microsoft.com/office/drawing/2014/main" id="{D96707EC-5A82-4050-B897-6DBAB63AC957}"/>
              </a:ext>
            </a:extLst>
          </p:cNvPr>
          <p:cNvSpPr txBox="1"/>
          <p:nvPr/>
        </p:nvSpPr>
        <p:spPr>
          <a:xfrm>
            <a:off x="1106008" y="6060425"/>
            <a:ext cx="4650419" cy="52322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800" b="0" i="0" u="none" strike="noStrike" kern="1200" cap="none" spc="0" normalizeH="0" baseline="0" noProof="0" dirty="0">
                <a:ln>
                  <a:noFill/>
                </a:ln>
                <a:solidFill>
                  <a:schemeClr val="accent4"/>
                </a:solidFill>
                <a:effectLst/>
                <a:uLnTx/>
                <a:uFillTx/>
                <a:latin typeface="Calibri" panose="020F0502020204030204"/>
                <a:ea typeface="Tahoma" panose="020B0604030504040204" pitchFamily="34" charset="0"/>
                <a:cs typeface="Tahoma" panose="020B0604030504040204" pitchFamily="34" charset="0"/>
              </a:rPr>
              <a:t>C. </a:t>
            </a:r>
            <a:r>
              <a:rPr kumimoji="0" lang="en-US" sz="2800" b="0" i="0" u="none" strike="noStrike" kern="1200" cap="none" spc="0" normalizeH="0" baseline="0" noProof="0" dirty="0" err="1">
                <a:ln>
                  <a:noFill/>
                </a:ln>
                <a:solidFill>
                  <a:schemeClr val="accent4"/>
                </a:solidFill>
                <a:effectLst/>
                <a:uLnTx/>
                <a:uFillTx/>
                <a:latin typeface="Calibri" panose="020F0502020204030204"/>
                <a:ea typeface="Tahoma" panose="020B0604030504040204" pitchFamily="34" charset="0"/>
                <a:cs typeface="Tahoma" panose="020B0604030504040204" pitchFamily="34" charset="0"/>
              </a:rPr>
              <a:t>rùa</a:t>
            </a:r>
            <a:endParaRPr kumimoji="0" lang="en-US" sz="2800" b="0" i="0" u="none" strike="noStrike" kern="1200" cap="none" spc="0" normalizeH="0" baseline="0" noProof="0" dirty="0">
              <a:ln>
                <a:noFill/>
              </a:ln>
              <a:solidFill>
                <a:schemeClr val="accent4"/>
              </a:solidFill>
              <a:effectLst/>
              <a:uLnTx/>
              <a:uFillTx/>
              <a:latin typeface="Calibri" panose="020F0502020204030204"/>
              <a:ea typeface="Tahoma" panose="020B0604030504040204" pitchFamily="34" charset="0"/>
              <a:cs typeface="Tahoma" panose="020B0604030504040204" pitchFamily="34" charset="0"/>
            </a:endParaRPr>
          </a:p>
        </p:txBody>
      </p:sp>
      <p:sp>
        <p:nvSpPr>
          <p:cNvPr id="31" name="bang b">
            <a:extLst>
              <a:ext uri="{FF2B5EF4-FFF2-40B4-BE49-F238E27FC236}">
                <a16:creationId xmlns:a16="http://schemas.microsoft.com/office/drawing/2014/main" id="{8DD63B39-09F3-4F04-83CD-408FC7619A90}"/>
              </a:ext>
            </a:extLst>
          </p:cNvPr>
          <p:cNvSpPr/>
          <p:nvPr/>
        </p:nvSpPr>
        <p:spPr>
          <a:xfrm flipH="1">
            <a:off x="6135895" y="5094962"/>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6135895"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dap an b">
            <a:extLst>
              <a:ext uri="{FF2B5EF4-FFF2-40B4-BE49-F238E27FC236}">
                <a16:creationId xmlns:a16="http://schemas.microsoft.com/office/drawing/2014/main" id="{9B5DABB8-849A-4D2D-930C-9CA07BFC5BDE}"/>
              </a:ext>
            </a:extLst>
          </p:cNvPr>
          <p:cNvSpPr txBox="1"/>
          <p:nvPr/>
        </p:nvSpPr>
        <p:spPr>
          <a:xfrm>
            <a:off x="6435571" y="5197163"/>
            <a:ext cx="4650419" cy="52322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800" b="0" i="0" u="none" strike="noStrike" kern="1200" cap="none" spc="0" normalizeH="0" baseline="0" noProof="0" dirty="0">
                <a:ln>
                  <a:noFill/>
                </a:ln>
                <a:solidFill>
                  <a:schemeClr val="accent4"/>
                </a:solidFill>
                <a:effectLst/>
                <a:uLnTx/>
                <a:uFillTx/>
                <a:latin typeface="Calibri" panose="020F0502020204030204"/>
                <a:ea typeface="Tahoma" panose="020B0604030504040204" pitchFamily="34" charset="0"/>
                <a:cs typeface="Tahoma" panose="020B0604030504040204" pitchFamily="34" charset="0"/>
              </a:rPr>
              <a:t>B. </a:t>
            </a:r>
            <a:r>
              <a:rPr kumimoji="0" lang="en-US" sz="2800" b="0" i="0" u="none" strike="noStrike" kern="1200" cap="none" spc="0" normalizeH="0" baseline="0" noProof="0" dirty="0" err="1">
                <a:ln>
                  <a:noFill/>
                </a:ln>
                <a:solidFill>
                  <a:schemeClr val="accent4"/>
                </a:solidFill>
                <a:effectLst/>
                <a:uLnTx/>
                <a:uFillTx/>
                <a:latin typeface="Calibri" panose="020F0502020204030204"/>
                <a:ea typeface="Tahoma" panose="020B0604030504040204" pitchFamily="34" charset="0"/>
                <a:cs typeface="Tahoma" panose="020B0604030504040204" pitchFamily="34" charset="0"/>
              </a:rPr>
              <a:t>hổ</a:t>
            </a:r>
            <a:endParaRPr kumimoji="0" lang="en-US" sz="2800" b="0" i="0" u="none" strike="noStrike" kern="1200" cap="none" spc="0" normalizeH="0" baseline="0" noProof="0" dirty="0">
              <a:ln>
                <a:noFill/>
              </a:ln>
              <a:solidFill>
                <a:schemeClr val="accent4"/>
              </a:solidFill>
              <a:effectLst/>
              <a:uLnTx/>
              <a:uFillTx/>
              <a:latin typeface="Calibri" panose="020F0502020204030204"/>
              <a:ea typeface="Tahoma" panose="020B0604030504040204" pitchFamily="34" charset="0"/>
              <a:cs typeface="Tahoma" panose="020B0604030504040204" pitchFamily="34" charset="0"/>
            </a:endParaRPr>
          </a:p>
        </p:txBody>
      </p:sp>
      <p:sp>
        <p:nvSpPr>
          <p:cNvPr id="34" name="dap an d">
            <a:extLst>
              <a:ext uri="{FF2B5EF4-FFF2-40B4-BE49-F238E27FC236}">
                <a16:creationId xmlns:a16="http://schemas.microsoft.com/office/drawing/2014/main" id="{42A746A3-96B8-42A5-8EFA-A104DB6B2F69}"/>
              </a:ext>
            </a:extLst>
          </p:cNvPr>
          <p:cNvSpPr txBox="1"/>
          <p:nvPr/>
        </p:nvSpPr>
        <p:spPr>
          <a:xfrm>
            <a:off x="6435571" y="6060425"/>
            <a:ext cx="4650419" cy="52322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8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D. </a:t>
            </a:r>
            <a:r>
              <a:rPr kumimoji="0" lang="en-US" sz="2800" b="0" i="0" u="none" strike="noStrike" kern="1200" cap="none" spc="0" normalizeH="0" baseline="0" noProof="0" dirty="0" err="1">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sư</a:t>
            </a:r>
            <a:r>
              <a:rPr kumimoji="0" lang="en-US" sz="2800" b="0" i="0" u="none" strike="noStrike" kern="1200" cap="none" spc="0" normalizeH="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 </a:t>
            </a:r>
            <a:r>
              <a:rPr kumimoji="0" lang="en-US" sz="2800" b="0" i="0" u="none" strike="noStrike" kern="1200" cap="none" spc="0" normalizeH="0" noProof="0" dirty="0" err="1">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tử</a:t>
            </a:r>
            <a:endParaRPr kumimoji="0" lang="en-US" sz="28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192000" y="863859"/>
            <a:ext cx="487363" cy="487363"/>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192000" y="1478693"/>
            <a:ext cx="487363" cy="487363"/>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12202905" y="2074155"/>
            <a:ext cx="487363" cy="487363"/>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2"/>
          <a:stretch>
            <a:fillRect/>
          </a:stretch>
        </p:blipFill>
        <p:spPr>
          <a:xfrm>
            <a:off x="12202905" y="2630411"/>
            <a:ext cx="487363" cy="487363"/>
          </a:xfrm>
          <a:prstGeom prst="rect">
            <a:avLst/>
          </a:prstGeom>
        </p:spPr>
      </p:pic>
    </p:spTree>
    <p:extLst>
      <p:ext uri="{BB962C8B-B14F-4D97-AF65-F5344CB8AC3E}">
        <p14:creationId xmlns:p14="http://schemas.microsoft.com/office/powerpoint/2010/main" val="75732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34294F01-75A2-47C6-8975-F699C21E23C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22084" y="-49894"/>
            <a:ext cx="3468041" cy="3468041"/>
          </a:xfrm>
          <a:prstGeom prst="rect">
            <a:avLst/>
          </a:prstGeom>
        </p:spPr>
      </p:pic>
      <p:cxnSp>
        <p:nvCxnSpPr>
          <p:cNvPr id="23" name="Straight Connector 22">
            <a:extLst>
              <a:ext uri="{FF2B5EF4-FFF2-40B4-BE49-F238E27FC236}">
                <a16:creationId xmlns:a16="http://schemas.microsoft.com/office/drawing/2014/main" id="{C7B0FE9C-F303-49FF-B30D-C4457E06642A}"/>
              </a:ext>
            </a:extLst>
          </p:cNvPr>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5397218"/>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659905" y="3584278"/>
            <a:ext cx="10872190"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1406182" y="3956788"/>
            <a:ext cx="938369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 2: </a:t>
            </a:r>
            <a:r>
              <a:rPr kumimoji="0" lang="en-US" sz="36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36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white"/>
                </a:solidFill>
                <a:effectLst/>
                <a:uLnTx/>
                <a:uFillTx/>
                <a:latin typeface="Calibri" panose="020F0502020204030204"/>
                <a:ea typeface="+mn-ea"/>
                <a:cs typeface="+mn-cs"/>
              </a:rPr>
              <a:t>nào</a:t>
            </a:r>
            <a:r>
              <a:rPr kumimoji="0" lang="en-US" sz="36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white"/>
                </a:solidFill>
                <a:effectLst/>
                <a:uLnTx/>
                <a:uFillTx/>
                <a:latin typeface="Calibri" panose="020F0502020204030204"/>
                <a:ea typeface="+mn-ea"/>
                <a:cs typeface="+mn-cs"/>
              </a:rPr>
              <a:t>có</a:t>
            </a:r>
            <a:r>
              <a:rPr kumimoji="0" lang="en-US" sz="36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white"/>
                </a:solidFill>
                <a:effectLst/>
                <a:uLnTx/>
                <a:uFillTx/>
                <a:latin typeface="Calibri" panose="020F0502020204030204"/>
                <a:ea typeface="+mn-ea"/>
                <a:cs typeface="+mn-cs"/>
              </a:rPr>
              <a:t>sử</a:t>
            </a:r>
            <a:r>
              <a:rPr kumimoji="0" lang="en-US" sz="36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white"/>
                </a:solidFill>
                <a:effectLst/>
                <a:uLnTx/>
                <a:uFillTx/>
                <a:latin typeface="Calibri" panose="020F0502020204030204"/>
                <a:ea typeface="+mn-ea"/>
                <a:cs typeface="+mn-cs"/>
              </a:rPr>
              <a:t>dụng</a:t>
            </a:r>
            <a:r>
              <a:rPr kumimoji="0" lang="en-US" sz="36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white"/>
                </a:solidFill>
                <a:effectLst/>
                <a:uLnTx/>
                <a:uFillTx/>
                <a:latin typeface="Calibri" panose="020F0502020204030204"/>
                <a:ea typeface="+mn-ea"/>
                <a:cs typeface="+mn-cs"/>
              </a:rPr>
              <a:t>biện</a:t>
            </a:r>
            <a:r>
              <a:rPr kumimoji="0" lang="en-US" sz="36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white"/>
                </a:solidFill>
                <a:effectLst/>
                <a:uLnTx/>
                <a:uFillTx/>
                <a:latin typeface="Calibri" panose="020F0502020204030204"/>
                <a:ea typeface="+mn-ea"/>
                <a:cs typeface="+mn-cs"/>
              </a:rPr>
              <a:t>pháp</a:t>
            </a:r>
            <a:r>
              <a:rPr kumimoji="0" lang="en-US" sz="36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white"/>
                </a:solidFill>
                <a:effectLst/>
                <a:uLnTx/>
                <a:uFillTx/>
                <a:latin typeface="Calibri" panose="020F0502020204030204"/>
                <a:ea typeface="+mn-ea"/>
                <a:cs typeface="+mn-cs"/>
              </a:rPr>
              <a:t>nhân</a:t>
            </a:r>
            <a:r>
              <a:rPr kumimoji="0" lang="en-US" sz="36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white"/>
                </a:solidFill>
                <a:effectLst/>
                <a:uLnTx/>
                <a:uFillTx/>
                <a:latin typeface="Calibri" panose="020F0502020204030204"/>
                <a:ea typeface="+mn-ea"/>
                <a:cs typeface="+mn-cs"/>
              </a:rPr>
              <a:t>hóa</a:t>
            </a: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bang b">
            <a:extLst>
              <a:ext uri="{FF2B5EF4-FFF2-40B4-BE49-F238E27FC236}">
                <a16:creationId xmlns:a16="http://schemas.microsoft.com/office/drawing/2014/main" id="{D0E6AFB4-275F-4728-9A13-27E00F9EA3A2}"/>
              </a:ext>
            </a:extLst>
          </p:cNvPr>
          <p:cNvSpPr/>
          <p:nvPr/>
        </p:nvSpPr>
        <p:spPr>
          <a:xfrm flipH="1">
            <a:off x="6135895" y="5100583"/>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bang c">
            <a:extLst>
              <a:ext uri="{FF2B5EF4-FFF2-40B4-BE49-F238E27FC236}">
                <a16:creationId xmlns:a16="http://schemas.microsoft.com/office/drawing/2014/main" id="{CA2E0476-BE10-4768-BE1B-A9C0072703C2}"/>
              </a:ext>
            </a:extLst>
          </p:cNvPr>
          <p:cNvSpPr/>
          <p:nvPr/>
        </p:nvSpPr>
        <p:spPr>
          <a:xfrm flipH="1">
            <a:off x="806332"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cau hoi b">
            <a:extLst>
              <a:ext uri="{FF2B5EF4-FFF2-40B4-BE49-F238E27FC236}">
                <a16:creationId xmlns:a16="http://schemas.microsoft.com/office/drawing/2014/main" id="{9897B1B9-EB78-41AF-AC33-1E8F7714B11F}"/>
              </a:ext>
            </a:extLst>
          </p:cNvPr>
          <p:cNvSpPr txBox="1"/>
          <p:nvPr/>
        </p:nvSpPr>
        <p:spPr>
          <a:xfrm>
            <a:off x="6435571" y="5202784"/>
            <a:ext cx="4920001"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0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B. </a:t>
            </a:r>
            <a:r>
              <a:rPr kumimoji="0" lang="en-US" sz="2000" b="0" i="0" u="none" strike="noStrike" kern="1200" cap="none" spc="0" normalizeH="0" baseline="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Những</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chị</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gió</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đang</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vui</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đùa</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trên</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mặt</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hồ</a:t>
            </a:r>
            <a:endParaRPr kumimoji="0" lang="en-US" sz="20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sp>
        <p:nvSpPr>
          <p:cNvPr id="27" name="cau hoi c">
            <a:extLst>
              <a:ext uri="{FF2B5EF4-FFF2-40B4-BE49-F238E27FC236}">
                <a16:creationId xmlns:a16="http://schemas.microsoft.com/office/drawing/2014/main" id="{D96707EC-5A82-4050-B897-6DBAB63AC957}"/>
              </a:ext>
            </a:extLst>
          </p:cNvPr>
          <p:cNvSpPr txBox="1"/>
          <p:nvPr/>
        </p:nvSpPr>
        <p:spPr>
          <a:xfrm>
            <a:off x="1106008" y="6060425"/>
            <a:ext cx="4650419"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0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C. </a:t>
            </a:r>
            <a:r>
              <a:rPr kumimoji="0" lang="en-US" sz="2000" b="0" i="0" u="none" strike="noStrike" kern="1200" cap="none" spc="0" normalizeH="0" baseline="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Mặt</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hồ</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xanh</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biếc</a:t>
            </a:r>
            <a:endParaRPr kumimoji="0" lang="en-US" sz="20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sp>
        <p:nvSpPr>
          <p:cNvPr id="31" name="bang a">
            <a:extLst>
              <a:ext uri="{FF2B5EF4-FFF2-40B4-BE49-F238E27FC236}">
                <a16:creationId xmlns:a16="http://schemas.microsoft.com/office/drawing/2014/main" id="{8DD63B39-09F3-4F04-83CD-408FC7619A90}"/>
              </a:ext>
            </a:extLst>
          </p:cNvPr>
          <p:cNvSpPr/>
          <p:nvPr/>
        </p:nvSpPr>
        <p:spPr>
          <a:xfrm flipH="1">
            <a:off x="806332" y="5094961"/>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6135895"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1106008" y="5197162"/>
            <a:ext cx="4650419"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0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A. </a:t>
            </a:r>
            <a:r>
              <a:rPr kumimoji="0" lang="en-US" sz="2000" b="0" i="0" u="none" strike="noStrike" kern="1200" cap="none" spc="0" normalizeH="0" baseline="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Những</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cơn</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gió</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thổi</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nhẹ</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trên</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mặt</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hồ</a:t>
            </a:r>
            <a:endParaRPr kumimoji="0" lang="en-US" sz="20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sp>
        <p:nvSpPr>
          <p:cNvPr id="34" name="cau hoi d">
            <a:extLst>
              <a:ext uri="{FF2B5EF4-FFF2-40B4-BE49-F238E27FC236}">
                <a16:creationId xmlns:a16="http://schemas.microsoft.com/office/drawing/2014/main" id="{42A746A3-96B8-42A5-8EFA-A104DB6B2F69}"/>
              </a:ext>
            </a:extLst>
          </p:cNvPr>
          <p:cNvSpPr txBox="1"/>
          <p:nvPr/>
        </p:nvSpPr>
        <p:spPr>
          <a:xfrm>
            <a:off x="6435571" y="6060425"/>
            <a:ext cx="4650419"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0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D. </a:t>
            </a:r>
            <a:r>
              <a:rPr kumimoji="0" lang="en-US" sz="2000" b="0" i="0" u="none" strike="noStrike" kern="1200" cap="none" spc="0" normalizeH="0" baseline="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Mặt</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trời</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lặn</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ở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đằng</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Tây</a:t>
            </a:r>
            <a:endParaRPr kumimoji="0" lang="en-US" sz="20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192000" y="863859"/>
            <a:ext cx="487363" cy="487363"/>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2192000" y="1478693"/>
            <a:ext cx="487363" cy="487363"/>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12202905" y="2074155"/>
            <a:ext cx="487363" cy="487363"/>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12202905" y="2630411"/>
            <a:ext cx="487363" cy="487363"/>
          </a:xfrm>
          <a:prstGeom prst="rect">
            <a:avLst/>
          </a:prstGeom>
        </p:spPr>
      </p:pic>
    </p:spTree>
    <p:extLst>
      <p:ext uri="{BB962C8B-B14F-4D97-AF65-F5344CB8AC3E}">
        <p14:creationId xmlns:p14="http://schemas.microsoft.com/office/powerpoint/2010/main" val="3170706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6C975AF1-8BB4-444D-993E-F98C38C51C8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22084" y="-49894"/>
            <a:ext cx="3468041" cy="3468041"/>
          </a:xfrm>
          <a:prstGeom prst="rect">
            <a:avLst/>
          </a:prstGeom>
        </p:spPr>
      </p:pic>
      <p:cxnSp>
        <p:nvCxnSpPr>
          <p:cNvPr id="23" name="Straight Connector 22">
            <a:extLst>
              <a:ext uri="{FF2B5EF4-FFF2-40B4-BE49-F238E27FC236}">
                <a16:creationId xmlns:a16="http://schemas.microsoft.com/office/drawing/2014/main" id="{C7B0FE9C-F303-49FF-B30D-C4457E06642A}"/>
              </a:ext>
            </a:extLst>
          </p:cNvPr>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5397218"/>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659905" y="3584278"/>
            <a:ext cx="10872190"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1480610" y="3776034"/>
            <a:ext cx="938369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err="1">
                <a:solidFill>
                  <a:prstClr val="white"/>
                </a:solidFill>
                <a:latin typeface="Calibri" panose="020F0502020204030204"/>
              </a:rPr>
              <a:t>Câu</a:t>
            </a:r>
            <a:r>
              <a:rPr lang="en-US" sz="3600" dirty="0">
                <a:solidFill>
                  <a:prstClr val="white"/>
                </a:solidFill>
                <a:latin typeface="Calibri" panose="020F0502020204030204"/>
              </a:rPr>
              <a:t> 3: T</a:t>
            </a:r>
            <a:r>
              <a:rPr kumimoji="0" lang="en-US" sz="3600" b="0" i="0" u="none" strike="noStrike" kern="1200" cap="none" spc="0" normalizeH="0" baseline="0" noProof="0" dirty="0" err="1">
                <a:ln>
                  <a:noFill/>
                </a:ln>
                <a:solidFill>
                  <a:prstClr val="white"/>
                </a:solidFill>
                <a:effectLst/>
                <a:uLnTx/>
                <a:uFillTx/>
                <a:latin typeface="Calibri" panose="020F0502020204030204"/>
              </a:rPr>
              <a:t>ác</a:t>
            </a:r>
            <a:r>
              <a:rPr kumimoji="0" lang="en-US" sz="3600" b="0" i="0" u="none" strike="noStrike" kern="1200" cap="none" spc="0" normalizeH="0" noProof="0" dirty="0">
                <a:ln>
                  <a:noFill/>
                </a:ln>
                <a:solidFill>
                  <a:prstClr val="white"/>
                </a:solidFill>
                <a:effectLst/>
                <a:uLnTx/>
                <a:uFillTx/>
                <a:latin typeface="Calibri" panose="020F0502020204030204"/>
              </a:rPr>
              <a:t> </a:t>
            </a:r>
            <a:r>
              <a:rPr kumimoji="0" lang="en-US" sz="3600" b="0" i="0" u="none" strike="noStrike" kern="1200" cap="none" spc="0" normalizeH="0" noProof="0" dirty="0" err="1">
                <a:ln>
                  <a:noFill/>
                </a:ln>
                <a:solidFill>
                  <a:prstClr val="white"/>
                </a:solidFill>
                <a:effectLst/>
                <a:uLnTx/>
                <a:uFillTx/>
                <a:latin typeface="Calibri" panose="020F0502020204030204"/>
              </a:rPr>
              <a:t>dụng</a:t>
            </a:r>
            <a:r>
              <a:rPr kumimoji="0" lang="en-US" sz="3600" b="0" i="0" u="none" strike="noStrike" kern="1200" cap="none" spc="0" normalizeH="0" noProof="0" dirty="0">
                <a:ln>
                  <a:noFill/>
                </a:ln>
                <a:solidFill>
                  <a:prstClr val="white"/>
                </a:solidFill>
                <a:effectLst/>
                <a:uLnTx/>
                <a:uFillTx/>
                <a:latin typeface="Calibri" panose="020F0502020204030204"/>
              </a:rPr>
              <a:t> </a:t>
            </a:r>
            <a:r>
              <a:rPr kumimoji="0" lang="en-US" sz="3600" b="0" i="0" u="none" strike="noStrike" kern="1200" cap="none" spc="0" normalizeH="0" noProof="0" dirty="0" err="1">
                <a:ln>
                  <a:noFill/>
                </a:ln>
                <a:solidFill>
                  <a:prstClr val="white"/>
                </a:solidFill>
                <a:effectLst/>
                <a:uLnTx/>
                <a:uFillTx/>
                <a:latin typeface="Calibri" panose="020F0502020204030204"/>
              </a:rPr>
              <a:t>của</a:t>
            </a:r>
            <a:r>
              <a:rPr kumimoji="0" lang="en-US" sz="3600" b="0" i="0" u="none" strike="noStrike" kern="1200" cap="none" spc="0" normalizeH="0" noProof="0" dirty="0">
                <a:ln>
                  <a:noFill/>
                </a:ln>
                <a:solidFill>
                  <a:prstClr val="white"/>
                </a:solidFill>
                <a:effectLst/>
                <a:uLnTx/>
                <a:uFillTx/>
                <a:latin typeface="Calibri" panose="020F0502020204030204"/>
              </a:rPr>
              <a:t> </a:t>
            </a:r>
            <a:r>
              <a:rPr kumimoji="0" lang="en-US" sz="3600" b="0" i="0" u="none" strike="noStrike" kern="1200" cap="none" spc="0" normalizeH="0" noProof="0" dirty="0" err="1">
                <a:ln>
                  <a:noFill/>
                </a:ln>
                <a:solidFill>
                  <a:prstClr val="white"/>
                </a:solidFill>
                <a:effectLst/>
                <a:uLnTx/>
                <a:uFillTx/>
                <a:latin typeface="Calibri" panose="020F0502020204030204"/>
              </a:rPr>
              <a:t>biện</a:t>
            </a:r>
            <a:r>
              <a:rPr kumimoji="0" lang="en-US" sz="3600" b="0" i="0" u="none" strike="noStrike" kern="1200" cap="none" spc="0" normalizeH="0" noProof="0" dirty="0">
                <a:ln>
                  <a:noFill/>
                </a:ln>
                <a:solidFill>
                  <a:prstClr val="white"/>
                </a:solidFill>
                <a:effectLst/>
                <a:uLnTx/>
                <a:uFillTx/>
                <a:latin typeface="Calibri" panose="020F0502020204030204"/>
              </a:rPr>
              <a:t> </a:t>
            </a:r>
            <a:r>
              <a:rPr kumimoji="0" lang="en-US" sz="3600" b="0" i="0" u="none" strike="noStrike" kern="1200" cap="none" spc="0" normalizeH="0" noProof="0" dirty="0" err="1">
                <a:ln>
                  <a:noFill/>
                </a:ln>
                <a:solidFill>
                  <a:prstClr val="white"/>
                </a:solidFill>
                <a:effectLst/>
                <a:uLnTx/>
                <a:uFillTx/>
                <a:latin typeface="Calibri" panose="020F0502020204030204"/>
              </a:rPr>
              <a:t>pháp</a:t>
            </a:r>
            <a:r>
              <a:rPr kumimoji="0" lang="en-US" sz="3600" b="0" i="0" u="none" strike="noStrike" kern="1200" cap="none" spc="0" normalizeH="0" noProof="0" dirty="0">
                <a:ln>
                  <a:noFill/>
                </a:ln>
                <a:solidFill>
                  <a:prstClr val="white"/>
                </a:solidFill>
                <a:effectLst/>
                <a:uLnTx/>
                <a:uFillTx/>
                <a:latin typeface="Calibri" panose="020F0502020204030204"/>
              </a:rPr>
              <a:t> </a:t>
            </a:r>
            <a:r>
              <a:rPr kumimoji="0" lang="en-US" sz="3600" b="0" i="0" u="none" strike="noStrike" kern="1200" cap="none" spc="0" normalizeH="0" noProof="0" dirty="0" err="1">
                <a:ln>
                  <a:noFill/>
                </a:ln>
                <a:solidFill>
                  <a:prstClr val="white"/>
                </a:solidFill>
                <a:effectLst/>
                <a:uLnTx/>
                <a:uFillTx/>
                <a:latin typeface="Calibri" panose="020F0502020204030204"/>
              </a:rPr>
              <a:t>nhân</a:t>
            </a:r>
            <a:r>
              <a:rPr kumimoji="0" lang="en-US" sz="3600" b="0" i="0" u="none" strike="noStrike" kern="1200" cap="none" spc="0" normalizeH="0" noProof="0" dirty="0">
                <a:ln>
                  <a:noFill/>
                </a:ln>
                <a:solidFill>
                  <a:prstClr val="white"/>
                </a:solidFill>
                <a:effectLst/>
                <a:uLnTx/>
                <a:uFillTx/>
                <a:latin typeface="Calibri" panose="020F0502020204030204"/>
              </a:rPr>
              <a:t> </a:t>
            </a:r>
            <a:r>
              <a:rPr kumimoji="0" lang="en-US" sz="3600" b="0" i="0" u="none" strike="noStrike" kern="1200" cap="none" spc="0" normalizeH="0" noProof="0" dirty="0" err="1">
                <a:ln>
                  <a:noFill/>
                </a:ln>
                <a:solidFill>
                  <a:prstClr val="white"/>
                </a:solidFill>
                <a:effectLst/>
                <a:uLnTx/>
                <a:uFillTx/>
                <a:latin typeface="Calibri" panose="020F0502020204030204"/>
              </a:rPr>
              <a:t>hóa</a:t>
            </a:r>
            <a:r>
              <a:rPr kumimoji="0" lang="en-US" sz="3600" b="0" i="0" u="none" strike="noStrike" kern="1200" cap="none" spc="0" normalizeH="0" noProof="0" dirty="0">
                <a:ln>
                  <a:noFill/>
                </a:ln>
                <a:solidFill>
                  <a:prstClr val="white"/>
                </a:solidFill>
                <a:effectLst/>
                <a:uLnTx/>
                <a:uFillTx/>
                <a:latin typeface="Calibri" panose="020F0502020204030204"/>
              </a:rPr>
              <a:t> </a:t>
            </a:r>
            <a:r>
              <a:rPr kumimoji="0" lang="en-US" sz="3600" b="0" i="0" u="none" strike="noStrike" kern="1200" cap="none" spc="0" normalizeH="0" noProof="0" dirty="0" err="1">
                <a:ln>
                  <a:noFill/>
                </a:ln>
                <a:solidFill>
                  <a:prstClr val="white"/>
                </a:solidFill>
                <a:effectLst/>
                <a:uLnTx/>
                <a:uFillTx/>
                <a:latin typeface="Calibri" panose="020F0502020204030204"/>
              </a:rPr>
              <a:t>là</a:t>
            </a:r>
            <a:r>
              <a:rPr kumimoji="0" lang="en-US" sz="3600" b="0" i="0" u="none" strike="noStrike" kern="1200" cap="none" spc="0" normalizeH="0" noProof="0" dirty="0">
                <a:ln>
                  <a:noFill/>
                </a:ln>
                <a:solidFill>
                  <a:prstClr val="white"/>
                </a:solidFill>
                <a:effectLst/>
                <a:uLnTx/>
                <a:uFillTx/>
                <a:latin typeface="Calibri" panose="020F0502020204030204"/>
              </a:rPr>
              <a:t> </a:t>
            </a:r>
            <a:r>
              <a:rPr kumimoji="0" lang="en-US" sz="3600" b="0" i="0" u="none" strike="noStrike" kern="1200" cap="none" spc="0" normalizeH="0" noProof="0" dirty="0" err="1">
                <a:ln>
                  <a:noFill/>
                </a:ln>
                <a:solidFill>
                  <a:prstClr val="white"/>
                </a:solidFill>
                <a:effectLst/>
                <a:uLnTx/>
                <a:uFillTx/>
                <a:latin typeface="Calibri" panose="020F0502020204030204"/>
              </a:rPr>
              <a:t>gì</a:t>
            </a:r>
            <a:r>
              <a:rPr kumimoji="0" lang="en-US" sz="3600" b="0" i="0" u="none" strike="noStrike" kern="1200" cap="none" spc="0" normalizeH="0" noProof="0" dirty="0">
                <a:ln>
                  <a:noFill/>
                </a:ln>
                <a:solidFill>
                  <a:prstClr val="white"/>
                </a:solidFill>
                <a:effectLst/>
                <a:uLnTx/>
                <a:uFillTx/>
                <a:latin typeface="Calibri" panose="020F0502020204030204"/>
              </a:rPr>
              <a:t>?</a:t>
            </a:r>
            <a:endParaRPr kumimoji="0" lang="en-US" sz="3600" b="0" i="0" u="none" strike="noStrike" kern="1200" cap="none" spc="0" normalizeH="0" baseline="0" noProof="0" dirty="0">
              <a:ln>
                <a:noFill/>
              </a:ln>
              <a:solidFill>
                <a:prstClr val="white"/>
              </a:solidFill>
              <a:effectLst/>
              <a:uLnTx/>
              <a:uFillTx/>
              <a:latin typeface="Calibri" panose="020F0502020204030204"/>
            </a:endParaRPr>
          </a:p>
        </p:txBody>
      </p:sp>
      <p:sp>
        <p:nvSpPr>
          <p:cNvPr id="15" name="bang c">
            <a:extLst>
              <a:ext uri="{FF2B5EF4-FFF2-40B4-BE49-F238E27FC236}">
                <a16:creationId xmlns:a16="http://schemas.microsoft.com/office/drawing/2014/main" id="{D0E6AFB4-275F-4728-9A13-27E00F9EA3A2}"/>
              </a:ext>
            </a:extLst>
          </p:cNvPr>
          <p:cNvSpPr/>
          <p:nvPr/>
        </p:nvSpPr>
        <p:spPr>
          <a:xfrm flipH="1">
            <a:off x="6227213" y="6046352"/>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bang b">
            <a:extLst>
              <a:ext uri="{FF2B5EF4-FFF2-40B4-BE49-F238E27FC236}">
                <a16:creationId xmlns:a16="http://schemas.microsoft.com/office/drawing/2014/main" id="{CA2E0476-BE10-4768-BE1B-A9C0072703C2}"/>
              </a:ext>
            </a:extLst>
          </p:cNvPr>
          <p:cNvSpPr/>
          <p:nvPr/>
        </p:nvSpPr>
        <p:spPr>
          <a:xfrm flipH="1">
            <a:off x="6135895" y="5094961"/>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cau hoi c">
            <a:extLst>
              <a:ext uri="{FF2B5EF4-FFF2-40B4-BE49-F238E27FC236}">
                <a16:creationId xmlns:a16="http://schemas.microsoft.com/office/drawing/2014/main" id="{9897B1B9-EB78-41AF-AC33-1E8F7714B11F}"/>
              </a:ext>
            </a:extLst>
          </p:cNvPr>
          <p:cNvSpPr txBox="1"/>
          <p:nvPr/>
        </p:nvSpPr>
        <p:spPr>
          <a:xfrm>
            <a:off x="6526889" y="6148553"/>
            <a:ext cx="4650419"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0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D. </a:t>
            </a:r>
            <a:r>
              <a:rPr kumimoji="0" lang="en-US" sz="2000" b="0" i="0" u="none" strike="noStrike" kern="1200" cap="none" spc="0" normalizeH="0" baseline="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Cả</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3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đáp</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án</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trên</a:t>
            </a:r>
            <a:endParaRPr kumimoji="0" lang="en-US" sz="20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sp>
        <p:nvSpPr>
          <p:cNvPr id="27" name="cau hoi b">
            <a:extLst>
              <a:ext uri="{FF2B5EF4-FFF2-40B4-BE49-F238E27FC236}">
                <a16:creationId xmlns:a16="http://schemas.microsoft.com/office/drawing/2014/main" id="{D96707EC-5A82-4050-B897-6DBAB63AC957}"/>
              </a:ext>
            </a:extLst>
          </p:cNvPr>
          <p:cNvSpPr txBox="1"/>
          <p:nvPr/>
        </p:nvSpPr>
        <p:spPr>
          <a:xfrm>
            <a:off x="6446203" y="5069571"/>
            <a:ext cx="4650419" cy="707886"/>
          </a:xfrm>
          <a:prstGeom prst="rect">
            <a:avLst/>
          </a:prstGeom>
          <a:noFill/>
        </p:spPr>
        <p:txBody>
          <a:bodyPr wrap="square" rtlCol="0">
            <a:spAutoFit/>
          </a:bodyPr>
          <a:lstStyle/>
          <a:p>
            <a:pPr marL="342900" lvl="0" indent="-342900">
              <a:buClr>
                <a:prstClr val="white"/>
              </a:buClr>
              <a:buFont typeface="Wingdings" panose="05000000000000000000" pitchFamily="2" charset="2"/>
              <a:buChar char="w"/>
              <a:defRPr/>
            </a:pPr>
            <a:r>
              <a:rPr lang="en-US" sz="2000" dirty="0">
                <a:solidFill>
                  <a:srgbClr val="FFC000"/>
                </a:solidFill>
                <a:ea typeface="Tahoma" panose="020B0604030504040204" pitchFamily="34" charset="0"/>
                <a:cs typeface="Tahoma" panose="020B0604030504040204" pitchFamily="34" charset="0"/>
              </a:rPr>
              <a:t>B. </a:t>
            </a:r>
            <a:r>
              <a:rPr lang="en-US" sz="2000" dirty="0" err="1">
                <a:solidFill>
                  <a:prstClr val="white"/>
                </a:solidFill>
                <a:ea typeface="Tahoma" panose="020B0604030504040204" pitchFamily="34" charset="0"/>
                <a:cs typeface="Tahoma" panose="020B0604030504040204" pitchFamily="34" charset="0"/>
              </a:rPr>
              <a:t>Giúp</a:t>
            </a:r>
            <a:r>
              <a:rPr lang="en-US" sz="2000" dirty="0">
                <a:solidFill>
                  <a:prstClr val="white"/>
                </a:solidFill>
                <a:ea typeface="Tahoma" panose="020B0604030504040204" pitchFamily="34" charset="0"/>
                <a:cs typeface="Tahoma" panose="020B0604030504040204" pitchFamily="34" charset="0"/>
              </a:rPr>
              <a:t> </a:t>
            </a:r>
            <a:r>
              <a:rPr lang="en-US" sz="2000" dirty="0" err="1">
                <a:solidFill>
                  <a:prstClr val="white"/>
                </a:solidFill>
                <a:ea typeface="Tahoma" panose="020B0604030504040204" pitchFamily="34" charset="0"/>
                <a:cs typeface="Tahoma" panose="020B0604030504040204" pitchFamily="34" charset="0"/>
              </a:rPr>
              <a:t>sự</a:t>
            </a:r>
            <a:r>
              <a:rPr lang="en-US" sz="2000" dirty="0">
                <a:solidFill>
                  <a:prstClr val="white"/>
                </a:solidFill>
                <a:ea typeface="Tahoma" panose="020B0604030504040204" pitchFamily="34" charset="0"/>
                <a:cs typeface="Tahoma" panose="020B0604030504040204" pitchFamily="34" charset="0"/>
              </a:rPr>
              <a:t> </a:t>
            </a:r>
            <a:r>
              <a:rPr lang="en-US" sz="2000" dirty="0" err="1">
                <a:solidFill>
                  <a:prstClr val="white"/>
                </a:solidFill>
                <a:ea typeface="Tahoma" panose="020B0604030504040204" pitchFamily="34" charset="0"/>
                <a:cs typeface="Tahoma" panose="020B0604030504040204" pitchFamily="34" charset="0"/>
              </a:rPr>
              <a:t>vật</a:t>
            </a:r>
            <a:r>
              <a:rPr lang="en-US" sz="2000" dirty="0">
                <a:solidFill>
                  <a:prstClr val="white"/>
                </a:solidFill>
                <a:ea typeface="Tahoma" panose="020B0604030504040204" pitchFamily="34" charset="0"/>
                <a:cs typeface="Tahoma" panose="020B0604030504040204" pitchFamily="34" charset="0"/>
              </a:rPr>
              <a:t>, </a:t>
            </a:r>
            <a:r>
              <a:rPr lang="en-US" sz="2000" dirty="0" err="1">
                <a:solidFill>
                  <a:prstClr val="white"/>
                </a:solidFill>
                <a:ea typeface="Tahoma" panose="020B0604030504040204" pitchFamily="34" charset="0"/>
                <a:cs typeface="Tahoma" panose="020B0604030504040204" pitchFamily="34" charset="0"/>
              </a:rPr>
              <a:t>hiện</a:t>
            </a:r>
            <a:r>
              <a:rPr lang="en-US" sz="2000" dirty="0">
                <a:solidFill>
                  <a:prstClr val="white"/>
                </a:solidFill>
                <a:ea typeface="Tahoma" panose="020B0604030504040204" pitchFamily="34" charset="0"/>
                <a:cs typeface="Tahoma" panose="020B0604030504040204" pitchFamily="34" charset="0"/>
              </a:rPr>
              <a:t> </a:t>
            </a:r>
            <a:r>
              <a:rPr lang="en-US" sz="2000" dirty="0" err="1">
                <a:solidFill>
                  <a:prstClr val="white"/>
                </a:solidFill>
                <a:ea typeface="Tahoma" panose="020B0604030504040204" pitchFamily="34" charset="0"/>
                <a:cs typeface="Tahoma" panose="020B0604030504040204" pitchFamily="34" charset="0"/>
              </a:rPr>
              <a:t>tượng</a:t>
            </a:r>
            <a:r>
              <a:rPr lang="en-US" sz="2000" dirty="0">
                <a:solidFill>
                  <a:prstClr val="white"/>
                </a:solidFill>
                <a:ea typeface="Tahoma" panose="020B0604030504040204" pitchFamily="34" charset="0"/>
                <a:cs typeface="Tahoma" panose="020B0604030504040204" pitchFamily="34" charset="0"/>
              </a:rPr>
              <a:t> </a:t>
            </a:r>
            <a:r>
              <a:rPr lang="en-US" sz="2000" dirty="0" err="1">
                <a:solidFill>
                  <a:prstClr val="white"/>
                </a:solidFill>
                <a:ea typeface="Tahoma" panose="020B0604030504040204" pitchFamily="34" charset="0"/>
                <a:cs typeface="Tahoma" panose="020B0604030504040204" pitchFamily="34" charset="0"/>
              </a:rPr>
              <a:t>giống</a:t>
            </a:r>
            <a:r>
              <a:rPr lang="en-US" sz="2000" dirty="0">
                <a:solidFill>
                  <a:prstClr val="white"/>
                </a:solidFill>
                <a:ea typeface="Tahoma" panose="020B0604030504040204" pitchFamily="34" charset="0"/>
                <a:cs typeface="Tahoma" panose="020B0604030504040204" pitchFamily="34" charset="0"/>
              </a:rPr>
              <a:t> </a:t>
            </a:r>
            <a:r>
              <a:rPr lang="en-US" sz="2000" dirty="0" err="1">
                <a:solidFill>
                  <a:prstClr val="white"/>
                </a:solidFill>
                <a:ea typeface="Tahoma" panose="020B0604030504040204" pitchFamily="34" charset="0"/>
                <a:cs typeface="Tahoma" panose="020B0604030504040204" pitchFamily="34" charset="0"/>
              </a:rPr>
              <a:t>như</a:t>
            </a:r>
            <a:r>
              <a:rPr lang="en-US" sz="2000" dirty="0">
                <a:solidFill>
                  <a:prstClr val="white"/>
                </a:solidFill>
                <a:ea typeface="Tahoma" panose="020B0604030504040204" pitchFamily="34" charset="0"/>
                <a:cs typeface="Tahoma" panose="020B0604030504040204" pitchFamily="34" charset="0"/>
              </a:rPr>
              <a:t> con </a:t>
            </a:r>
            <a:r>
              <a:rPr lang="en-US" sz="2000" dirty="0" err="1">
                <a:solidFill>
                  <a:prstClr val="white"/>
                </a:solidFill>
                <a:ea typeface="Tahoma" panose="020B0604030504040204" pitchFamily="34" charset="0"/>
                <a:cs typeface="Tahoma" panose="020B0604030504040204" pitchFamily="34" charset="0"/>
              </a:rPr>
              <a:t>người</a:t>
            </a:r>
            <a:endParaRPr lang="en-US" sz="2000" dirty="0">
              <a:solidFill>
                <a:prstClr val="white"/>
              </a:solidFill>
              <a:ea typeface="Tahoma" panose="020B0604030504040204" pitchFamily="34" charset="0"/>
              <a:cs typeface="Tahoma" panose="020B0604030504040204" pitchFamily="34" charset="0"/>
            </a:endParaRPr>
          </a:p>
        </p:txBody>
      </p:sp>
      <p:sp>
        <p:nvSpPr>
          <p:cNvPr id="31" name="bang a">
            <a:extLst>
              <a:ext uri="{FF2B5EF4-FFF2-40B4-BE49-F238E27FC236}">
                <a16:creationId xmlns:a16="http://schemas.microsoft.com/office/drawing/2014/main" id="{8DD63B39-09F3-4F04-83CD-408FC7619A90}"/>
              </a:ext>
            </a:extLst>
          </p:cNvPr>
          <p:cNvSpPr/>
          <p:nvPr/>
        </p:nvSpPr>
        <p:spPr>
          <a:xfrm flipH="1">
            <a:off x="806332" y="5094961"/>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862146" y="6107080"/>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1106008" y="5197162"/>
            <a:ext cx="4650419"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0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A. </a:t>
            </a:r>
            <a:r>
              <a:rPr kumimoji="0" lang="en-US" sz="2000" b="0" i="0" u="none" strike="noStrike" kern="1200" cap="none" spc="0" normalizeH="0" baseline="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Giúp</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sự</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vật</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hiện</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tượng</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có</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hồn</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hơn</a:t>
            </a:r>
            <a:endParaRPr kumimoji="0" lang="en-US" sz="20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sp>
        <p:nvSpPr>
          <p:cNvPr id="34" name="cau hoi d">
            <a:extLst>
              <a:ext uri="{FF2B5EF4-FFF2-40B4-BE49-F238E27FC236}">
                <a16:creationId xmlns:a16="http://schemas.microsoft.com/office/drawing/2014/main" id="{42A746A3-96B8-42A5-8EFA-A104DB6B2F69}"/>
              </a:ext>
            </a:extLst>
          </p:cNvPr>
          <p:cNvSpPr txBox="1"/>
          <p:nvPr/>
        </p:nvSpPr>
        <p:spPr>
          <a:xfrm>
            <a:off x="1140557" y="6060425"/>
            <a:ext cx="4650419" cy="707886"/>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0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C. </a:t>
            </a:r>
            <a:r>
              <a:rPr kumimoji="0" lang="en-US" sz="2000" b="0" i="0" u="none" strike="noStrike" kern="1200" cap="none" spc="0" normalizeH="0" baseline="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Giúp</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câu</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văn</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trở</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nên</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sinh</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động</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ngộ</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nghĩnh</a:t>
            </a:r>
            <a:endParaRPr kumimoji="0" lang="en-US" sz="20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192000" y="863859"/>
            <a:ext cx="487363" cy="487363"/>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192000" y="1478693"/>
            <a:ext cx="487363" cy="487363"/>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12202905" y="2074155"/>
            <a:ext cx="487363" cy="487363"/>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2"/>
          <a:stretch>
            <a:fillRect/>
          </a:stretch>
        </p:blipFill>
        <p:spPr>
          <a:xfrm>
            <a:off x="12202905" y="2630411"/>
            <a:ext cx="487363" cy="487363"/>
          </a:xfrm>
          <a:prstGeom prst="rect">
            <a:avLst/>
          </a:prstGeom>
        </p:spPr>
      </p:pic>
    </p:spTree>
    <p:extLst>
      <p:ext uri="{BB962C8B-B14F-4D97-AF65-F5344CB8AC3E}">
        <p14:creationId xmlns:p14="http://schemas.microsoft.com/office/powerpoint/2010/main" val="2371749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5">
            <a:extLst>
              <a:ext uri="{FF2B5EF4-FFF2-40B4-BE49-F238E27FC236}">
                <a16:creationId xmlns:a16="http://schemas.microsoft.com/office/drawing/2014/main" id="{C704BE23-EB7E-42CB-A16A-0B4EEC120DF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2416381">
            <a:off x="6718029" y="914960"/>
            <a:ext cx="7282244" cy="1193800"/>
          </a:xfrm>
          <a:prstGeom prst="rect">
            <a:avLst/>
          </a:prstGeom>
        </p:spPr>
      </p:pic>
      <p:pic>
        <p:nvPicPr>
          <p:cNvPr id="6" name="图片 6">
            <a:extLst>
              <a:ext uri="{FF2B5EF4-FFF2-40B4-BE49-F238E27FC236}">
                <a16:creationId xmlns:a16="http://schemas.microsoft.com/office/drawing/2014/main" id="{4202B0A0-082A-4AFD-B99B-A6E89A953C4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19665944">
            <a:off x="-1971005" y="705411"/>
            <a:ext cx="7282244" cy="1193800"/>
          </a:xfrm>
          <a:prstGeom prst="rect">
            <a:avLst/>
          </a:prstGeom>
        </p:spPr>
      </p:pic>
      <p:pic>
        <p:nvPicPr>
          <p:cNvPr id="8" name="Picture 7">
            <a:extLst>
              <a:ext uri="{FF2B5EF4-FFF2-40B4-BE49-F238E27FC236}">
                <a16:creationId xmlns:a16="http://schemas.microsoft.com/office/drawing/2014/main" id="{3BB7DDA2-FA18-4B0B-81D1-EF2F8FB44A63}"/>
              </a:ext>
            </a:extLst>
          </p:cNvPr>
          <p:cNvPicPr>
            <a:picLocks noChangeAspect="1"/>
          </p:cNvPicPr>
          <p:nvPr/>
        </p:nvPicPr>
        <p:blipFill>
          <a:blip r:embed="rId4"/>
          <a:stretch>
            <a:fillRect/>
          </a:stretch>
        </p:blipFill>
        <p:spPr>
          <a:xfrm>
            <a:off x="1103243" y="-472830"/>
            <a:ext cx="10376453" cy="6858001"/>
          </a:xfrm>
          <a:prstGeom prst="rect">
            <a:avLst/>
          </a:prstGeom>
        </p:spPr>
      </p:pic>
      <p:pic>
        <p:nvPicPr>
          <p:cNvPr id="11" name="图片 3">
            <a:extLst>
              <a:ext uri="{FF2B5EF4-FFF2-40B4-BE49-F238E27FC236}">
                <a16:creationId xmlns:a16="http://schemas.microsoft.com/office/drawing/2014/main" id="{68A5C54F-68A8-4D66-9682-63C3025F9CE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927710" y="4919412"/>
            <a:ext cx="2064439" cy="2214669"/>
          </a:xfrm>
          <a:prstGeom prst="rect">
            <a:avLst/>
          </a:prstGeom>
        </p:spPr>
      </p:pic>
      <p:pic>
        <p:nvPicPr>
          <p:cNvPr id="12" name="图片 3">
            <a:extLst>
              <a:ext uri="{FF2B5EF4-FFF2-40B4-BE49-F238E27FC236}">
                <a16:creationId xmlns:a16="http://schemas.microsoft.com/office/drawing/2014/main" id="{7E3E888B-248F-4678-8EBD-A49E7E78DB9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rot="5400000">
            <a:off x="-4807" y="4334666"/>
            <a:ext cx="1978516" cy="2122494"/>
          </a:xfrm>
          <a:prstGeom prst="rect">
            <a:avLst/>
          </a:prstGeom>
        </p:spPr>
      </p:pic>
      <p:pic>
        <p:nvPicPr>
          <p:cNvPr id="14" name="图片 3">
            <a:extLst>
              <a:ext uri="{FF2B5EF4-FFF2-40B4-BE49-F238E27FC236}">
                <a16:creationId xmlns:a16="http://schemas.microsoft.com/office/drawing/2014/main" id="{8D137CEB-17CD-4A29-8077-47F6F985C504}"/>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6209576" y="4765650"/>
            <a:ext cx="2226874" cy="2388925"/>
          </a:xfrm>
          <a:prstGeom prst="rect">
            <a:avLst/>
          </a:prstGeom>
        </p:spPr>
      </p:pic>
      <p:pic>
        <p:nvPicPr>
          <p:cNvPr id="15" name="图片 3">
            <a:extLst>
              <a:ext uri="{FF2B5EF4-FFF2-40B4-BE49-F238E27FC236}">
                <a16:creationId xmlns:a16="http://schemas.microsoft.com/office/drawing/2014/main" id="{F3DDFEA0-8CA1-46CD-8D30-A302A41DFD25}"/>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t="-4612"/>
          <a:stretch>
            <a:fillRect/>
          </a:stretch>
        </p:blipFill>
        <p:spPr>
          <a:xfrm>
            <a:off x="8173058" y="4837167"/>
            <a:ext cx="2003331" cy="2237920"/>
          </a:xfrm>
          <a:prstGeom prst="rect">
            <a:avLst/>
          </a:prstGeom>
        </p:spPr>
      </p:pic>
      <p:pic>
        <p:nvPicPr>
          <p:cNvPr id="16" name="图片 3">
            <a:extLst>
              <a:ext uri="{FF2B5EF4-FFF2-40B4-BE49-F238E27FC236}">
                <a16:creationId xmlns:a16="http://schemas.microsoft.com/office/drawing/2014/main" id="{F44DB2D9-8C55-46C8-A52B-99241430EB27}"/>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r="-941"/>
          <a:stretch>
            <a:fillRect/>
          </a:stretch>
        </p:blipFill>
        <p:spPr>
          <a:xfrm rot="16200000">
            <a:off x="10410141" y="4660376"/>
            <a:ext cx="1969004" cy="2199574"/>
          </a:xfrm>
          <a:prstGeom prst="rect">
            <a:avLst/>
          </a:prstGeom>
        </p:spPr>
      </p:pic>
      <p:pic>
        <p:nvPicPr>
          <p:cNvPr id="19" name="图片 3">
            <a:extLst>
              <a:ext uri="{FF2B5EF4-FFF2-40B4-BE49-F238E27FC236}">
                <a16:creationId xmlns:a16="http://schemas.microsoft.com/office/drawing/2014/main" id="{EEAE769F-9487-486A-AD1B-51EB12D303D3}"/>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b="-7389"/>
          <a:stretch>
            <a:fillRect/>
          </a:stretch>
        </p:blipFill>
        <p:spPr>
          <a:xfrm>
            <a:off x="3876273" y="5205089"/>
            <a:ext cx="2200064" cy="2360164"/>
          </a:xfrm>
          <a:prstGeom prst="rect">
            <a:avLst/>
          </a:prstGeom>
        </p:spPr>
      </p:pic>
      <p:pic>
        <p:nvPicPr>
          <p:cNvPr id="2" name="Picture 1">
            <a:extLst>
              <a:ext uri="{FF2B5EF4-FFF2-40B4-BE49-F238E27FC236}">
                <a16:creationId xmlns:a16="http://schemas.microsoft.com/office/drawing/2014/main" id="{0D00267D-D114-1996-C57F-8557AD408214}"/>
              </a:ext>
            </a:extLst>
          </p:cNvPr>
          <p:cNvPicPr>
            <a:picLocks noChangeAspect="1"/>
          </p:cNvPicPr>
          <p:nvPr/>
        </p:nvPicPr>
        <p:blipFill>
          <a:blip r:embed="rId11"/>
          <a:stretch>
            <a:fillRect/>
          </a:stretch>
        </p:blipFill>
        <p:spPr>
          <a:xfrm>
            <a:off x="1456412" y="1766921"/>
            <a:ext cx="9199661" cy="2847079"/>
          </a:xfrm>
          <a:prstGeom prst="rect">
            <a:avLst/>
          </a:prstGeom>
        </p:spPr>
      </p:pic>
      <p:pic>
        <p:nvPicPr>
          <p:cNvPr id="3" name="Picture 2">
            <a:extLst>
              <a:ext uri="{FF2B5EF4-FFF2-40B4-BE49-F238E27FC236}">
                <a16:creationId xmlns:a16="http://schemas.microsoft.com/office/drawing/2014/main" id="{F17F8929-223B-AAE8-C746-8387A0682817}"/>
              </a:ext>
            </a:extLst>
          </p:cNvPr>
          <p:cNvPicPr>
            <a:picLocks noChangeAspect="1"/>
          </p:cNvPicPr>
          <p:nvPr/>
        </p:nvPicPr>
        <p:blipFill>
          <a:blip r:embed="rId12"/>
          <a:stretch>
            <a:fillRect/>
          </a:stretch>
        </p:blipFill>
        <p:spPr>
          <a:xfrm>
            <a:off x="3766931" y="1179314"/>
            <a:ext cx="3878054" cy="1064069"/>
          </a:xfrm>
          <a:prstGeom prst="rect">
            <a:avLst/>
          </a:prstGeom>
        </p:spPr>
      </p:pic>
    </p:spTree>
    <p:extLst>
      <p:ext uri="{BB962C8B-B14F-4D97-AF65-F5344CB8AC3E}">
        <p14:creationId xmlns:p14="http://schemas.microsoft.com/office/powerpoint/2010/main" val="11865790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4CBAA"/>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F8C02DD-E862-FA79-463D-AF659C3B327D}"/>
              </a:ext>
            </a:extLst>
          </p:cNvPr>
          <p:cNvPicPr>
            <a:picLocks noChangeAspect="1"/>
          </p:cNvPicPr>
          <p:nvPr/>
        </p:nvPicPr>
        <p:blipFill>
          <a:blip r:embed="rId3"/>
          <a:stretch>
            <a:fillRect/>
          </a:stretch>
        </p:blipFill>
        <p:spPr>
          <a:xfrm>
            <a:off x="1909066" y="869834"/>
            <a:ext cx="7565792" cy="6096528"/>
          </a:xfrm>
          <a:prstGeom prst="rect">
            <a:avLst/>
          </a:prstGeom>
        </p:spPr>
      </p:pic>
      <p:pic>
        <p:nvPicPr>
          <p:cNvPr id="10" name="Picture 9">
            <a:extLst>
              <a:ext uri="{FF2B5EF4-FFF2-40B4-BE49-F238E27FC236}">
                <a16:creationId xmlns:a16="http://schemas.microsoft.com/office/drawing/2014/main" id="{E4037C7C-6283-681B-D7D2-A786E1B821AA}"/>
              </a:ext>
            </a:extLst>
          </p:cNvPr>
          <p:cNvPicPr>
            <a:picLocks noChangeAspect="1"/>
          </p:cNvPicPr>
          <p:nvPr/>
        </p:nvPicPr>
        <p:blipFill>
          <a:blip r:embed="rId4"/>
          <a:stretch>
            <a:fillRect/>
          </a:stretch>
        </p:blipFill>
        <p:spPr>
          <a:xfrm>
            <a:off x="-317872" y="0"/>
            <a:ext cx="12125995" cy="4535817"/>
          </a:xfrm>
          <a:prstGeom prst="rect">
            <a:avLst/>
          </a:prstGeom>
        </p:spPr>
      </p:pic>
    </p:spTree>
    <p:extLst>
      <p:ext uri="{BB962C8B-B14F-4D97-AF65-F5344CB8AC3E}">
        <p14:creationId xmlns:p14="http://schemas.microsoft.com/office/powerpoint/2010/main" val="41362971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C4673C8-99BF-6407-6D09-586D67A19FC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7389"/>
          <a:stretch>
            <a:fillRect/>
          </a:stretch>
        </p:blipFill>
        <p:spPr>
          <a:xfrm>
            <a:off x="-475062" y="4054737"/>
            <a:ext cx="3147411" cy="3376450"/>
          </a:xfrm>
          <a:prstGeom prst="rect">
            <a:avLst/>
          </a:prstGeom>
          <a:ln>
            <a:noFill/>
          </a:ln>
          <a:effectLst>
            <a:outerShdw blurRad="292100" dist="139700" dir="2700000" algn="tl" rotWithShape="0">
              <a:srgbClr val="333333">
                <a:alpha val="65000"/>
              </a:srgbClr>
            </a:outerShdw>
          </a:effectLst>
        </p:spPr>
      </p:pic>
      <p:pic>
        <p:nvPicPr>
          <p:cNvPr id="7" name="图片 3">
            <a:extLst>
              <a:ext uri="{FF2B5EF4-FFF2-40B4-BE49-F238E27FC236}">
                <a16:creationId xmlns:a16="http://schemas.microsoft.com/office/drawing/2014/main" id="{8F4040D7-204F-F0B6-A06A-C0D27D62D49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252619" y="3694956"/>
            <a:ext cx="3163176" cy="3393362"/>
          </a:xfrm>
          <a:prstGeom prst="rect">
            <a:avLst/>
          </a:prstGeom>
        </p:spPr>
      </p:pic>
      <p:grpSp>
        <p:nvGrpSpPr>
          <p:cNvPr id="21" name="Group 20">
            <a:extLst>
              <a:ext uri="{FF2B5EF4-FFF2-40B4-BE49-F238E27FC236}">
                <a16:creationId xmlns:a16="http://schemas.microsoft.com/office/drawing/2014/main" id="{86C1C7D9-4EAF-8CEE-8BDA-2625487E8E45}"/>
              </a:ext>
            </a:extLst>
          </p:cNvPr>
          <p:cNvGrpSpPr/>
          <p:nvPr/>
        </p:nvGrpSpPr>
        <p:grpSpPr>
          <a:xfrm>
            <a:off x="2415208" y="0"/>
            <a:ext cx="7146235" cy="3937763"/>
            <a:chOff x="485963" y="1785574"/>
            <a:chExt cx="4288541" cy="3181574"/>
          </a:xfrm>
        </p:grpSpPr>
        <p:grpSp>
          <p:nvGrpSpPr>
            <p:cNvPr id="22" name="Group 21">
              <a:extLst>
                <a:ext uri="{FF2B5EF4-FFF2-40B4-BE49-F238E27FC236}">
                  <a16:creationId xmlns:a16="http://schemas.microsoft.com/office/drawing/2014/main" id="{A43E5EA2-B60B-6738-3222-35F81D28C4DA}"/>
                </a:ext>
              </a:extLst>
            </p:cNvPr>
            <p:cNvGrpSpPr/>
            <p:nvPr/>
          </p:nvGrpSpPr>
          <p:grpSpPr>
            <a:xfrm>
              <a:off x="807504" y="1785574"/>
              <a:ext cx="3749042" cy="3181574"/>
              <a:chOff x="2404292" y="-470736"/>
              <a:chExt cx="7613779" cy="3181574"/>
            </a:xfrm>
          </p:grpSpPr>
          <p:sp>
            <p:nvSpPr>
              <p:cNvPr id="24" name="Rectangle: Rounded Corners 23">
                <a:extLst>
                  <a:ext uri="{FF2B5EF4-FFF2-40B4-BE49-F238E27FC236}">
                    <a16:creationId xmlns:a16="http://schemas.microsoft.com/office/drawing/2014/main" id="{17F24D6F-0581-AF99-8FD6-D778758AACC2}"/>
                  </a:ext>
                </a:extLst>
              </p:cNvPr>
              <p:cNvSpPr/>
              <p:nvPr/>
            </p:nvSpPr>
            <p:spPr>
              <a:xfrm>
                <a:off x="4591958" y="-419380"/>
                <a:ext cx="253763" cy="1783340"/>
              </a:xfrm>
              <a:prstGeom prst="roundRect">
                <a:avLst/>
              </a:prstGeom>
              <a:blipFill>
                <a:blip r:embed="rId4">
                  <a:extLst>
                    <a:ext uri="{837473B0-CC2E-450A-ABE3-18F120FF3D39}">
                      <a1611:picAttrSrcUrl xmlns:a1611="http://schemas.microsoft.com/office/drawing/2016/11/main" r:id="rId5"/>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Rounded Corners 24">
                <a:extLst>
                  <a:ext uri="{FF2B5EF4-FFF2-40B4-BE49-F238E27FC236}">
                    <a16:creationId xmlns:a16="http://schemas.microsoft.com/office/drawing/2014/main" id="{A9D5D089-DA99-EAD9-DDF4-E2DF0F15174E}"/>
                  </a:ext>
                </a:extLst>
              </p:cNvPr>
              <p:cNvSpPr/>
              <p:nvPr/>
            </p:nvSpPr>
            <p:spPr>
              <a:xfrm>
                <a:off x="7894541" y="-470736"/>
                <a:ext cx="253763" cy="1783340"/>
              </a:xfrm>
              <a:prstGeom prst="roundRect">
                <a:avLst/>
              </a:prstGeom>
              <a:blipFill>
                <a:blip r:embed="rId4">
                  <a:extLst>
                    <a:ext uri="{837473B0-CC2E-450A-ABE3-18F120FF3D39}">
                      <a1611:picAttrSrcUrl xmlns:a1611="http://schemas.microsoft.com/office/drawing/2016/11/main" r:id="rId5"/>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Rounded Corners 25">
                <a:extLst>
                  <a:ext uri="{FF2B5EF4-FFF2-40B4-BE49-F238E27FC236}">
                    <a16:creationId xmlns:a16="http://schemas.microsoft.com/office/drawing/2014/main" id="{556A513A-2AFA-9355-05AD-D856B1939B72}"/>
                  </a:ext>
                </a:extLst>
              </p:cNvPr>
              <p:cNvSpPr/>
              <p:nvPr/>
            </p:nvSpPr>
            <p:spPr>
              <a:xfrm>
                <a:off x="2404292" y="927498"/>
                <a:ext cx="7613779" cy="1783340"/>
              </a:xfrm>
              <a:prstGeom prst="roundRect">
                <a:avLst/>
              </a:prstGeom>
              <a:blipFill>
                <a:blip r:embed="rId4">
                  <a:extLst>
                    <a:ext uri="{837473B0-CC2E-450A-ABE3-18F120FF3D39}">
                      <a1611:picAttrSrcUrl xmlns:a1611="http://schemas.microsoft.com/office/drawing/2016/11/main" r:id="rId5"/>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3" name="TextBox 22">
              <a:extLst>
                <a:ext uri="{FF2B5EF4-FFF2-40B4-BE49-F238E27FC236}">
                  <a16:creationId xmlns:a16="http://schemas.microsoft.com/office/drawing/2014/main" id="{A062F95D-7032-9B5F-1A3D-FBDE200CD469}"/>
                </a:ext>
              </a:extLst>
            </p:cNvPr>
            <p:cNvSpPr txBox="1"/>
            <p:nvPr/>
          </p:nvSpPr>
          <p:spPr>
            <a:xfrm>
              <a:off x="485963" y="3468720"/>
              <a:ext cx="4288541" cy="69249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500" b="1" i="0" u="none" strike="noStrike" kern="1200" cap="none" spc="0" normalizeH="0" baseline="0" noProof="0" dirty="0">
                <a:ln>
                  <a:noFill/>
                </a:ln>
                <a:solidFill>
                  <a:srgbClr val="FF0000"/>
                </a:solidFill>
                <a:effectLst/>
                <a:uLnTx/>
                <a:uFillTx/>
                <a:latin typeface="UTM Cookies" panose="02040603050506020204" pitchFamily="18" charset="0"/>
                <a:ea typeface="+mn-ea"/>
                <a:cs typeface="+mn-cs"/>
              </a:endParaRPr>
            </a:p>
          </p:txBody>
        </p:sp>
      </p:grpSp>
      <p:pic>
        <p:nvPicPr>
          <p:cNvPr id="27" name="Picture 26">
            <a:extLst>
              <a:ext uri="{FF2B5EF4-FFF2-40B4-BE49-F238E27FC236}">
                <a16:creationId xmlns:a16="http://schemas.microsoft.com/office/drawing/2014/main" id="{990AC791-1429-ECB0-7D9B-173B4F5C6614}"/>
              </a:ext>
            </a:extLst>
          </p:cNvPr>
          <p:cNvPicPr>
            <a:picLocks noChangeAspect="1"/>
          </p:cNvPicPr>
          <p:nvPr/>
        </p:nvPicPr>
        <p:blipFill>
          <a:blip r:embed="rId6"/>
          <a:stretch>
            <a:fillRect/>
          </a:stretch>
        </p:blipFill>
        <p:spPr>
          <a:xfrm>
            <a:off x="3412454" y="2202883"/>
            <a:ext cx="5400126" cy="1347333"/>
          </a:xfrm>
          <a:prstGeom prst="rect">
            <a:avLst/>
          </a:prstGeom>
        </p:spPr>
      </p:pic>
    </p:spTree>
    <p:extLst>
      <p:ext uri="{BB962C8B-B14F-4D97-AF65-F5344CB8AC3E}">
        <p14:creationId xmlns:p14="http://schemas.microsoft.com/office/powerpoint/2010/main" val="20054544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barn(inVertical)">
                                      <p:cBhvr>
                                        <p:cTn id="1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7F2E3"/>
        </a:solidFill>
        <a:effectLst/>
      </p:bgPr>
    </p:bg>
    <p:spTree>
      <p:nvGrpSpPr>
        <p:cNvPr id="1" name=""/>
        <p:cNvGrpSpPr/>
        <p:nvPr/>
      </p:nvGrpSpPr>
      <p:grpSpPr>
        <a:xfrm>
          <a:off x="0" y="0"/>
          <a:ext cx="0" cy="0"/>
          <a:chOff x="0" y="0"/>
          <a:chExt cx="0" cy="0"/>
        </a:xfrm>
      </p:grpSpPr>
      <p:grpSp>
        <p:nvGrpSpPr>
          <p:cNvPr id="9" name="组合 8"/>
          <p:cNvGrpSpPr/>
          <p:nvPr/>
        </p:nvGrpSpPr>
        <p:grpSpPr>
          <a:xfrm>
            <a:off x="-5929" y="250576"/>
            <a:ext cx="12192847" cy="7406640"/>
            <a:chOff x="0" y="929"/>
            <a:chExt cx="14401" cy="8748"/>
          </a:xfrm>
        </p:grpSpPr>
        <p:grpSp>
          <p:nvGrpSpPr>
            <p:cNvPr id="37" name="组合 36"/>
            <p:cNvGrpSpPr/>
            <p:nvPr/>
          </p:nvGrpSpPr>
          <p:grpSpPr>
            <a:xfrm>
              <a:off x="0" y="4892"/>
              <a:ext cx="14401" cy="4785"/>
              <a:chOff x="0" y="0"/>
              <a:chExt cx="14401" cy="4785"/>
            </a:xfrm>
          </p:grpSpPr>
          <p:pic>
            <p:nvPicPr>
              <p:cNvPr id="38" name="图片 37"/>
              <p:cNvPicPr>
                <a:picLocks noChangeAspect="1"/>
              </p:cNvPicPr>
              <p:nvPr/>
            </p:nvPicPr>
            <p:blipFill rotWithShape="1">
              <a:blip r:embed="rId3" cstate="screen"/>
              <a:srcRect t="16751"/>
              <a:stretch>
                <a:fillRect/>
              </a:stretch>
            </p:blipFill>
            <p:spPr>
              <a:xfrm>
                <a:off x="0" y="0"/>
                <a:ext cx="14400" cy="4785"/>
              </a:xfrm>
              <a:prstGeom prst="rect">
                <a:avLst/>
              </a:prstGeom>
            </p:spPr>
          </p:pic>
          <p:pic>
            <p:nvPicPr>
              <p:cNvPr id="39" name="图片 38"/>
              <p:cNvPicPr>
                <a:picLocks noChangeAspect="1"/>
              </p:cNvPicPr>
              <p:nvPr/>
            </p:nvPicPr>
            <p:blipFill rotWithShape="1">
              <a:blip r:embed="rId3" cstate="screen"/>
              <a:srcRect t="16751"/>
              <a:stretch>
                <a:fillRect/>
              </a:stretch>
            </p:blipFill>
            <p:spPr>
              <a:xfrm flipH="1">
                <a:off x="1" y="0"/>
                <a:ext cx="14400" cy="4785"/>
              </a:xfrm>
              <a:prstGeom prst="rect">
                <a:avLst/>
              </a:prstGeom>
            </p:spPr>
          </p:pic>
        </p:grpSp>
        <p:pic>
          <p:nvPicPr>
            <p:cNvPr id="8" name="图片 7" descr="图层 6"/>
            <p:cNvPicPr>
              <a:picLocks noChangeAspect="1"/>
            </p:cNvPicPr>
            <p:nvPr/>
          </p:nvPicPr>
          <p:blipFill>
            <a:blip r:embed="rId4"/>
            <a:stretch>
              <a:fillRect/>
            </a:stretch>
          </p:blipFill>
          <p:spPr>
            <a:xfrm>
              <a:off x="6752" y="929"/>
              <a:ext cx="891" cy="889"/>
            </a:xfrm>
            <a:prstGeom prst="rect">
              <a:avLst/>
            </a:prstGeom>
          </p:spPr>
        </p:pic>
      </p:grpSp>
      <p:grpSp>
        <p:nvGrpSpPr>
          <p:cNvPr id="58" name="组合 57"/>
          <p:cNvGrpSpPr/>
          <p:nvPr/>
        </p:nvGrpSpPr>
        <p:grpSpPr>
          <a:xfrm>
            <a:off x="1888067" y="998221"/>
            <a:ext cx="8930640" cy="5859780"/>
            <a:chOff x="6380" y="1309"/>
            <a:chExt cx="7586" cy="6347"/>
          </a:xfrm>
        </p:grpSpPr>
        <p:sp>
          <p:nvSpPr>
            <p:cNvPr id="57" name="云形 56"/>
            <p:cNvSpPr/>
            <p:nvPr/>
          </p:nvSpPr>
          <p:spPr>
            <a:xfrm>
              <a:off x="6580" y="1509"/>
              <a:ext cx="7386" cy="6147"/>
            </a:xfrm>
            <a:prstGeom prst="cloud">
              <a:avLst/>
            </a:prstGeom>
            <a:solidFill>
              <a:srgbClr val="63C0B4"/>
            </a:solidFill>
            <a:ln w="12700" cmpd="sng">
              <a:solidFill>
                <a:srgbClr val="843C0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55" name="云形 54"/>
            <p:cNvSpPr/>
            <p:nvPr/>
          </p:nvSpPr>
          <p:spPr>
            <a:xfrm>
              <a:off x="6380" y="1309"/>
              <a:ext cx="7386" cy="6147"/>
            </a:xfrm>
            <a:prstGeom prst="cloud">
              <a:avLst/>
            </a:prstGeom>
            <a:solidFill>
              <a:schemeClr val="bg1"/>
            </a:solidFill>
            <a:ln w="12700" cmpd="sng">
              <a:solidFill>
                <a:srgbClr val="843C0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pic>
        <p:nvPicPr>
          <p:cNvPr id="11" name="图片 10"/>
          <p:cNvPicPr>
            <a:picLocks noChangeAspect="1"/>
          </p:cNvPicPr>
          <p:nvPr/>
        </p:nvPicPr>
        <p:blipFill>
          <a:blip r:embed="rId5" cstate="screen"/>
          <a:stretch>
            <a:fillRect/>
          </a:stretch>
        </p:blipFill>
        <p:spPr>
          <a:xfrm flipH="1">
            <a:off x="9733277" y="0"/>
            <a:ext cx="2453640" cy="2453640"/>
          </a:xfrm>
          <a:prstGeom prst="rect">
            <a:avLst/>
          </a:prstGeom>
        </p:spPr>
      </p:pic>
      <p:pic>
        <p:nvPicPr>
          <p:cNvPr id="2" name="图片 1"/>
          <p:cNvPicPr>
            <a:picLocks noChangeAspect="1"/>
          </p:cNvPicPr>
          <p:nvPr/>
        </p:nvPicPr>
        <p:blipFill>
          <a:blip r:embed="rId5" cstate="screen"/>
          <a:stretch>
            <a:fillRect/>
          </a:stretch>
        </p:blipFill>
        <p:spPr>
          <a:xfrm>
            <a:off x="5083" y="0"/>
            <a:ext cx="2453640" cy="2453640"/>
          </a:xfrm>
          <a:prstGeom prst="rect">
            <a:avLst/>
          </a:prstGeom>
        </p:spPr>
      </p:pic>
      <p:pic>
        <p:nvPicPr>
          <p:cNvPr id="18" name="Picture 17">
            <a:extLst>
              <a:ext uri="{FF2B5EF4-FFF2-40B4-BE49-F238E27FC236}">
                <a16:creationId xmlns:a16="http://schemas.microsoft.com/office/drawing/2014/main" id="{8EBB436A-930C-4751-9642-4A3DECA70D6F}"/>
              </a:ext>
            </a:extLst>
          </p:cNvPr>
          <p:cNvPicPr>
            <a:picLocks noChangeAspect="1"/>
          </p:cNvPicPr>
          <p:nvPr/>
        </p:nvPicPr>
        <p:blipFill>
          <a:blip r:embed="rId6" cstate="print">
            <a:extLst>
              <a:ext uri="{28A0092B-C50C-407E-A947-70E740481C1C}">
                <a14:useLocalDpi xmlns:a14="http://schemas.microsoft.com/office/drawing/2010/main" val="0"/>
              </a:ext>
            </a:extLst>
          </a:blip>
          <a:srcRect l="578" t="18600" r="526" b="51863"/>
          <a:stretch>
            <a:fillRect/>
          </a:stretch>
        </p:blipFill>
        <p:spPr>
          <a:xfrm>
            <a:off x="3412736" y="2631522"/>
            <a:ext cx="5645851" cy="1204265"/>
          </a:xfrm>
          <a:custGeom>
            <a:avLst/>
            <a:gdLst/>
            <a:ahLst/>
            <a:cxnLst/>
            <a:rect l="l" t="t" r="r" b="b"/>
            <a:pathLst>
              <a:path w="4234388" h="903199">
                <a:moveTo>
                  <a:pt x="3631692" y="790728"/>
                </a:moveTo>
                <a:cubicBezTo>
                  <a:pt x="3639922" y="790728"/>
                  <a:pt x="3647808" y="792213"/>
                  <a:pt x="3655352" y="795185"/>
                </a:cubicBezTo>
                <a:cubicBezTo>
                  <a:pt x="3662896" y="798157"/>
                  <a:pt x="3669640" y="802272"/>
                  <a:pt x="3675583" y="807530"/>
                </a:cubicBezTo>
                <a:cubicBezTo>
                  <a:pt x="3681527" y="812787"/>
                  <a:pt x="3686327" y="818960"/>
                  <a:pt x="3689985" y="826046"/>
                </a:cubicBezTo>
                <a:cubicBezTo>
                  <a:pt x="3693643" y="833133"/>
                  <a:pt x="3695471" y="840562"/>
                  <a:pt x="3695471" y="848335"/>
                </a:cubicBezTo>
                <a:cubicBezTo>
                  <a:pt x="3695471" y="857479"/>
                  <a:pt x="3693186" y="865823"/>
                  <a:pt x="3688613" y="873366"/>
                </a:cubicBezTo>
                <a:cubicBezTo>
                  <a:pt x="3684042" y="880910"/>
                  <a:pt x="3678327" y="887197"/>
                  <a:pt x="3671469" y="892226"/>
                </a:cubicBezTo>
                <a:cubicBezTo>
                  <a:pt x="3665982" y="895884"/>
                  <a:pt x="3660153" y="898627"/>
                  <a:pt x="3653981" y="900456"/>
                </a:cubicBezTo>
                <a:cubicBezTo>
                  <a:pt x="3647808" y="902284"/>
                  <a:pt x="3641522" y="903199"/>
                  <a:pt x="3635121" y="903199"/>
                </a:cubicBezTo>
                <a:cubicBezTo>
                  <a:pt x="3616376" y="903199"/>
                  <a:pt x="3600831" y="897027"/>
                  <a:pt x="3588487" y="884682"/>
                </a:cubicBezTo>
                <a:cubicBezTo>
                  <a:pt x="3577971" y="874167"/>
                  <a:pt x="3572713" y="861594"/>
                  <a:pt x="3572713" y="846963"/>
                </a:cubicBezTo>
                <a:cubicBezTo>
                  <a:pt x="3572713" y="830961"/>
                  <a:pt x="3579114" y="817245"/>
                  <a:pt x="3591916" y="805815"/>
                </a:cubicBezTo>
                <a:cubicBezTo>
                  <a:pt x="3603803" y="795757"/>
                  <a:pt x="3617062" y="790728"/>
                  <a:pt x="3631692" y="790728"/>
                </a:cubicBezTo>
                <a:close/>
                <a:moveTo>
                  <a:pt x="2976601" y="436169"/>
                </a:moveTo>
                <a:cubicBezTo>
                  <a:pt x="2969743" y="436169"/>
                  <a:pt x="2964485" y="437998"/>
                  <a:pt x="2960827" y="441655"/>
                </a:cubicBezTo>
                <a:cubicBezTo>
                  <a:pt x="2958541" y="444399"/>
                  <a:pt x="2956941" y="448285"/>
                  <a:pt x="2956027" y="453314"/>
                </a:cubicBezTo>
                <a:cubicBezTo>
                  <a:pt x="2955112" y="458343"/>
                  <a:pt x="2954655" y="463372"/>
                  <a:pt x="2954655" y="468402"/>
                </a:cubicBezTo>
                <a:cubicBezTo>
                  <a:pt x="2954655" y="474802"/>
                  <a:pt x="2955112" y="480860"/>
                  <a:pt x="2956027" y="486575"/>
                </a:cubicBezTo>
                <a:cubicBezTo>
                  <a:pt x="2956941" y="492290"/>
                  <a:pt x="2957855" y="496291"/>
                  <a:pt x="2958770" y="498577"/>
                </a:cubicBezTo>
                <a:cubicBezTo>
                  <a:pt x="2961970" y="504978"/>
                  <a:pt x="2969286" y="508178"/>
                  <a:pt x="2980716" y="508178"/>
                </a:cubicBezTo>
                <a:cubicBezTo>
                  <a:pt x="2985745" y="508178"/>
                  <a:pt x="2990774" y="507492"/>
                  <a:pt x="2995803" y="506121"/>
                </a:cubicBezTo>
                <a:cubicBezTo>
                  <a:pt x="3000832" y="504749"/>
                  <a:pt x="3005176" y="502692"/>
                  <a:pt x="3008833" y="499948"/>
                </a:cubicBezTo>
                <a:cubicBezTo>
                  <a:pt x="3012948" y="496748"/>
                  <a:pt x="3016377" y="492176"/>
                  <a:pt x="3019120" y="486232"/>
                </a:cubicBezTo>
                <a:cubicBezTo>
                  <a:pt x="3021864" y="480289"/>
                  <a:pt x="3023235" y="474802"/>
                  <a:pt x="3023235" y="469773"/>
                </a:cubicBezTo>
                <a:cubicBezTo>
                  <a:pt x="3023235" y="464744"/>
                  <a:pt x="3021749" y="460172"/>
                  <a:pt x="3018778" y="456057"/>
                </a:cubicBezTo>
                <a:cubicBezTo>
                  <a:pt x="3015806" y="451942"/>
                  <a:pt x="3011920" y="448399"/>
                  <a:pt x="3007119" y="445427"/>
                </a:cubicBezTo>
                <a:cubicBezTo>
                  <a:pt x="3002318" y="442455"/>
                  <a:pt x="2997175" y="440169"/>
                  <a:pt x="2991688" y="438569"/>
                </a:cubicBezTo>
                <a:cubicBezTo>
                  <a:pt x="2986202" y="436969"/>
                  <a:pt x="2981173" y="436169"/>
                  <a:pt x="2976601" y="436169"/>
                </a:cubicBezTo>
                <a:close/>
                <a:moveTo>
                  <a:pt x="584073" y="414223"/>
                </a:moveTo>
                <a:cubicBezTo>
                  <a:pt x="579044" y="414223"/>
                  <a:pt x="574243" y="415938"/>
                  <a:pt x="569671" y="419367"/>
                </a:cubicBezTo>
                <a:cubicBezTo>
                  <a:pt x="565099" y="422796"/>
                  <a:pt x="562813" y="427482"/>
                  <a:pt x="562813" y="433426"/>
                </a:cubicBezTo>
                <a:lnTo>
                  <a:pt x="562813" y="437541"/>
                </a:lnTo>
                <a:cubicBezTo>
                  <a:pt x="563728" y="443027"/>
                  <a:pt x="566014" y="446913"/>
                  <a:pt x="569671" y="449199"/>
                </a:cubicBezTo>
                <a:cubicBezTo>
                  <a:pt x="573329" y="451485"/>
                  <a:pt x="577215" y="452628"/>
                  <a:pt x="581330" y="452628"/>
                </a:cubicBezTo>
                <a:cubicBezTo>
                  <a:pt x="586359" y="452628"/>
                  <a:pt x="591274" y="451028"/>
                  <a:pt x="596075" y="447828"/>
                </a:cubicBezTo>
                <a:cubicBezTo>
                  <a:pt x="600875" y="444627"/>
                  <a:pt x="603276" y="440055"/>
                  <a:pt x="603276" y="434112"/>
                </a:cubicBezTo>
                <a:cubicBezTo>
                  <a:pt x="603276" y="433197"/>
                  <a:pt x="602818" y="430911"/>
                  <a:pt x="601904" y="427254"/>
                </a:cubicBezTo>
                <a:cubicBezTo>
                  <a:pt x="598704" y="418567"/>
                  <a:pt x="592760" y="414223"/>
                  <a:pt x="584073" y="414223"/>
                </a:cubicBezTo>
                <a:close/>
                <a:moveTo>
                  <a:pt x="571729" y="284607"/>
                </a:moveTo>
                <a:cubicBezTo>
                  <a:pt x="586359" y="284607"/>
                  <a:pt x="601218" y="285293"/>
                  <a:pt x="616306" y="286665"/>
                </a:cubicBezTo>
                <a:cubicBezTo>
                  <a:pt x="651510" y="289865"/>
                  <a:pt x="683400" y="297180"/>
                  <a:pt x="711975" y="308610"/>
                </a:cubicBezTo>
                <a:cubicBezTo>
                  <a:pt x="740550" y="320040"/>
                  <a:pt x="763067" y="337414"/>
                  <a:pt x="779526" y="360731"/>
                </a:cubicBezTo>
                <a:cubicBezTo>
                  <a:pt x="795528" y="383591"/>
                  <a:pt x="803529" y="409651"/>
                  <a:pt x="803529" y="438912"/>
                </a:cubicBezTo>
                <a:cubicBezTo>
                  <a:pt x="803529" y="452171"/>
                  <a:pt x="801929" y="464515"/>
                  <a:pt x="798728" y="475945"/>
                </a:cubicBezTo>
                <a:cubicBezTo>
                  <a:pt x="795071" y="490119"/>
                  <a:pt x="789242" y="503492"/>
                  <a:pt x="781241" y="516065"/>
                </a:cubicBezTo>
                <a:cubicBezTo>
                  <a:pt x="773240" y="528638"/>
                  <a:pt x="763524" y="539496"/>
                  <a:pt x="752094" y="548640"/>
                </a:cubicBezTo>
                <a:cubicBezTo>
                  <a:pt x="763981" y="563728"/>
                  <a:pt x="775297" y="581444"/>
                  <a:pt x="786041" y="601790"/>
                </a:cubicBezTo>
                <a:cubicBezTo>
                  <a:pt x="796786" y="622135"/>
                  <a:pt x="802843" y="643281"/>
                  <a:pt x="804215" y="665226"/>
                </a:cubicBezTo>
                <a:lnTo>
                  <a:pt x="804215" y="673456"/>
                </a:lnTo>
                <a:cubicBezTo>
                  <a:pt x="804215" y="699059"/>
                  <a:pt x="797243" y="721233"/>
                  <a:pt x="783298" y="739978"/>
                </a:cubicBezTo>
                <a:cubicBezTo>
                  <a:pt x="769354" y="758724"/>
                  <a:pt x="751637" y="770382"/>
                  <a:pt x="730149" y="774954"/>
                </a:cubicBezTo>
                <a:cubicBezTo>
                  <a:pt x="723291" y="776326"/>
                  <a:pt x="716890" y="777012"/>
                  <a:pt x="710946" y="777012"/>
                </a:cubicBezTo>
                <a:cubicBezTo>
                  <a:pt x="691744" y="777012"/>
                  <a:pt x="674827" y="771868"/>
                  <a:pt x="660197" y="761581"/>
                </a:cubicBezTo>
                <a:cubicBezTo>
                  <a:pt x="645567" y="751294"/>
                  <a:pt x="634137" y="740207"/>
                  <a:pt x="625907" y="728320"/>
                </a:cubicBezTo>
                <a:cubicBezTo>
                  <a:pt x="615391" y="713689"/>
                  <a:pt x="608076" y="697459"/>
                  <a:pt x="603961" y="679628"/>
                </a:cubicBezTo>
                <a:cubicBezTo>
                  <a:pt x="599847" y="661797"/>
                  <a:pt x="597561" y="643738"/>
                  <a:pt x="597103" y="625450"/>
                </a:cubicBezTo>
                <a:cubicBezTo>
                  <a:pt x="597103" y="619049"/>
                  <a:pt x="596646" y="613105"/>
                  <a:pt x="595732" y="607619"/>
                </a:cubicBezTo>
                <a:cubicBezTo>
                  <a:pt x="594817" y="602133"/>
                  <a:pt x="592303" y="598018"/>
                  <a:pt x="588188" y="595275"/>
                </a:cubicBezTo>
                <a:cubicBezTo>
                  <a:pt x="585902" y="593903"/>
                  <a:pt x="584073" y="593217"/>
                  <a:pt x="582702" y="593217"/>
                </a:cubicBezTo>
                <a:cubicBezTo>
                  <a:pt x="579501" y="593217"/>
                  <a:pt x="577215" y="594932"/>
                  <a:pt x="575844" y="598361"/>
                </a:cubicBezTo>
                <a:cubicBezTo>
                  <a:pt x="574472" y="601790"/>
                  <a:pt x="573786" y="605333"/>
                  <a:pt x="573786" y="608991"/>
                </a:cubicBezTo>
                <a:cubicBezTo>
                  <a:pt x="573786" y="618135"/>
                  <a:pt x="574358" y="626936"/>
                  <a:pt x="575501" y="635394"/>
                </a:cubicBezTo>
                <a:cubicBezTo>
                  <a:pt x="576644" y="643852"/>
                  <a:pt x="577215" y="652425"/>
                  <a:pt x="577215" y="661111"/>
                </a:cubicBezTo>
                <a:cubicBezTo>
                  <a:pt x="577215" y="662940"/>
                  <a:pt x="577101" y="664540"/>
                  <a:pt x="576872" y="665912"/>
                </a:cubicBezTo>
                <a:cubicBezTo>
                  <a:pt x="576644" y="667284"/>
                  <a:pt x="576529" y="668884"/>
                  <a:pt x="576529" y="670713"/>
                </a:cubicBezTo>
                <a:cubicBezTo>
                  <a:pt x="575615" y="692658"/>
                  <a:pt x="569786" y="712318"/>
                  <a:pt x="559042" y="729691"/>
                </a:cubicBezTo>
                <a:cubicBezTo>
                  <a:pt x="548297" y="747065"/>
                  <a:pt x="534238" y="759638"/>
                  <a:pt x="516865" y="767410"/>
                </a:cubicBezTo>
                <a:cubicBezTo>
                  <a:pt x="503606" y="772897"/>
                  <a:pt x="491033" y="775640"/>
                  <a:pt x="479146" y="775640"/>
                </a:cubicBezTo>
                <a:cubicBezTo>
                  <a:pt x="460858" y="775640"/>
                  <a:pt x="444284" y="770725"/>
                  <a:pt x="429425" y="760895"/>
                </a:cubicBezTo>
                <a:cubicBezTo>
                  <a:pt x="414566" y="751065"/>
                  <a:pt x="403251" y="739750"/>
                  <a:pt x="395478" y="726948"/>
                </a:cubicBezTo>
                <a:cubicBezTo>
                  <a:pt x="386334" y="711861"/>
                  <a:pt x="380276" y="695401"/>
                  <a:pt x="377305" y="677571"/>
                </a:cubicBezTo>
                <a:cubicBezTo>
                  <a:pt x="374333" y="659740"/>
                  <a:pt x="372618" y="641909"/>
                  <a:pt x="372161" y="624078"/>
                </a:cubicBezTo>
                <a:lnTo>
                  <a:pt x="372161" y="608991"/>
                </a:lnTo>
                <a:cubicBezTo>
                  <a:pt x="372161" y="587959"/>
                  <a:pt x="372618" y="567157"/>
                  <a:pt x="373533" y="546583"/>
                </a:cubicBezTo>
                <a:cubicBezTo>
                  <a:pt x="374447" y="526009"/>
                  <a:pt x="375361" y="505206"/>
                  <a:pt x="376276" y="484175"/>
                </a:cubicBezTo>
                <a:cubicBezTo>
                  <a:pt x="376733" y="468630"/>
                  <a:pt x="377305" y="453085"/>
                  <a:pt x="377990" y="437541"/>
                </a:cubicBezTo>
                <a:cubicBezTo>
                  <a:pt x="378676" y="421996"/>
                  <a:pt x="381305" y="406908"/>
                  <a:pt x="385877" y="392278"/>
                </a:cubicBezTo>
                <a:cubicBezTo>
                  <a:pt x="390906" y="375819"/>
                  <a:pt x="398564" y="360502"/>
                  <a:pt x="408851" y="346329"/>
                </a:cubicBezTo>
                <a:cubicBezTo>
                  <a:pt x="419138" y="332156"/>
                  <a:pt x="431597" y="320497"/>
                  <a:pt x="446227" y="311353"/>
                </a:cubicBezTo>
                <a:cubicBezTo>
                  <a:pt x="462229" y="301752"/>
                  <a:pt x="481089" y="294894"/>
                  <a:pt x="502806" y="290779"/>
                </a:cubicBezTo>
                <a:cubicBezTo>
                  <a:pt x="524523" y="286665"/>
                  <a:pt x="547497" y="284607"/>
                  <a:pt x="571729" y="284607"/>
                </a:cubicBezTo>
                <a:close/>
                <a:moveTo>
                  <a:pt x="3648837" y="279807"/>
                </a:moveTo>
                <a:cubicBezTo>
                  <a:pt x="3657524" y="279807"/>
                  <a:pt x="3666211" y="280035"/>
                  <a:pt x="3674897" y="280492"/>
                </a:cubicBezTo>
                <a:cubicBezTo>
                  <a:pt x="3683584" y="280950"/>
                  <a:pt x="3692271" y="281864"/>
                  <a:pt x="3700958" y="283236"/>
                </a:cubicBezTo>
                <a:cubicBezTo>
                  <a:pt x="3710559" y="284607"/>
                  <a:pt x="3720046" y="286665"/>
                  <a:pt x="3729418" y="289408"/>
                </a:cubicBezTo>
                <a:cubicBezTo>
                  <a:pt x="3738791" y="292151"/>
                  <a:pt x="3747592" y="296037"/>
                  <a:pt x="3755822" y="301066"/>
                </a:cubicBezTo>
                <a:cubicBezTo>
                  <a:pt x="3766337" y="307467"/>
                  <a:pt x="3774681" y="316154"/>
                  <a:pt x="3780854" y="327127"/>
                </a:cubicBezTo>
                <a:cubicBezTo>
                  <a:pt x="3787026" y="338100"/>
                  <a:pt x="3790569" y="349530"/>
                  <a:pt x="3791484" y="361417"/>
                </a:cubicBezTo>
                <a:cubicBezTo>
                  <a:pt x="3791484" y="362331"/>
                  <a:pt x="3791598" y="363017"/>
                  <a:pt x="3791826" y="363474"/>
                </a:cubicBezTo>
                <a:cubicBezTo>
                  <a:pt x="3792055" y="363931"/>
                  <a:pt x="3792169" y="364617"/>
                  <a:pt x="3792169" y="365532"/>
                </a:cubicBezTo>
                <a:cubicBezTo>
                  <a:pt x="3792169" y="374676"/>
                  <a:pt x="3790341" y="383705"/>
                  <a:pt x="3786683" y="392621"/>
                </a:cubicBezTo>
                <a:cubicBezTo>
                  <a:pt x="3783025" y="401536"/>
                  <a:pt x="3778110" y="409423"/>
                  <a:pt x="3771938" y="416281"/>
                </a:cubicBezTo>
                <a:cubicBezTo>
                  <a:pt x="3765766" y="423139"/>
                  <a:pt x="3758336" y="428625"/>
                  <a:pt x="3749650" y="432740"/>
                </a:cubicBezTo>
                <a:cubicBezTo>
                  <a:pt x="3740963" y="436855"/>
                  <a:pt x="3731590" y="438912"/>
                  <a:pt x="3721532" y="438912"/>
                </a:cubicBezTo>
                <a:cubicBezTo>
                  <a:pt x="3720160" y="438912"/>
                  <a:pt x="3718674" y="438912"/>
                  <a:pt x="3717074" y="438912"/>
                </a:cubicBezTo>
                <a:cubicBezTo>
                  <a:pt x="3715474" y="438912"/>
                  <a:pt x="3713760" y="438684"/>
                  <a:pt x="3711931" y="438226"/>
                </a:cubicBezTo>
                <a:cubicBezTo>
                  <a:pt x="3708273" y="437769"/>
                  <a:pt x="3704387" y="437198"/>
                  <a:pt x="3700272" y="436512"/>
                </a:cubicBezTo>
                <a:cubicBezTo>
                  <a:pt x="3696157" y="435826"/>
                  <a:pt x="3692043" y="435483"/>
                  <a:pt x="3687928" y="435483"/>
                </a:cubicBezTo>
                <a:cubicBezTo>
                  <a:pt x="3683356" y="435483"/>
                  <a:pt x="3679355" y="436169"/>
                  <a:pt x="3675926" y="437541"/>
                </a:cubicBezTo>
                <a:cubicBezTo>
                  <a:pt x="3672497" y="438912"/>
                  <a:pt x="3670097" y="441655"/>
                  <a:pt x="3668725" y="445770"/>
                </a:cubicBezTo>
                <a:cubicBezTo>
                  <a:pt x="3667811" y="448513"/>
                  <a:pt x="3667354" y="450342"/>
                  <a:pt x="3667354" y="451257"/>
                </a:cubicBezTo>
                <a:cubicBezTo>
                  <a:pt x="3667354" y="454914"/>
                  <a:pt x="3669068" y="457429"/>
                  <a:pt x="3672497" y="458800"/>
                </a:cubicBezTo>
                <a:cubicBezTo>
                  <a:pt x="3675926" y="460172"/>
                  <a:pt x="3679698" y="460858"/>
                  <a:pt x="3683813" y="460858"/>
                </a:cubicBezTo>
                <a:cubicBezTo>
                  <a:pt x="3687014" y="460858"/>
                  <a:pt x="3689528" y="460629"/>
                  <a:pt x="3691357" y="460172"/>
                </a:cubicBezTo>
                <a:cubicBezTo>
                  <a:pt x="3695014" y="459715"/>
                  <a:pt x="3698443" y="459372"/>
                  <a:pt x="3701644" y="459143"/>
                </a:cubicBezTo>
                <a:cubicBezTo>
                  <a:pt x="3704844" y="458915"/>
                  <a:pt x="3708273" y="458800"/>
                  <a:pt x="3711931" y="458800"/>
                </a:cubicBezTo>
                <a:cubicBezTo>
                  <a:pt x="3715588" y="458800"/>
                  <a:pt x="3719246" y="458915"/>
                  <a:pt x="3722903" y="459143"/>
                </a:cubicBezTo>
                <a:cubicBezTo>
                  <a:pt x="3726561" y="459372"/>
                  <a:pt x="3730219" y="459715"/>
                  <a:pt x="3733876" y="460172"/>
                </a:cubicBezTo>
                <a:cubicBezTo>
                  <a:pt x="3758565" y="462915"/>
                  <a:pt x="3775253" y="473431"/>
                  <a:pt x="3783940" y="491719"/>
                </a:cubicBezTo>
                <a:cubicBezTo>
                  <a:pt x="3788512" y="501320"/>
                  <a:pt x="3790798" y="511836"/>
                  <a:pt x="3790798" y="523266"/>
                </a:cubicBezTo>
                <a:cubicBezTo>
                  <a:pt x="3790798" y="536982"/>
                  <a:pt x="3787369" y="549669"/>
                  <a:pt x="3780511" y="561327"/>
                </a:cubicBezTo>
                <a:cubicBezTo>
                  <a:pt x="3773653" y="572986"/>
                  <a:pt x="3764966" y="581330"/>
                  <a:pt x="3754450" y="586359"/>
                </a:cubicBezTo>
                <a:cubicBezTo>
                  <a:pt x="3746678" y="590017"/>
                  <a:pt x="3737534" y="591846"/>
                  <a:pt x="3727018" y="591846"/>
                </a:cubicBezTo>
                <a:cubicBezTo>
                  <a:pt x="3720618" y="591846"/>
                  <a:pt x="3714217" y="591274"/>
                  <a:pt x="3707816" y="590131"/>
                </a:cubicBezTo>
                <a:cubicBezTo>
                  <a:pt x="3701415" y="588988"/>
                  <a:pt x="3695014" y="587731"/>
                  <a:pt x="3688613" y="586359"/>
                </a:cubicBezTo>
                <a:cubicBezTo>
                  <a:pt x="3686785" y="585902"/>
                  <a:pt x="3684042" y="585673"/>
                  <a:pt x="3680384" y="585673"/>
                </a:cubicBezTo>
                <a:cubicBezTo>
                  <a:pt x="3675812" y="585673"/>
                  <a:pt x="3672040" y="586588"/>
                  <a:pt x="3669068" y="588417"/>
                </a:cubicBezTo>
                <a:cubicBezTo>
                  <a:pt x="3666096" y="590245"/>
                  <a:pt x="3664611" y="593446"/>
                  <a:pt x="3664611" y="598018"/>
                </a:cubicBezTo>
                <a:cubicBezTo>
                  <a:pt x="3664611" y="604419"/>
                  <a:pt x="3666782" y="608876"/>
                  <a:pt x="3671126" y="611391"/>
                </a:cubicBezTo>
                <a:cubicBezTo>
                  <a:pt x="3675469" y="613905"/>
                  <a:pt x="3680612" y="615163"/>
                  <a:pt x="3686556" y="615163"/>
                </a:cubicBezTo>
                <a:cubicBezTo>
                  <a:pt x="3688842" y="615163"/>
                  <a:pt x="3691242" y="615048"/>
                  <a:pt x="3693757" y="614820"/>
                </a:cubicBezTo>
                <a:cubicBezTo>
                  <a:pt x="3696272" y="614591"/>
                  <a:pt x="3698672" y="614248"/>
                  <a:pt x="3700958" y="613791"/>
                </a:cubicBezTo>
                <a:cubicBezTo>
                  <a:pt x="3704158" y="613334"/>
                  <a:pt x="3707359" y="612991"/>
                  <a:pt x="3710559" y="612762"/>
                </a:cubicBezTo>
                <a:cubicBezTo>
                  <a:pt x="3713760" y="612534"/>
                  <a:pt x="3716731" y="612420"/>
                  <a:pt x="3719475" y="612420"/>
                </a:cubicBezTo>
                <a:cubicBezTo>
                  <a:pt x="3740049" y="612420"/>
                  <a:pt x="3756622" y="618020"/>
                  <a:pt x="3769195" y="629222"/>
                </a:cubicBezTo>
                <a:cubicBezTo>
                  <a:pt x="3781768" y="640423"/>
                  <a:pt x="3788054" y="656539"/>
                  <a:pt x="3788054" y="677571"/>
                </a:cubicBezTo>
                <a:cubicBezTo>
                  <a:pt x="3788054" y="678485"/>
                  <a:pt x="3787940" y="679285"/>
                  <a:pt x="3787712" y="679971"/>
                </a:cubicBezTo>
                <a:cubicBezTo>
                  <a:pt x="3787483" y="680657"/>
                  <a:pt x="3787369" y="681457"/>
                  <a:pt x="3787369" y="682371"/>
                </a:cubicBezTo>
                <a:cubicBezTo>
                  <a:pt x="3786454" y="699288"/>
                  <a:pt x="3782111" y="713575"/>
                  <a:pt x="3774338" y="725234"/>
                </a:cubicBezTo>
                <a:cubicBezTo>
                  <a:pt x="3766566" y="736892"/>
                  <a:pt x="3756394" y="746493"/>
                  <a:pt x="3743821" y="754037"/>
                </a:cubicBezTo>
                <a:cubicBezTo>
                  <a:pt x="3731247" y="761581"/>
                  <a:pt x="3716960" y="767067"/>
                  <a:pt x="3700958" y="770496"/>
                </a:cubicBezTo>
                <a:cubicBezTo>
                  <a:pt x="3684956" y="773925"/>
                  <a:pt x="3668039" y="775640"/>
                  <a:pt x="3650209" y="775640"/>
                </a:cubicBezTo>
                <a:cubicBezTo>
                  <a:pt x="3633292" y="775640"/>
                  <a:pt x="3616376" y="774268"/>
                  <a:pt x="3599460" y="771525"/>
                </a:cubicBezTo>
                <a:cubicBezTo>
                  <a:pt x="3585744" y="769239"/>
                  <a:pt x="3572142" y="765696"/>
                  <a:pt x="3558654" y="760895"/>
                </a:cubicBezTo>
                <a:cubicBezTo>
                  <a:pt x="3545167" y="756095"/>
                  <a:pt x="3533166" y="749122"/>
                  <a:pt x="3522650" y="739978"/>
                </a:cubicBezTo>
                <a:cubicBezTo>
                  <a:pt x="3510305" y="729463"/>
                  <a:pt x="3500590" y="715861"/>
                  <a:pt x="3493504" y="699173"/>
                </a:cubicBezTo>
                <a:cubicBezTo>
                  <a:pt x="3486417" y="682485"/>
                  <a:pt x="3480930" y="664197"/>
                  <a:pt x="3477044" y="644309"/>
                </a:cubicBezTo>
                <a:cubicBezTo>
                  <a:pt x="3473158" y="624421"/>
                  <a:pt x="3470644" y="603276"/>
                  <a:pt x="3469500" y="580873"/>
                </a:cubicBezTo>
                <a:cubicBezTo>
                  <a:pt x="3468357" y="558470"/>
                  <a:pt x="3467786" y="536067"/>
                  <a:pt x="3467786" y="513664"/>
                </a:cubicBezTo>
                <a:lnTo>
                  <a:pt x="3467786" y="473888"/>
                </a:lnTo>
                <a:cubicBezTo>
                  <a:pt x="3468243" y="439141"/>
                  <a:pt x="3471787" y="407823"/>
                  <a:pt x="3478416" y="379933"/>
                </a:cubicBezTo>
                <a:cubicBezTo>
                  <a:pt x="3485045" y="352044"/>
                  <a:pt x="3498876" y="329870"/>
                  <a:pt x="3519907" y="313411"/>
                </a:cubicBezTo>
                <a:cubicBezTo>
                  <a:pt x="3534537" y="301524"/>
                  <a:pt x="3553282" y="292951"/>
                  <a:pt x="3576142" y="287693"/>
                </a:cubicBezTo>
                <a:cubicBezTo>
                  <a:pt x="3599002" y="282435"/>
                  <a:pt x="3623234" y="279807"/>
                  <a:pt x="3648837" y="279807"/>
                </a:cubicBezTo>
                <a:close/>
                <a:moveTo>
                  <a:pt x="1877187" y="279807"/>
                </a:moveTo>
                <a:cubicBezTo>
                  <a:pt x="1885874" y="279807"/>
                  <a:pt x="1894561" y="280035"/>
                  <a:pt x="1903248" y="280492"/>
                </a:cubicBezTo>
                <a:cubicBezTo>
                  <a:pt x="1911934" y="280950"/>
                  <a:pt x="1920621" y="281864"/>
                  <a:pt x="1929308" y="283236"/>
                </a:cubicBezTo>
                <a:cubicBezTo>
                  <a:pt x="1938909" y="284607"/>
                  <a:pt x="1948396" y="286665"/>
                  <a:pt x="1957769" y="289408"/>
                </a:cubicBezTo>
                <a:cubicBezTo>
                  <a:pt x="1967141" y="292151"/>
                  <a:pt x="1975942" y="296037"/>
                  <a:pt x="1984172" y="301066"/>
                </a:cubicBezTo>
                <a:cubicBezTo>
                  <a:pt x="1994688" y="307467"/>
                  <a:pt x="2003031" y="316154"/>
                  <a:pt x="2009204" y="327127"/>
                </a:cubicBezTo>
                <a:cubicBezTo>
                  <a:pt x="2015376" y="338100"/>
                  <a:pt x="2018919" y="349530"/>
                  <a:pt x="2019834" y="361417"/>
                </a:cubicBezTo>
                <a:cubicBezTo>
                  <a:pt x="2019834" y="362331"/>
                  <a:pt x="2019948" y="363017"/>
                  <a:pt x="2020176" y="363474"/>
                </a:cubicBezTo>
                <a:cubicBezTo>
                  <a:pt x="2020405" y="363931"/>
                  <a:pt x="2020519" y="364617"/>
                  <a:pt x="2020519" y="365532"/>
                </a:cubicBezTo>
                <a:cubicBezTo>
                  <a:pt x="2020519" y="374676"/>
                  <a:pt x="2018691" y="383705"/>
                  <a:pt x="2015033" y="392621"/>
                </a:cubicBezTo>
                <a:cubicBezTo>
                  <a:pt x="2011375" y="401536"/>
                  <a:pt x="2006460" y="409423"/>
                  <a:pt x="2000288" y="416281"/>
                </a:cubicBezTo>
                <a:cubicBezTo>
                  <a:pt x="1994116" y="423139"/>
                  <a:pt x="1986687" y="428625"/>
                  <a:pt x="1978000" y="432740"/>
                </a:cubicBezTo>
                <a:cubicBezTo>
                  <a:pt x="1969313" y="436855"/>
                  <a:pt x="1959940" y="438912"/>
                  <a:pt x="1949882" y="438912"/>
                </a:cubicBezTo>
                <a:cubicBezTo>
                  <a:pt x="1948510" y="438912"/>
                  <a:pt x="1947025" y="438912"/>
                  <a:pt x="1945424" y="438912"/>
                </a:cubicBezTo>
                <a:cubicBezTo>
                  <a:pt x="1943824" y="438912"/>
                  <a:pt x="1942110" y="438684"/>
                  <a:pt x="1940281" y="438226"/>
                </a:cubicBezTo>
                <a:cubicBezTo>
                  <a:pt x="1936623" y="437769"/>
                  <a:pt x="1932737" y="437198"/>
                  <a:pt x="1928622" y="436512"/>
                </a:cubicBezTo>
                <a:cubicBezTo>
                  <a:pt x="1924507" y="435826"/>
                  <a:pt x="1920393" y="435483"/>
                  <a:pt x="1916278" y="435483"/>
                </a:cubicBezTo>
                <a:cubicBezTo>
                  <a:pt x="1911706" y="435483"/>
                  <a:pt x="1907705" y="436169"/>
                  <a:pt x="1904276" y="437541"/>
                </a:cubicBezTo>
                <a:cubicBezTo>
                  <a:pt x="1900847" y="438912"/>
                  <a:pt x="1898447" y="441655"/>
                  <a:pt x="1897075" y="445770"/>
                </a:cubicBezTo>
                <a:cubicBezTo>
                  <a:pt x="1896161" y="448513"/>
                  <a:pt x="1895704" y="450342"/>
                  <a:pt x="1895704" y="451257"/>
                </a:cubicBezTo>
                <a:cubicBezTo>
                  <a:pt x="1895704" y="454914"/>
                  <a:pt x="1897418" y="457429"/>
                  <a:pt x="1900847" y="458800"/>
                </a:cubicBezTo>
                <a:cubicBezTo>
                  <a:pt x="1904276" y="460172"/>
                  <a:pt x="1908048" y="460858"/>
                  <a:pt x="1912163" y="460858"/>
                </a:cubicBezTo>
                <a:cubicBezTo>
                  <a:pt x="1915363" y="460858"/>
                  <a:pt x="1917878" y="460629"/>
                  <a:pt x="1919707" y="460172"/>
                </a:cubicBezTo>
                <a:cubicBezTo>
                  <a:pt x="1923364" y="459715"/>
                  <a:pt x="1926794" y="459372"/>
                  <a:pt x="1929994" y="459143"/>
                </a:cubicBezTo>
                <a:cubicBezTo>
                  <a:pt x="1933194" y="458915"/>
                  <a:pt x="1936623" y="458800"/>
                  <a:pt x="1940281" y="458800"/>
                </a:cubicBezTo>
                <a:cubicBezTo>
                  <a:pt x="1943938" y="458800"/>
                  <a:pt x="1947596" y="458915"/>
                  <a:pt x="1951254" y="459143"/>
                </a:cubicBezTo>
                <a:cubicBezTo>
                  <a:pt x="1954911" y="459372"/>
                  <a:pt x="1958569" y="459715"/>
                  <a:pt x="1962226" y="460172"/>
                </a:cubicBezTo>
                <a:cubicBezTo>
                  <a:pt x="1986915" y="462915"/>
                  <a:pt x="2003603" y="473431"/>
                  <a:pt x="2012290" y="491719"/>
                </a:cubicBezTo>
                <a:cubicBezTo>
                  <a:pt x="2016862" y="501320"/>
                  <a:pt x="2019148" y="511836"/>
                  <a:pt x="2019148" y="523266"/>
                </a:cubicBezTo>
                <a:cubicBezTo>
                  <a:pt x="2019148" y="536982"/>
                  <a:pt x="2015719" y="549669"/>
                  <a:pt x="2008861" y="561327"/>
                </a:cubicBezTo>
                <a:cubicBezTo>
                  <a:pt x="2002003" y="572986"/>
                  <a:pt x="1993316" y="581330"/>
                  <a:pt x="1982800" y="586359"/>
                </a:cubicBezTo>
                <a:cubicBezTo>
                  <a:pt x="1975028" y="590017"/>
                  <a:pt x="1965884" y="591846"/>
                  <a:pt x="1955368" y="591846"/>
                </a:cubicBezTo>
                <a:cubicBezTo>
                  <a:pt x="1948968" y="591846"/>
                  <a:pt x="1942567" y="591274"/>
                  <a:pt x="1936166" y="590131"/>
                </a:cubicBezTo>
                <a:cubicBezTo>
                  <a:pt x="1929765" y="588988"/>
                  <a:pt x="1923365" y="587731"/>
                  <a:pt x="1916964" y="586359"/>
                </a:cubicBezTo>
                <a:cubicBezTo>
                  <a:pt x="1915135" y="585902"/>
                  <a:pt x="1912392" y="585673"/>
                  <a:pt x="1908734" y="585673"/>
                </a:cubicBezTo>
                <a:cubicBezTo>
                  <a:pt x="1904162" y="585673"/>
                  <a:pt x="1900390" y="586588"/>
                  <a:pt x="1897418" y="588417"/>
                </a:cubicBezTo>
                <a:cubicBezTo>
                  <a:pt x="1894447" y="590245"/>
                  <a:pt x="1892961" y="593446"/>
                  <a:pt x="1892961" y="598018"/>
                </a:cubicBezTo>
                <a:cubicBezTo>
                  <a:pt x="1892961" y="604419"/>
                  <a:pt x="1895132" y="608876"/>
                  <a:pt x="1899476" y="611391"/>
                </a:cubicBezTo>
                <a:cubicBezTo>
                  <a:pt x="1903819" y="613905"/>
                  <a:pt x="1908963" y="615163"/>
                  <a:pt x="1914906" y="615163"/>
                </a:cubicBezTo>
                <a:cubicBezTo>
                  <a:pt x="1917192" y="615163"/>
                  <a:pt x="1919593" y="615048"/>
                  <a:pt x="1922107" y="614820"/>
                </a:cubicBezTo>
                <a:cubicBezTo>
                  <a:pt x="1924622" y="614591"/>
                  <a:pt x="1927022" y="614248"/>
                  <a:pt x="1929308" y="613791"/>
                </a:cubicBezTo>
                <a:cubicBezTo>
                  <a:pt x="1932508" y="613334"/>
                  <a:pt x="1935709" y="612991"/>
                  <a:pt x="1938909" y="612762"/>
                </a:cubicBezTo>
                <a:cubicBezTo>
                  <a:pt x="1942110" y="612534"/>
                  <a:pt x="1945081" y="612420"/>
                  <a:pt x="1947825" y="612420"/>
                </a:cubicBezTo>
                <a:cubicBezTo>
                  <a:pt x="1968399" y="612420"/>
                  <a:pt x="1984972" y="618020"/>
                  <a:pt x="1997545" y="629222"/>
                </a:cubicBezTo>
                <a:cubicBezTo>
                  <a:pt x="2010118" y="640423"/>
                  <a:pt x="2016405" y="656539"/>
                  <a:pt x="2016405" y="677571"/>
                </a:cubicBezTo>
                <a:cubicBezTo>
                  <a:pt x="2016405" y="678485"/>
                  <a:pt x="2016290" y="679285"/>
                  <a:pt x="2016062" y="679971"/>
                </a:cubicBezTo>
                <a:cubicBezTo>
                  <a:pt x="2015833" y="680657"/>
                  <a:pt x="2015719" y="681457"/>
                  <a:pt x="2015719" y="682371"/>
                </a:cubicBezTo>
                <a:cubicBezTo>
                  <a:pt x="2014804" y="699288"/>
                  <a:pt x="2010461" y="713575"/>
                  <a:pt x="2002689" y="725234"/>
                </a:cubicBezTo>
                <a:cubicBezTo>
                  <a:pt x="1994916" y="736892"/>
                  <a:pt x="1984744" y="746493"/>
                  <a:pt x="1972171" y="754037"/>
                </a:cubicBezTo>
                <a:cubicBezTo>
                  <a:pt x="1959597" y="761581"/>
                  <a:pt x="1945310" y="767067"/>
                  <a:pt x="1929308" y="770496"/>
                </a:cubicBezTo>
                <a:cubicBezTo>
                  <a:pt x="1913306" y="773925"/>
                  <a:pt x="1896390" y="775640"/>
                  <a:pt x="1878559" y="775640"/>
                </a:cubicBezTo>
                <a:cubicBezTo>
                  <a:pt x="1861642" y="775640"/>
                  <a:pt x="1844726" y="774268"/>
                  <a:pt x="1827810" y="771525"/>
                </a:cubicBezTo>
                <a:cubicBezTo>
                  <a:pt x="1814094" y="769239"/>
                  <a:pt x="1800492" y="765696"/>
                  <a:pt x="1787005" y="760895"/>
                </a:cubicBezTo>
                <a:cubicBezTo>
                  <a:pt x="1773517" y="756095"/>
                  <a:pt x="1761516" y="749122"/>
                  <a:pt x="1751000" y="739978"/>
                </a:cubicBezTo>
                <a:cubicBezTo>
                  <a:pt x="1738656" y="729463"/>
                  <a:pt x="1728940" y="715861"/>
                  <a:pt x="1721854" y="699173"/>
                </a:cubicBezTo>
                <a:cubicBezTo>
                  <a:pt x="1714767" y="682485"/>
                  <a:pt x="1709281" y="664197"/>
                  <a:pt x="1705394" y="644309"/>
                </a:cubicBezTo>
                <a:cubicBezTo>
                  <a:pt x="1701508" y="624421"/>
                  <a:pt x="1698994" y="603276"/>
                  <a:pt x="1697851" y="580873"/>
                </a:cubicBezTo>
                <a:cubicBezTo>
                  <a:pt x="1696707" y="558470"/>
                  <a:pt x="1696136" y="536067"/>
                  <a:pt x="1696136" y="513664"/>
                </a:cubicBezTo>
                <a:lnTo>
                  <a:pt x="1696136" y="473888"/>
                </a:lnTo>
                <a:cubicBezTo>
                  <a:pt x="1696593" y="439141"/>
                  <a:pt x="1700137" y="407823"/>
                  <a:pt x="1706766" y="379933"/>
                </a:cubicBezTo>
                <a:cubicBezTo>
                  <a:pt x="1713395" y="352044"/>
                  <a:pt x="1727226" y="329870"/>
                  <a:pt x="1748257" y="313411"/>
                </a:cubicBezTo>
                <a:cubicBezTo>
                  <a:pt x="1762887" y="301524"/>
                  <a:pt x="1781632" y="292951"/>
                  <a:pt x="1804492" y="287693"/>
                </a:cubicBezTo>
                <a:cubicBezTo>
                  <a:pt x="1827352" y="282435"/>
                  <a:pt x="1851584" y="279807"/>
                  <a:pt x="1877187" y="279807"/>
                </a:cubicBezTo>
                <a:close/>
                <a:moveTo>
                  <a:pt x="1359484" y="279807"/>
                </a:moveTo>
                <a:cubicBezTo>
                  <a:pt x="1370457" y="279807"/>
                  <a:pt x="1381087" y="282321"/>
                  <a:pt x="1391374" y="287350"/>
                </a:cubicBezTo>
                <a:cubicBezTo>
                  <a:pt x="1401661" y="292380"/>
                  <a:pt x="1411720" y="299009"/>
                  <a:pt x="1421549" y="307239"/>
                </a:cubicBezTo>
                <a:cubicBezTo>
                  <a:pt x="1431379" y="315468"/>
                  <a:pt x="1440866" y="324726"/>
                  <a:pt x="1450010" y="335013"/>
                </a:cubicBezTo>
                <a:cubicBezTo>
                  <a:pt x="1459154" y="345300"/>
                  <a:pt x="1468298" y="355473"/>
                  <a:pt x="1477442" y="365532"/>
                </a:cubicBezTo>
                <a:cubicBezTo>
                  <a:pt x="1486586" y="355473"/>
                  <a:pt x="1495959" y="345300"/>
                  <a:pt x="1505560" y="335013"/>
                </a:cubicBezTo>
                <a:cubicBezTo>
                  <a:pt x="1515161" y="324726"/>
                  <a:pt x="1524991" y="315468"/>
                  <a:pt x="1535049" y="307239"/>
                </a:cubicBezTo>
                <a:cubicBezTo>
                  <a:pt x="1545108" y="299009"/>
                  <a:pt x="1555280" y="292380"/>
                  <a:pt x="1565567" y="287350"/>
                </a:cubicBezTo>
                <a:cubicBezTo>
                  <a:pt x="1575854" y="282321"/>
                  <a:pt x="1586027" y="279807"/>
                  <a:pt x="1596085" y="279807"/>
                </a:cubicBezTo>
                <a:cubicBezTo>
                  <a:pt x="1608430" y="279807"/>
                  <a:pt x="1620317" y="281864"/>
                  <a:pt x="1631747" y="285979"/>
                </a:cubicBezTo>
                <a:cubicBezTo>
                  <a:pt x="1643177" y="290094"/>
                  <a:pt x="1653464" y="295923"/>
                  <a:pt x="1662608" y="303467"/>
                </a:cubicBezTo>
                <a:cubicBezTo>
                  <a:pt x="1671752" y="311010"/>
                  <a:pt x="1679410" y="319812"/>
                  <a:pt x="1685582" y="329870"/>
                </a:cubicBezTo>
                <a:cubicBezTo>
                  <a:pt x="1691755" y="339928"/>
                  <a:pt x="1695526" y="350901"/>
                  <a:pt x="1696898" y="362788"/>
                </a:cubicBezTo>
                <a:cubicBezTo>
                  <a:pt x="1697355" y="364617"/>
                  <a:pt x="1697584" y="366446"/>
                  <a:pt x="1697584" y="368275"/>
                </a:cubicBezTo>
                <a:cubicBezTo>
                  <a:pt x="1697584" y="370104"/>
                  <a:pt x="1697584" y="371932"/>
                  <a:pt x="1697584" y="373761"/>
                </a:cubicBezTo>
                <a:cubicBezTo>
                  <a:pt x="1697584" y="391135"/>
                  <a:pt x="1693012" y="408394"/>
                  <a:pt x="1683868" y="425539"/>
                </a:cubicBezTo>
                <a:cubicBezTo>
                  <a:pt x="1674724" y="442684"/>
                  <a:pt x="1663523" y="460629"/>
                  <a:pt x="1650264" y="479374"/>
                </a:cubicBezTo>
                <a:lnTo>
                  <a:pt x="1580312" y="562356"/>
                </a:lnTo>
                <a:cubicBezTo>
                  <a:pt x="1580769" y="571500"/>
                  <a:pt x="1581112" y="579273"/>
                  <a:pt x="1581341" y="585673"/>
                </a:cubicBezTo>
                <a:cubicBezTo>
                  <a:pt x="1581569" y="592074"/>
                  <a:pt x="1581684" y="599389"/>
                  <a:pt x="1581684" y="607619"/>
                </a:cubicBezTo>
                <a:cubicBezTo>
                  <a:pt x="1581684" y="614020"/>
                  <a:pt x="1581455" y="621335"/>
                  <a:pt x="1580998" y="629565"/>
                </a:cubicBezTo>
                <a:cubicBezTo>
                  <a:pt x="1580541" y="637794"/>
                  <a:pt x="1579855" y="647853"/>
                  <a:pt x="1578940" y="659740"/>
                </a:cubicBezTo>
                <a:cubicBezTo>
                  <a:pt x="1578026" y="671170"/>
                  <a:pt x="1576769" y="682371"/>
                  <a:pt x="1575168" y="693344"/>
                </a:cubicBezTo>
                <a:cubicBezTo>
                  <a:pt x="1573568" y="704317"/>
                  <a:pt x="1570254" y="715061"/>
                  <a:pt x="1565224" y="725577"/>
                </a:cubicBezTo>
                <a:cubicBezTo>
                  <a:pt x="1558366" y="740207"/>
                  <a:pt x="1547508" y="753123"/>
                  <a:pt x="1532649" y="764324"/>
                </a:cubicBezTo>
                <a:cubicBezTo>
                  <a:pt x="1517790" y="775526"/>
                  <a:pt x="1500073" y="781126"/>
                  <a:pt x="1479499" y="781126"/>
                </a:cubicBezTo>
                <a:cubicBezTo>
                  <a:pt x="1474928" y="781126"/>
                  <a:pt x="1471499" y="780898"/>
                  <a:pt x="1469212" y="780441"/>
                </a:cubicBezTo>
                <a:cubicBezTo>
                  <a:pt x="1450467" y="778155"/>
                  <a:pt x="1434465" y="771639"/>
                  <a:pt x="1421206" y="760895"/>
                </a:cubicBezTo>
                <a:cubicBezTo>
                  <a:pt x="1407948" y="750151"/>
                  <a:pt x="1397432" y="737921"/>
                  <a:pt x="1389660" y="724205"/>
                </a:cubicBezTo>
                <a:cubicBezTo>
                  <a:pt x="1381887" y="710489"/>
                  <a:pt x="1376401" y="691515"/>
                  <a:pt x="1373200" y="667284"/>
                </a:cubicBezTo>
                <a:cubicBezTo>
                  <a:pt x="1370000" y="643052"/>
                  <a:pt x="1368400" y="616992"/>
                  <a:pt x="1368400" y="589102"/>
                </a:cubicBezTo>
                <a:cubicBezTo>
                  <a:pt x="1368400" y="582702"/>
                  <a:pt x="1368400" y="576644"/>
                  <a:pt x="1368400" y="570929"/>
                </a:cubicBezTo>
                <a:cubicBezTo>
                  <a:pt x="1368400" y="565214"/>
                  <a:pt x="1368628" y="559156"/>
                  <a:pt x="1369086" y="552755"/>
                </a:cubicBezTo>
                <a:cubicBezTo>
                  <a:pt x="1358570" y="542239"/>
                  <a:pt x="1348169" y="530581"/>
                  <a:pt x="1337882" y="517779"/>
                </a:cubicBezTo>
                <a:cubicBezTo>
                  <a:pt x="1327595" y="504978"/>
                  <a:pt x="1317651" y="492176"/>
                  <a:pt x="1308049" y="479374"/>
                </a:cubicBezTo>
                <a:cubicBezTo>
                  <a:pt x="1294333" y="460629"/>
                  <a:pt x="1282560" y="442455"/>
                  <a:pt x="1272731" y="424853"/>
                </a:cubicBezTo>
                <a:cubicBezTo>
                  <a:pt x="1262901" y="407251"/>
                  <a:pt x="1257986" y="389763"/>
                  <a:pt x="1257986" y="372390"/>
                </a:cubicBezTo>
                <a:cubicBezTo>
                  <a:pt x="1257986" y="368275"/>
                  <a:pt x="1258215" y="365074"/>
                  <a:pt x="1258672" y="362788"/>
                </a:cubicBezTo>
                <a:cubicBezTo>
                  <a:pt x="1260044" y="350901"/>
                  <a:pt x="1263815" y="339928"/>
                  <a:pt x="1269988" y="329870"/>
                </a:cubicBezTo>
                <a:cubicBezTo>
                  <a:pt x="1276160" y="319812"/>
                  <a:pt x="1283818" y="311010"/>
                  <a:pt x="1292962" y="303467"/>
                </a:cubicBezTo>
                <a:cubicBezTo>
                  <a:pt x="1302106" y="295923"/>
                  <a:pt x="1312393" y="290094"/>
                  <a:pt x="1323823" y="285979"/>
                </a:cubicBezTo>
                <a:cubicBezTo>
                  <a:pt x="1335253" y="281864"/>
                  <a:pt x="1347140" y="279807"/>
                  <a:pt x="1359484" y="279807"/>
                </a:cubicBezTo>
                <a:close/>
                <a:moveTo>
                  <a:pt x="4135907" y="279121"/>
                </a:moveTo>
                <a:cubicBezTo>
                  <a:pt x="4149167" y="279121"/>
                  <a:pt x="4162540" y="282092"/>
                  <a:pt x="4176027" y="288036"/>
                </a:cubicBezTo>
                <a:cubicBezTo>
                  <a:pt x="4189514" y="293980"/>
                  <a:pt x="4200144" y="301752"/>
                  <a:pt x="4207916" y="311353"/>
                </a:cubicBezTo>
                <a:cubicBezTo>
                  <a:pt x="4218432" y="324155"/>
                  <a:pt x="4225405" y="338100"/>
                  <a:pt x="4228833" y="353187"/>
                </a:cubicBezTo>
                <a:cubicBezTo>
                  <a:pt x="4232262" y="368275"/>
                  <a:pt x="4233977" y="385877"/>
                  <a:pt x="4233977" y="405994"/>
                </a:cubicBezTo>
                <a:lnTo>
                  <a:pt x="4233977" y="412852"/>
                </a:lnTo>
                <a:cubicBezTo>
                  <a:pt x="4233977" y="430225"/>
                  <a:pt x="4234091" y="447828"/>
                  <a:pt x="4234320" y="465658"/>
                </a:cubicBezTo>
                <a:cubicBezTo>
                  <a:pt x="4234549" y="483489"/>
                  <a:pt x="4234206" y="501091"/>
                  <a:pt x="4233291" y="518465"/>
                </a:cubicBezTo>
                <a:cubicBezTo>
                  <a:pt x="4232377" y="540411"/>
                  <a:pt x="4231348" y="561670"/>
                  <a:pt x="4230205" y="582244"/>
                </a:cubicBezTo>
                <a:cubicBezTo>
                  <a:pt x="4229062" y="602818"/>
                  <a:pt x="4227119" y="623621"/>
                  <a:pt x="4224376" y="644652"/>
                </a:cubicBezTo>
                <a:cubicBezTo>
                  <a:pt x="4222090" y="661569"/>
                  <a:pt x="4218889" y="678142"/>
                  <a:pt x="4214774" y="694373"/>
                </a:cubicBezTo>
                <a:cubicBezTo>
                  <a:pt x="4210660" y="710603"/>
                  <a:pt x="4204716" y="725119"/>
                  <a:pt x="4196944" y="737921"/>
                </a:cubicBezTo>
                <a:cubicBezTo>
                  <a:pt x="4189171" y="750723"/>
                  <a:pt x="4178999" y="761010"/>
                  <a:pt x="4166426" y="768782"/>
                </a:cubicBezTo>
                <a:cubicBezTo>
                  <a:pt x="4153853" y="776554"/>
                  <a:pt x="4137736" y="780441"/>
                  <a:pt x="4118077" y="780441"/>
                </a:cubicBezTo>
                <a:cubicBezTo>
                  <a:pt x="4102075" y="780441"/>
                  <a:pt x="4088473" y="778840"/>
                  <a:pt x="4077272" y="775640"/>
                </a:cubicBezTo>
                <a:cubicBezTo>
                  <a:pt x="4066070" y="772440"/>
                  <a:pt x="4056355" y="767296"/>
                  <a:pt x="4048125" y="760209"/>
                </a:cubicBezTo>
                <a:cubicBezTo>
                  <a:pt x="4039895" y="753123"/>
                  <a:pt x="4032809" y="743979"/>
                  <a:pt x="4026865" y="732777"/>
                </a:cubicBezTo>
                <a:cubicBezTo>
                  <a:pt x="4020922" y="721576"/>
                  <a:pt x="4015435" y="707974"/>
                  <a:pt x="4010406" y="691972"/>
                </a:cubicBezTo>
                <a:cubicBezTo>
                  <a:pt x="4008577" y="686943"/>
                  <a:pt x="4006520" y="680542"/>
                  <a:pt x="4004234" y="672770"/>
                </a:cubicBezTo>
                <a:cubicBezTo>
                  <a:pt x="4001948" y="664998"/>
                  <a:pt x="3999433" y="657111"/>
                  <a:pt x="3996690" y="649110"/>
                </a:cubicBezTo>
                <a:cubicBezTo>
                  <a:pt x="3993947" y="641109"/>
                  <a:pt x="3990975" y="633565"/>
                  <a:pt x="3987775" y="626478"/>
                </a:cubicBezTo>
                <a:cubicBezTo>
                  <a:pt x="3984574" y="619392"/>
                  <a:pt x="3981145" y="614020"/>
                  <a:pt x="3977488" y="610362"/>
                </a:cubicBezTo>
                <a:cubicBezTo>
                  <a:pt x="3975659" y="608533"/>
                  <a:pt x="3974287" y="607619"/>
                  <a:pt x="3973373" y="607619"/>
                </a:cubicBezTo>
                <a:cubicBezTo>
                  <a:pt x="3971087" y="607619"/>
                  <a:pt x="3969372" y="609219"/>
                  <a:pt x="3968229" y="612420"/>
                </a:cubicBezTo>
                <a:cubicBezTo>
                  <a:pt x="3967087" y="615620"/>
                  <a:pt x="3966515" y="619735"/>
                  <a:pt x="3966515" y="624764"/>
                </a:cubicBezTo>
                <a:lnTo>
                  <a:pt x="3967201" y="641909"/>
                </a:lnTo>
                <a:lnTo>
                  <a:pt x="3967201" y="646710"/>
                </a:lnTo>
                <a:cubicBezTo>
                  <a:pt x="3967201" y="658597"/>
                  <a:pt x="3966972" y="670484"/>
                  <a:pt x="3966515" y="682371"/>
                </a:cubicBezTo>
                <a:cubicBezTo>
                  <a:pt x="3966058" y="694258"/>
                  <a:pt x="3964686" y="705460"/>
                  <a:pt x="3962400" y="715975"/>
                </a:cubicBezTo>
                <a:cubicBezTo>
                  <a:pt x="3958743" y="734263"/>
                  <a:pt x="3950970" y="749122"/>
                  <a:pt x="3939083" y="760552"/>
                </a:cubicBezTo>
                <a:cubicBezTo>
                  <a:pt x="3927196" y="771982"/>
                  <a:pt x="3910279" y="777697"/>
                  <a:pt x="3888334" y="777697"/>
                </a:cubicBezTo>
                <a:cubicBezTo>
                  <a:pt x="3862273" y="777697"/>
                  <a:pt x="3841814" y="770611"/>
                  <a:pt x="3826955" y="756438"/>
                </a:cubicBezTo>
                <a:cubicBezTo>
                  <a:pt x="3812096" y="742264"/>
                  <a:pt x="3802609" y="723976"/>
                  <a:pt x="3798494" y="701574"/>
                </a:cubicBezTo>
                <a:cubicBezTo>
                  <a:pt x="3795294" y="683743"/>
                  <a:pt x="3793350" y="664883"/>
                  <a:pt x="3792665" y="644995"/>
                </a:cubicBezTo>
                <a:cubicBezTo>
                  <a:pt x="3791979" y="625107"/>
                  <a:pt x="3791636" y="604876"/>
                  <a:pt x="3791636" y="584302"/>
                </a:cubicBezTo>
                <a:lnTo>
                  <a:pt x="3791636" y="557556"/>
                </a:lnTo>
                <a:lnTo>
                  <a:pt x="3791636" y="523951"/>
                </a:lnTo>
                <a:cubicBezTo>
                  <a:pt x="3791636" y="497434"/>
                  <a:pt x="3792436" y="470230"/>
                  <a:pt x="3794036" y="442341"/>
                </a:cubicBezTo>
                <a:cubicBezTo>
                  <a:pt x="3795637" y="414452"/>
                  <a:pt x="3799866" y="389077"/>
                  <a:pt x="3806724" y="366217"/>
                </a:cubicBezTo>
                <a:cubicBezTo>
                  <a:pt x="3813582" y="343357"/>
                  <a:pt x="3824097" y="324612"/>
                  <a:pt x="3838270" y="309982"/>
                </a:cubicBezTo>
                <a:cubicBezTo>
                  <a:pt x="3852444" y="295351"/>
                  <a:pt x="3872332" y="288036"/>
                  <a:pt x="3897935" y="288036"/>
                </a:cubicBezTo>
                <a:cubicBezTo>
                  <a:pt x="3913480" y="288036"/>
                  <a:pt x="3926396" y="289979"/>
                  <a:pt x="3936683" y="293865"/>
                </a:cubicBezTo>
                <a:cubicBezTo>
                  <a:pt x="3946970" y="297752"/>
                  <a:pt x="3956914" y="303810"/>
                  <a:pt x="3966515" y="312039"/>
                </a:cubicBezTo>
                <a:cubicBezTo>
                  <a:pt x="3977945" y="322098"/>
                  <a:pt x="3986860" y="334442"/>
                  <a:pt x="3993261" y="349072"/>
                </a:cubicBezTo>
                <a:cubicBezTo>
                  <a:pt x="3999662" y="363703"/>
                  <a:pt x="4005263" y="378790"/>
                  <a:pt x="4010063" y="394335"/>
                </a:cubicBezTo>
                <a:cubicBezTo>
                  <a:pt x="4014864" y="409880"/>
                  <a:pt x="4020007" y="425082"/>
                  <a:pt x="4025494" y="439941"/>
                </a:cubicBezTo>
                <a:cubicBezTo>
                  <a:pt x="4030980" y="454800"/>
                  <a:pt x="4038981" y="467259"/>
                  <a:pt x="4049497" y="477317"/>
                </a:cubicBezTo>
                <a:cubicBezTo>
                  <a:pt x="4050411" y="478231"/>
                  <a:pt x="4051097" y="478689"/>
                  <a:pt x="4051554" y="478689"/>
                </a:cubicBezTo>
                <a:cubicBezTo>
                  <a:pt x="4052926" y="478689"/>
                  <a:pt x="4053954" y="477660"/>
                  <a:pt x="4054640" y="475602"/>
                </a:cubicBezTo>
                <a:cubicBezTo>
                  <a:pt x="4055326" y="473545"/>
                  <a:pt x="4056012" y="471030"/>
                  <a:pt x="4056698" y="468059"/>
                </a:cubicBezTo>
                <a:cubicBezTo>
                  <a:pt x="4057383" y="465087"/>
                  <a:pt x="4057841" y="462001"/>
                  <a:pt x="4058069" y="458800"/>
                </a:cubicBezTo>
                <a:cubicBezTo>
                  <a:pt x="4058298" y="455600"/>
                  <a:pt x="4058412" y="453085"/>
                  <a:pt x="4058412" y="451257"/>
                </a:cubicBezTo>
                <a:lnTo>
                  <a:pt x="4058412" y="444399"/>
                </a:lnTo>
                <a:cubicBezTo>
                  <a:pt x="4058412" y="433426"/>
                  <a:pt x="4058526" y="422567"/>
                  <a:pt x="4058755" y="411823"/>
                </a:cubicBezTo>
                <a:cubicBezTo>
                  <a:pt x="4058984" y="401079"/>
                  <a:pt x="4059098" y="389992"/>
                  <a:pt x="4059098" y="378562"/>
                </a:cubicBezTo>
                <a:cubicBezTo>
                  <a:pt x="4059098" y="360731"/>
                  <a:pt x="4060927" y="345186"/>
                  <a:pt x="4064584" y="331927"/>
                </a:cubicBezTo>
                <a:cubicBezTo>
                  <a:pt x="4068242" y="318669"/>
                  <a:pt x="4075328" y="307239"/>
                  <a:pt x="4085844" y="297637"/>
                </a:cubicBezTo>
                <a:cubicBezTo>
                  <a:pt x="4092702" y="291237"/>
                  <a:pt x="4100475" y="286550"/>
                  <a:pt x="4109161" y="283578"/>
                </a:cubicBezTo>
                <a:cubicBezTo>
                  <a:pt x="4117848" y="280607"/>
                  <a:pt x="4126764" y="279121"/>
                  <a:pt x="4135907" y="279121"/>
                </a:cubicBezTo>
                <a:close/>
                <a:moveTo>
                  <a:pt x="2364257" y="279121"/>
                </a:moveTo>
                <a:cubicBezTo>
                  <a:pt x="2377516" y="279121"/>
                  <a:pt x="2390889" y="282092"/>
                  <a:pt x="2404377" y="288036"/>
                </a:cubicBezTo>
                <a:cubicBezTo>
                  <a:pt x="2417864" y="293980"/>
                  <a:pt x="2428494" y="301752"/>
                  <a:pt x="2436266" y="311353"/>
                </a:cubicBezTo>
                <a:cubicBezTo>
                  <a:pt x="2446782" y="324155"/>
                  <a:pt x="2453754" y="338100"/>
                  <a:pt x="2457183" y="353187"/>
                </a:cubicBezTo>
                <a:cubicBezTo>
                  <a:pt x="2460612" y="368275"/>
                  <a:pt x="2462327" y="385877"/>
                  <a:pt x="2462327" y="405994"/>
                </a:cubicBezTo>
                <a:lnTo>
                  <a:pt x="2462327" y="412852"/>
                </a:lnTo>
                <a:cubicBezTo>
                  <a:pt x="2462327" y="430225"/>
                  <a:pt x="2462441" y="447828"/>
                  <a:pt x="2462670" y="465658"/>
                </a:cubicBezTo>
                <a:cubicBezTo>
                  <a:pt x="2462898" y="483489"/>
                  <a:pt x="2462556" y="501091"/>
                  <a:pt x="2461641" y="518465"/>
                </a:cubicBezTo>
                <a:cubicBezTo>
                  <a:pt x="2460727" y="540411"/>
                  <a:pt x="2459698" y="561670"/>
                  <a:pt x="2458555" y="582244"/>
                </a:cubicBezTo>
                <a:cubicBezTo>
                  <a:pt x="2457412" y="602818"/>
                  <a:pt x="2455469" y="623621"/>
                  <a:pt x="2452726" y="644652"/>
                </a:cubicBezTo>
                <a:cubicBezTo>
                  <a:pt x="2450440" y="661569"/>
                  <a:pt x="2447239" y="678142"/>
                  <a:pt x="2443125" y="694373"/>
                </a:cubicBezTo>
                <a:cubicBezTo>
                  <a:pt x="2439010" y="710603"/>
                  <a:pt x="2433066" y="725119"/>
                  <a:pt x="2425294" y="737921"/>
                </a:cubicBezTo>
                <a:cubicBezTo>
                  <a:pt x="2417521" y="750723"/>
                  <a:pt x="2407349" y="761010"/>
                  <a:pt x="2394776" y="768782"/>
                </a:cubicBezTo>
                <a:cubicBezTo>
                  <a:pt x="2382202" y="776554"/>
                  <a:pt x="2366086" y="780441"/>
                  <a:pt x="2346427" y="780441"/>
                </a:cubicBezTo>
                <a:cubicBezTo>
                  <a:pt x="2330425" y="780441"/>
                  <a:pt x="2316823" y="778840"/>
                  <a:pt x="2305622" y="775640"/>
                </a:cubicBezTo>
                <a:cubicBezTo>
                  <a:pt x="2294420" y="772440"/>
                  <a:pt x="2284705" y="767296"/>
                  <a:pt x="2276475" y="760209"/>
                </a:cubicBezTo>
                <a:cubicBezTo>
                  <a:pt x="2268245" y="753123"/>
                  <a:pt x="2261159" y="743979"/>
                  <a:pt x="2255215" y="732777"/>
                </a:cubicBezTo>
                <a:cubicBezTo>
                  <a:pt x="2249272" y="721576"/>
                  <a:pt x="2243785" y="707974"/>
                  <a:pt x="2238756" y="691972"/>
                </a:cubicBezTo>
                <a:cubicBezTo>
                  <a:pt x="2236927" y="686943"/>
                  <a:pt x="2234870" y="680542"/>
                  <a:pt x="2232584" y="672770"/>
                </a:cubicBezTo>
                <a:cubicBezTo>
                  <a:pt x="2230298" y="664998"/>
                  <a:pt x="2227783" y="657111"/>
                  <a:pt x="2225040" y="649110"/>
                </a:cubicBezTo>
                <a:cubicBezTo>
                  <a:pt x="2222297" y="641109"/>
                  <a:pt x="2219325" y="633565"/>
                  <a:pt x="2216125" y="626478"/>
                </a:cubicBezTo>
                <a:cubicBezTo>
                  <a:pt x="2212924" y="619392"/>
                  <a:pt x="2209495" y="614020"/>
                  <a:pt x="2205838" y="610362"/>
                </a:cubicBezTo>
                <a:cubicBezTo>
                  <a:pt x="2204009" y="608533"/>
                  <a:pt x="2202637" y="607619"/>
                  <a:pt x="2201723" y="607619"/>
                </a:cubicBezTo>
                <a:cubicBezTo>
                  <a:pt x="2199437" y="607619"/>
                  <a:pt x="2197722" y="609219"/>
                  <a:pt x="2196579" y="612420"/>
                </a:cubicBezTo>
                <a:cubicBezTo>
                  <a:pt x="2195437" y="615620"/>
                  <a:pt x="2194865" y="619735"/>
                  <a:pt x="2194865" y="624764"/>
                </a:cubicBezTo>
                <a:lnTo>
                  <a:pt x="2195551" y="641909"/>
                </a:lnTo>
                <a:lnTo>
                  <a:pt x="2195551" y="646710"/>
                </a:lnTo>
                <a:cubicBezTo>
                  <a:pt x="2195551" y="658597"/>
                  <a:pt x="2195322" y="670484"/>
                  <a:pt x="2194865" y="682371"/>
                </a:cubicBezTo>
                <a:cubicBezTo>
                  <a:pt x="2194408" y="694258"/>
                  <a:pt x="2193036" y="705460"/>
                  <a:pt x="2190750" y="715975"/>
                </a:cubicBezTo>
                <a:cubicBezTo>
                  <a:pt x="2187093" y="734263"/>
                  <a:pt x="2179320" y="749122"/>
                  <a:pt x="2167433" y="760552"/>
                </a:cubicBezTo>
                <a:cubicBezTo>
                  <a:pt x="2155546" y="771982"/>
                  <a:pt x="2138629" y="777697"/>
                  <a:pt x="2116684" y="777697"/>
                </a:cubicBezTo>
                <a:cubicBezTo>
                  <a:pt x="2090623" y="777697"/>
                  <a:pt x="2070164" y="770611"/>
                  <a:pt x="2055305" y="756438"/>
                </a:cubicBezTo>
                <a:cubicBezTo>
                  <a:pt x="2040446" y="742264"/>
                  <a:pt x="2030959" y="723976"/>
                  <a:pt x="2026844" y="701574"/>
                </a:cubicBezTo>
                <a:cubicBezTo>
                  <a:pt x="2023644" y="683743"/>
                  <a:pt x="2021700" y="664883"/>
                  <a:pt x="2021015" y="644995"/>
                </a:cubicBezTo>
                <a:cubicBezTo>
                  <a:pt x="2020329" y="625107"/>
                  <a:pt x="2019986" y="604876"/>
                  <a:pt x="2019986" y="584302"/>
                </a:cubicBezTo>
                <a:lnTo>
                  <a:pt x="2019986" y="557556"/>
                </a:lnTo>
                <a:lnTo>
                  <a:pt x="2019986" y="523951"/>
                </a:lnTo>
                <a:cubicBezTo>
                  <a:pt x="2019986" y="497434"/>
                  <a:pt x="2020786" y="470230"/>
                  <a:pt x="2022386" y="442341"/>
                </a:cubicBezTo>
                <a:cubicBezTo>
                  <a:pt x="2023987" y="414452"/>
                  <a:pt x="2028215" y="389077"/>
                  <a:pt x="2035073" y="366217"/>
                </a:cubicBezTo>
                <a:cubicBezTo>
                  <a:pt x="2041932" y="343357"/>
                  <a:pt x="2052447" y="324612"/>
                  <a:pt x="2066620" y="309982"/>
                </a:cubicBezTo>
                <a:cubicBezTo>
                  <a:pt x="2080794" y="295351"/>
                  <a:pt x="2100682" y="288036"/>
                  <a:pt x="2126285" y="288036"/>
                </a:cubicBezTo>
                <a:cubicBezTo>
                  <a:pt x="2141830" y="288036"/>
                  <a:pt x="2154746" y="289979"/>
                  <a:pt x="2165033" y="293865"/>
                </a:cubicBezTo>
                <a:cubicBezTo>
                  <a:pt x="2175320" y="297752"/>
                  <a:pt x="2185264" y="303810"/>
                  <a:pt x="2194865" y="312039"/>
                </a:cubicBezTo>
                <a:cubicBezTo>
                  <a:pt x="2206295" y="322098"/>
                  <a:pt x="2215210" y="334442"/>
                  <a:pt x="2221611" y="349072"/>
                </a:cubicBezTo>
                <a:cubicBezTo>
                  <a:pt x="2228012" y="363703"/>
                  <a:pt x="2233613" y="378790"/>
                  <a:pt x="2238413" y="394335"/>
                </a:cubicBezTo>
                <a:cubicBezTo>
                  <a:pt x="2243214" y="409880"/>
                  <a:pt x="2248357" y="425082"/>
                  <a:pt x="2253844" y="439941"/>
                </a:cubicBezTo>
                <a:cubicBezTo>
                  <a:pt x="2259330" y="454800"/>
                  <a:pt x="2267331" y="467259"/>
                  <a:pt x="2277847" y="477317"/>
                </a:cubicBezTo>
                <a:cubicBezTo>
                  <a:pt x="2278761" y="478231"/>
                  <a:pt x="2279447" y="478689"/>
                  <a:pt x="2279904" y="478689"/>
                </a:cubicBezTo>
                <a:cubicBezTo>
                  <a:pt x="2281276" y="478689"/>
                  <a:pt x="2282304" y="477660"/>
                  <a:pt x="2282990" y="475602"/>
                </a:cubicBezTo>
                <a:cubicBezTo>
                  <a:pt x="2283676" y="473545"/>
                  <a:pt x="2284362" y="471030"/>
                  <a:pt x="2285048" y="468059"/>
                </a:cubicBezTo>
                <a:cubicBezTo>
                  <a:pt x="2285733" y="465087"/>
                  <a:pt x="2286191" y="462001"/>
                  <a:pt x="2286419" y="458800"/>
                </a:cubicBezTo>
                <a:cubicBezTo>
                  <a:pt x="2286648" y="455600"/>
                  <a:pt x="2286762" y="453085"/>
                  <a:pt x="2286762" y="451257"/>
                </a:cubicBezTo>
                <a:lnTo>
                  <a:pt x="2286762" y="444399"/>
                </a:lnTo>
                <a:cubicBezTo>
                  <a:pt x="2286762" y="433426"/>
                  <a:pt x="2286876" y="422567"/>
                  <a:pt x="2287105" y="411823"/>
                </a:cubicBezTo>
                <a:cubicBezTo>
                  <a:pt x="2287334" y="401079"/>
                  <a:pt x="2287448" y="389992"/>
                  <a:pt x="2287448" y="378562"/>
                </a:cubicBezTo>
                <a:cubicBezTo>
                  <a:pt x="2287448" y="360731"/>
                  <a:pt x="2289277" y="345186"/>
                  <a:pt x="2292934" y="331927"/>
                </a:cubicBezTo>
                <a:cubicBezTo>
                  <a:pt x="2296592" y="318669"/>
                  <a:pt x="2303679" y="307239"/>
                  <a:pt x="2314194" y="297637"/>
                </a:cubicBezTo>
                <a:cubicBezTo>
                  <a:pt x="2321052" y="291237"/>
                  <a:pt x="2328825" y="286550"/>
                  <a:pt x="2337511" y="283578"/>
                </a:cubicBezTo>
                <a:cubicBezTo>
                  <a:pt x="2346198" y="280607"/>
                  <a:pt x="2355113" y="279121"/>
                  <a:pt x="2364257" y="279121"/>
                </a:cubicBezTo>
                <a:close/>
                <a:moveTo>
                  <a:pt x="3353715" y="277063"/>
                </a:moveTo>
                <a:cubicBezTo>
                  <a:pt x="3366059" y="277063"/>
                  <a:pt x="3377946" y="279235"/>
                  <a:pt x="3389376" y="283578"/>
                </a:cubicBezTo>
                <a:cubicBezTo>
                  <a:pt x="3400806" y="287922"/>
                  <a:pt x="3411093" y="294437"/>
                  <a:pt x="3420237" y="303124"/>
                </a:cubicBezTo>
                <a:cubicBezTo>
                  <a:pt x="3434410" y="316840"/>
                  <a:pt x="3443669" y="333985"/>
                  <a:pt x="3448012" y="354559"/>
                </a:cubicBezTo>
                <a:cubicBezTo>
                  <a:pt x="3452355" y="375133"/>
                  <a:pt x="3454984" y="398221"/>
                  <a:pt x="3455899" y="423825"/>
                </a:cubicBezTo>
                <a:cubicBezTo>
                  <a:pt x="3457270" y="456743"/>
                  <a:pt x="3457956" y="489890"/>
                  <a:pt x="3457956" y="523266"/>
                </a:cubicBezTo>
                <a:cubicBezTo>
                  <a:pt x="3457956" y="545211"/>
                  <a:pt x="3457613" y="567042"/>
                  <a:pt x="3456928" y="588759"/>
                </a:cubicBezTo>
                <a:cubicBezTo>
                  <a:pt x="3456242" y="610476"/>
                  <a:pt x="3454984" y="632308"/>
                  <a:pt x="3453156" y="654253"/>
                </a:cubicBezTo>
                <a:cubicBezTo>
                  <a:pt x="3452241" y="665683"/>
                  <a:pt x="3450984" y="676885"/>
                  <a:pt x="3449384" y="687858"/>
                </a:cubicBezTo>
                <a:cubicBezTo>
                  <a:pt x="3447783" y="698830"/>
                  <a:pt x="3444469" y="709575"/>
                  <a:pt x="3439440" y="720090"/>
                </a:cubicBezTo>
                <a:cubicBezTo>
                  <a:pt x="3432582" y="734721"/>
                  <a:pt x="3421723" y="747636"/>
                  <a:pt x="3406864" y="758838"/>
                </a:cubicBezTo>
                <a:cubicBezTo>
                  <a:pt x="3392005" y="770039"/>
                  <a:pt x="3374289" y="775640"/>
                  <a:pt x="3353715" y="775640"/>
                </a:cubicBezTo>
                <a:cubicBezTo>
                  <a:pt x="3349143" y="775640"/>
                  <a:pt x="3345713" y="775411"/>
                  <a:pt x="3343427" y="774954"/>
                </a:cubicBezTo>
                <a:cubicBezTo>
                  <a:pt x="3324682" y="772668"/>
                  <a:pt x="3308680" y="766153"/>
                  <a:pt x="3295422" y="755409"/>
                </a:cubicBezTo>
                <a:cubicBezTo>
                  <a:pt x="3282163" y="744665"/>
                  <a:pt x="3271647" y="732435"/>
                  <a:pt x="3263875" y="718719"/>
                </a:cubicBezTo>
                <a:cubicBezTo>
                  <a:pt x="3254731" y="701345"/>
                  <a:pt x="3248787" y="681228"/>
                  <a:pt x="3246044" y="658368"/>
                </a:cubicBezTo>
                <a:cubicBezTo>
                  <a:pt x="3243301" y="635508"/>
                  <a:pt x="3241929" y="611734"/>
                  <a:pt x="3241929" y="587045"/>
                </a:cubicBezTo>
                <a:cubicBezTo>
                  <a:pt x="3241929" y="573786"/>
                  <a:pt x="3242043" y="560642"/>
                  <a:pt x="3242272" y="547611"/>
                </a:cubicBezTo>
                <a:cubicBezTo>
                  <a:pt x="3242501" y="534581"/>
                  <a:pt x="3242844" y="521665"/>
                  <a:pt x="3243301" y="508864"/>
                </a:cubicBezTo>
                <a:cubicBezTo>
                  <a:pt x="3243758" y="489204"/>
                  <a:pt x="3244329" y="469202"/>
                  <a:pt x="3245015" y="448856"/>
                </a:cubicBezTo>
                <a:cubicBezTo>
                  <a:pt x="3245701" y="428511"/>
                  <a:pt x="3247416" y="409080"/>
                  <a:pt x="3250159" y="390563"/>
                </a:cubicBezTo>
                <a:cubicBezTo>
                  <a:pt x="3252902" y="372047"/>
                  <a:pt x="3257245" y="355016"/>
                  <a:pt x="3263189" y="339471"/>
                </a:cubicBezTo>
                <a:cubicBezTo>
                  <a:pt x="3269133" y="323926"/>
                  <a:pt x="3278048" y="310896"/>
                  <a:pt x="3289935" y="300381"/>
                </a:cubicBezTo>
                <a:cubicBezTo>
                  <a:pt x="3298622" y="292608"/>
                  <a:pt x="3308452" y="286779"/>
                  <a:pt x="3319425" y="282893"/>
                </a:cubicBezTo>
                <a:cubicBezTo>
                  <a:pt x="3330397" y="279006"/>
                  <a:pt x="3341827" y="277063"/>
                  <a:pt x="3353715" y="277063"/>
                </a:cubicBezTo>
                <a:close/>
                <a:moveTo>
                  <a:pt x="2903906" y="272949"/>
                </a:moveTo>
                <a:cubicBezTo>
                  <a:pt x="2918079" y="272949"/>
                  <a:pt x="2931795" y="273291"/>
                  <a:pt x="2945054" y="273977"/>
                </a:cubicBezTo>
                <a:cubicBezTo>
                  <a:pt x="2958313" y="274663"/>
                  <a:pt x="2970200" y="275235"/>
                  <a:pt x="2980716" y="275692"/>
                </a:cubicBezTo>
                <a:cubicBezTo>
                  <a:pt x="3014091" y="276606"/>
                  <a:pt x="3045409" y="281978"/>
                  <a:pt x="3074670" y="291808"/>
                </a:cubicBezTo>
                <a:cubicBezTo>
                  <a:pt x="3103931" y="301638"/>
                  <a:pt x="3131134" y="317526"/>
                  <a:pt x="3156280" y="339471"/>
                </a:cubicBezTo>
                <a:cubicBezTo>
                  <a:pt x="3181426" y="361417"/>
                  <a:pt x="3201543" y="387706"/>
                  <a:pt x="3216631" y="418338"/>
                </a:cubicBezTo>
                <a:cubicBezTo>
                  <a:pt x="3231718" y="448971"/>
                  <a:pt x="3239948" y="480975"/>
                  <a:pt x="3241319" y="514350"/>
                </a:cubicBezTo>
                <a:lnTo>
                  <a:pt x="3241319" y="523951"/>
                </a:lnTo>
                <a:cubicBezTo>
                  <a:pt x="3241319" y="556870"/>
                  <a:pt x="3234576" y="588874"/>
                  <a:pt x="3221088" y="619963"/>
                </a:cubicBezTo>
                <a:cubicBezTo>
                  <a:pt x="3207601" y="651053"/>
                  <a:pt x="3188970" y="678256"/>
                  <a:pt x="3165196" y="701574"/>
                </a:cubicBezTo>
                <a:cubicBezTo>
                  <a:pt x="3140507" y="725348"/>
                  <a:pt x="3113646" y="743522"/>
                  <a:pt x="3084614" y="756095"/>
                </a:cubicBezTo>
                <a:cubicBezTo>
                  <a:pt x="3055582" y="768668"/>
                  <a:pt x="3024150" y="774954"/>
                  <a:pt x="2990317" y="774954"/>
                </a:cubicBezTo>
                <a:lnTo>
                  <a:pt x="2984830" y="774954"/>
                </a:lnTo>
                <a:lnTo>
                  <a:pt x="2971114" y="774954"/>
                </a:lnTo>
                <a:cubicBezTo>
                  <a:pt x="2955112" y="774954"/>
                  <a:pt x="2940711" y="775297"/>
                  <a:pt x="2927909" y="775983"/>
                </a:cubicBezTo>
                <a:cubicBezTo>
                  <a:pt x="2915107" y="776669"/>
                  <a:pt x="2902077" y="777012"/>
                  <a:pt x="2888818" y="777012"/>
                </a:cubicBezTo>
                <a:cubicBezTo>
                  <a:pt x="2876474" y="777012"/>
                  <a:pt x="2863215" y="776326"/>
                  <a:pt x="2849042" y="774954"/>
                </a:cubicBezTo>
                <a:cubicBezTo>
                  <a:pt x="2830297" y="772668"/>
                  <a:pt x="2814638" y="766725"/>
                  <a:pt x="2802065" y="757123"/>
                </a:cubicBezTo>
                <a:cubicBezTo>
                  <a:pt x="2789492" y="747522"/>
                  <a:pt x="2780005" y="735406"/>
                  <a:pt x="2773604" y="720776"/>
                </a:cubicBezTo>
                <a:cubicBezTo>
                  <a:pt x="2769489" y="711632"/>
                  <a:pt x="2766746" y="697230"/>
                  <a:pt x="2765374" y="677571"/>
                </a:cubicBezTo>
                <a:cubicBezTo>
                  <a:pt x="2764003" y="657911"/>
                  <a:pt x="2763317" y="632308"/>
                  <a:pt x="2763317" y="600761"/>
                </a:cubicBezTo>
                <a:lnTo>
                  <a:pt x="2763317" y="582930"/>
                </a:lnTo>
                <a:cubicBezTo>
                  <a:pt x="2758745" y="581559"/>
                  <a:pt x="2755087" y="579958"/>
                  <a:pt x="2752344" y="578130"/>
                </a:cubicBezTo>
                <a:cubicBezTo>
                  <a:pt x="2742743" y="573100"/>
                  <a:pt x="2734171" y="565442"/>
                  <a:pt x="2726627" y="555155"/>
                </a:cubicBezTo>
                <a:cubicBezTo>
                  <a:pt x="2719083" y="544868"/>
                  <a:pt x="2715311" y="532410"/>
                  <a:pt x="2715311" y="517779"/>
                </a:cubicBezTo>
                <a:cubicBezTo>
                  <a:pt x="2715311" y="502234"/>
                  <a:pt x="2719083" y="489090"/>
                  <a:pt x="2726627" y="478346"/>
                </a:cubicBezTo>
                <a:cubicBezTo>
                  <a:pt x="2734171" y="467601"/>
                  <a:pt x="2742971" y="459486"/>
                  <a:pt x="2753030" y="454000"/>
                </a:cubicBezTo>
                <a:cubicBezTo>
                  <a:pt x="2754859" y="453085"/>
                  <a:pt x="2756573" y="452171"/>
                  <a:pt x="2758173" y="451257"/>
                </a:cubicBezTo>
                <a:cubicBezTo>
                  <a:pt x="2759774" y="450342"/>
                  <a:pt x="2761717" y="449428"/>
                  <a:pt x="2764003" y="448513"/>
                </a:cubicBezTo>
                <a:cubicBezTo>
                  <a:pt x="2764003" y="435712"/>
                  <a:pt x="2764460" y="421881"/>
                  <a:pt x="2765374" y="407022"/>
                </a:cubicBezTo>
                <a:cubicBezTo>
                  <a:pt x="2766289" y="392163"/>
                  <a:pt x="2767775" y="377876"/>
                  <a:pt x="2769832" y="364160"/>
                </a:cubicBezTo>
                <a:cubicBezTo>
                  <a:pt x="2771889" y="350444"/>
                  <a:pt x="2774633" y="338100"/>
                  <a:pt x="2778062" y="327127"/>
                </a:cubicBezTo>
                <a:cubicBezTo>
                  <a:pt x="2781491" y="316154"/>
                  <a:pt x="2785948" y="307924"/>
                  <a:pt x="2791435" y="302438"/>
                </a:cubicBezTo>
                <a:cubicBezTo>
                  <a:pt x="2803322" y="290551"/>
                  <a:pt x="2819552" y="282664"/>
                  <a:pt x="2840127" y="278778"/>
                </a:cubicBezTo>
                <a:cubicBezTo>
                  <a:pt x="2860701" y="274892"/>
                  <a:pt x="2881960" y="272949"/>
                  <a:pt x="2903906" y="272949"/>
                </a:cubicBezTo>
                <a:close/>
                <a:moveTo>
                  <a:pt x="1136752" y="272949"/>
                </a:moveTo>
                <a:cubicBezTo>
                  <a:pt x="1152297" y="272949"/>
                  <a:pt x="1167156" y="276263"/>
                  <a:pt x="1181329" y="282893"/>
                </a:cubicBezTo>
                <a:cubicBezTo>
                  <a:pt x="1195502" y="289522"/>
                  <a:pt x="1207161" y="298552"/>
                  <a:pt x="1216305" y="309982"/>
                </a:cubicBezTo>
                <a:cubicBezTo>
                  <a:pt x="1227277" y="323241"/>
                  <a:pt x="1234478" y="338671"/>
                  <a:pt x="1237907" y="356273"/>
                </a:cubicBezTo>
                <a:cubicBezTo>
                  <a:pt x="1241336" y="373875"/>
                  <a:pt x="1243051" y="393192"/>
                  <a:pt x="1243051" y="414223"/>
                </a:cubicBezTo>
                <a:cubicBezTo>
                  <a:pt x="1243051" y="419253"/>
                  <a:pt x="1243051" y="424282"/>
                  <a:pt x="1243051" y="429311"/>
                </a:cubicBezTo>
                <a:cubicBezTo>
                  <a:pt x="1243051" y="434340"/>
                  <a:pt x="1242822" y="439369"/>
                  <a:pt x="1242365" y="444399"/>
                </a:cubicBezTo>
                <a:cubicBezTo>
                  <a:pt x="1241451" y="469087"/>
                  <a:pt x="1240536" y="494005"/>
                  <a:pt x="1239622" y="519151"/>
                </a:cubicBezTo>
                <a:cubicBezTo>
                  <a:pt x="1238707" y="544297"/>
                  <a:pt x="1236536" y="568528"/>
                  <a:pt x="1233107" y="591846"/>
                </a:cubicBezTo>
                <a:cubicBezTo>
                  <a:pt x="1229678" y="615163"/>
                  <a:pt x="1224648" y="636994"/>
                  <a:pt x="1218019" y="657339"/>
                </a:cubicBezTo>
                <a:cubicBezTo>
                  <a:pt x="1211390" y="677685"/>
                  <a:pt x="1202131" y="695401"/>
                  <a:pt x="1190244" y="710489"/>
                </a:cubicBezTo>
                <a:cubicBezTo>
                  <a:pt x="1174242" y="730606"/>
                  <a:pt x="1153325" y="746379"/>
                  <a:pt x="1127494" y="757809"/>
                </a:cubicBezTo>
                <a:cubicBezTo>
                  <a:pt x="1101662" y="769239"/>
                  <a:pt x="1072058" y="774954"/>
                  <a:pt x="1038682" y="774954"/>
                </a:cubicBezTo>
                <a:lnTo>
                  <a:pt x="1032510" y="774954"/>
                </a:lnTo>
                <a:cubicBezTo>
                  <a:pt x="989991" y="774040"/>
                  <a:pt x="952386" y="764553"/>
                  <a:pt x="919696" y="746493"/>
                </a:cubicBezTo>
                <a:cubicBezTo>
                  <a:pt x="887006" y="728434"/>
                  <a:pt x="861975" y="705003"/>
                  <a:pt x="844601" y="676199"/>
                </a:cubicBezTo>
                <a:cubicBezTo>
                  <a:pt x="830885" y="653796"/>
                  <a:pt x="821741" y="629336"/>
                  <a:pt x="817169" y="602818"/>
                </a:cubicBezTo>
                <a:cubicBezTo>
                  <a:pt x="812597" y="576301"/>
                  <a:pt x="810311" y="547497"/>
                  <a:pt x="810311" y="516408"/>
                </a:cubicBezTo>
                <a:cubicBezTo>
                  <a:pt x="810311" y="507721"/>
                  <a:pt x="810425" y="499034"/>
                  <a:pt x="810654" y="490347"/>
                </a:cubicBezTo>
                <a:cubicBezTo>
                  <a:pt x="810882" y="481660"/>
                  <a:pt x="811225" y="472745"/>
                  <a:pt x="811683" y="463601"/>
                </a:cubicBezTo>
                <a:cubicBezTo>
                  <a:pt x="812597" y="449428"/>
                  <a:pt x="813397" y="435369"/>
                  <a:pt x="814083" y="421424"/>
                </a:cubicBezTo>
                <a:cubicBezTo>
                  <a:pt x="814769" y="407480"/>
                  <a:pt x="816712" y="393649"/>
                  <a:pt x="819912" y="379933"/>
                </a:cubicBezTo>
                <a:cubicBezTo>
                  <a:pt x="824484" y="358902"/>
                  <a:pt x="832371" y="340043"/>
                  <a:pt x="843572" y="323355"/>
                </a:cubicBezTo>
                <a:cubicBezTo>
                  <a:pt x="854774" y="306667"/>
                  <a:pt x="869290" y="293980"/>
                  <a:pt x="887121" y="285293"/>
                </a:cubicBezTo>
                <a:cubicBezTo>
                  <a:pt x="901294" y="278435"/>
                  <a:pt x="915696" y="275006"/>
                  <a:pt x="930326" y="275006"/>
                </a:cubicBezTo>
                <a:cubicBezTo>
                  <a:pt x="947242" y="275006"/>
                  <a:pt x="962787" y="279121"/>
                  <a:pt x="976960" y="287350"/>
                </a:cubicBezTo>
                <a:cubicBezTo>
                  <a:pt x="991134" y="295580"/>
                  <a:pt x="1002335" y="306324"/>
                  <a:pt x="1010565" y="319583"/>
                </a:cubicBezTo>
                <a:cubicBezTo>
                  <a:pt x="1016508" y="329184"/>
                  <a:pt x="1020623" y="339585"/>
                  <a:pt x="1022909" y="350787"/>
                </a:cubicBezTo>
                <a:cubicBezTo>
                  <a:pt x="1025195" y="361988"/>
                  <a:pt x="1026338" y="373304"/>
                  <a:pt x="1026338" y="384734"/>
                </a:cubicBezTo>
                <a:cubicBezTo>
                  <a:pt x="1026338" y="387477"/>
                  <a:pt x="1026338" y="390335"/>
                  <a:pt x="1026338" y="393306"/>
                </a:cubicBezTo>
                <a:cubicBezTo>
                  <a:pt x="1026338" y="396278"/>
                  <a:pt x="1026109" y="399136"/>
                  <a:pt x="1025652" y="401879"/>
                </a:cubicBezTo>
                <a:cubicBezTo>
                  <a:pt x="1023823" y="421081"/>
                  <a:pt x="1020966" y="440398"/>
                  <a:pt x="1017080" y="459829"/>
                </a:cubicBezTo>
                <a:cubicBezTo>
                  <a:pt x="1013194" y="479260"/>
                  <a:pt x="1011250" y="499263"/>
                  <a:pt x="1011250" y="519837"/>
                </a:cubicBezTo>
                <a:cubicBezTo>
                  <a:pt x="1011250" y="525780"/>
                  <a:pt x="1011593" y="531609"/>
                  <a:pt x="1012279" y="537324"/>
                </a:cubicBezTo>
                <a:cubicBezTo>
                  <a:pt x="1012965" y="543039"/>
                  <a:pt x="1013765" y="549097"/>
                  <a:pt x="1014679" y="555498"/>
                </a:cubicBezTo>
                <a:cubicBezTo>
                  <a:pt x="1015594" y="560527"/>
                  <a:pt x="1017080" y="565328"/>
                  <a:pt x="1019137" y="569900"/>
                </a:cubicBezTo>
                <a:cubicBezTo>
                  <a:pt x="1021194" y="574472"/>
                  <a:pt x="1024052" y="577901"/>
                  <a:pt x="1027710" y="580187"/>
                </a:cubicBezTo>
                <a:cubicBezTo>
                  <a:pt x="1031367" y="582473"/>
                  <a:pt x="1034339" y="583616"/>
                  <a:pt x="1036625" y="583616"/>
                </a:cubicBezTo>
                <a:cubicBezTo>
                  <a:pt x="1043026" y="583616"/>
                  <a:pt x="1047826" y="580187"/>
                  <a:pt x="1051027" y="573329"/>
                </a:cubicBezTo>
                <a:cubicBezTo>
                  <a:pt x="1054227" y="566471"/>
                  <a:pt x="1056285" y="560070"/>
                  <a:pt x="1057199" y="554127"/>
                </a:cubicBezTo>
                <a:cubicBezTo>
                  <a:pt x="1058571" y="544068"/>
                  <a:pt x="1059256" y="533553"/>
                  <a:pt x="1059256" y="522580"/>
                </a:cubicBezTo>
                <a:cubicBezTo>
                  <a:pt x="1059256" y="497434"/>
                  <a:pt x="1057199" y="472631"/>
                  <a:pt x="1053084" y="448170"/>
                </a:cubicBezTo>
                <a:cubicBezTo>
                  <a:pt x="1048969" y="423710"/>
                  <a:pt x="1046683" y="399136"/>
                  <a:pt x="1046226" y="374447"/>
                </a:cubicBezTo>
                <a:lnTo>
                  <a:pt x="1046226" y="370332"/>
                </a:lnTo>
                <a:cubicBezTo>
                  <a:pt x="1046226" y="362103"/>
                  <a:pt x="1046683" y="353987"/>
                  <a:pt x="1047598" y="345986"/>
                </a:cubicBezTo>
                <a:cubicBezTo>
                  <a:pt x="1048512" y="337985"/>
                  <a:pt x="1050798" y="330099"/>
                  <a:pt x="1054456" y="322326"/>
                </a:cubicBezTo>
                <a:cubicBezTo>
                  <a:pt x="1061314" y="306324"/>
                  <a:pt x="1072744" y="293980"/>
                  <a:pt x="1088746" y="285293"/>
                </a:cubicBezTo>
                <a:cubicBezTo>
                  <a:pt x="1096518" y="280721"/>
                  <a:pt x="1104405" y="277521"/>
                  <a:pt x="1112406" y="275692"/>
                </a:cubicBezTo>
                <a:cubicBezTo>
                  <a:pt x="1120407" y="273863"/>
                  <a:pt x="1128522" y="272949"/>
                  <a:pt x="1136752" y="272949"/>
                </a:cubicBezTo>
                <a:close/>
                <a:moveTo>
                  <a:pt x="206426" y="223571"/>
                </a:moveTo>
                <a:cubicBezTo>
                  <a:pt x="235230" y="223571"/>
                  <a:pt x="262204" y="225857"/>
                  <a:pt x="287350" y="230429"/>
                </a:cubicBezTo>
                <a:cubicBezTo>
                  <a:pt x="312496" y="235001"/>
                  <a:pt x="331470" y="242316"/>
                  <a:pt x="344272" y="252375"/>
                </a:cubicBezTo>
                <a:cubicBezTo>
                  <a:pt x="358445" y="262890"/>
                  <a:pt x="368732" y="276378"/>
                  <a:pt x="375133" y="292837"/>
                </a:cubicBezTo>
                <a:cubicBezTo>
                  <a:pt x="381534" y="309296"/>
                  <a:pt x="384734" y="325984"/>
                  <a:pt x="384734" y="342900"/>
                </a:cubicBezTo>
                <a:cubicBezTo>
                  <a:pt x="384734" y="354330"/>
                  <a:pt x="383362" y="365417"/>
                  <a:pt x="380619" y="376161"/>
                </a:cubicBezTo>
                <a:cubicBezTo>
                  <a:pt x="377876" y="386906"/>
                  <a:pt x="373875" y="396393"/>
                  <a:pt x="368618" y="404622"/>
                </a:cubicBezTo>
                <a:cubicBezTo>
                  <a:pt x="363360" y="412852"/>
                  <a:pt x="356959" y="419481"/>
                  <a:pt x="349415" y="424510"/>
                </a:cubicBezTo>
                <a:cubicBezTo>
                  <a:pt x="341871" y="429540"/>
                  <a:pt x="333528" y="432054"/>
                  <a:pt x="324384" y="432054"/>
                </a:cubicBezTo>
                <a:cubicBezTo>
                  <a:pt x="318440" y="432054"/>
                  <a:pt x="312954" y="431140"/>
                  <a:pt x="307924" y="429311"/>
                </a:cubicBezTo>
                <a:cubicBezTo>
                  <a:pt x="306096" y="428854"/>
                  <a:pt x="304610" y="428511"/>
                  <a:pt x="303467" y="428282"/>
                </a:cubicBezTo>
                <a:cubicBezTo>
                  <a:pt x="302324" y="428054"/>
                  <a:pt x="301066" y="427939"/>
                  <a:pt x="299695" y="427939"/>
                </a:cubicBezTo>
                <a:cubicBezTo>
                  <a:pt x="294208" y="427939"/>
                  <a:pt x="290208" y="429997"/>
                  <a:pt x="287693" y="434112"/>
                </a:cubicBezTo>
                <a:cubicBezTo>
                  <a:pt x="285179" y="438226"/>
                  <a:pt x="283921" y="443713"/>
                  <a:pt x="283921" y="450571"/>
                </a:cubicBezTo>
                <a:cubicBezTo>
                  <a:pt x="283921" y="451485"/>
                  <a:pt x="284036" y="452628"/>
                  <a:pt x="284264" y="454000"/>
                </a:cubicBezTo>
                <a:cubicBezTo>
                  <a:pt x="284493" y="455371"/>
                  <a:pt x="284607" y="456514"/>
                  <a:pt x="284607" y="457429"/>
                </a:cubicBezTo>
                <a:cubicBezTo>
                  <a:pt x="285829" y="476631"/>
                  <a:pt x="287049" y="495834"/>
                  <a:pt x="288267" y="515036"/>
                </a:cubicBezTo>
                <a:cubicBezTo>
                  <a:pt x="289485" y="534238"/>
                  <a:pt x="290094" y="553669"/>
                  <a:pt x="290094" y="573329"/>
                </a:cubicBezTo>
                <a:cubicBezTo>
                  <a:pt x="290094" y="586588"/>
                  <a:pt x="289638" y="599961"/>
                  <a:pt x="288727" y="613448"/>
                </a:cubicBezTo>
                <a:cubicBezTo>
                  <a:pt x="287816" y="626936"/>
                  <a:pt x="286222" y="640766"/>
                  <a:pt x="283943" y="654939"/>
                </a:cubicBezTo>
                <a:cubicBezTo>
                  <a:pt x="281664" y="669112"/>
                  <a:pt x="278019" y="683286"/>
                  <a:pt x="273007" y="697459"/>
                </a:cubicBezTo>
                <a:cubicBezTo>
                  <a:pt x="267996" y="711632"/>
                  <a:pt x="261617" y="724548"/>
                  <a:pt x="253869" y="736206"/>
                </a:cubicBezTo>
                <a:cubicBezTo>
                  <a:pt x="246122" y="747865"/>
                  <a:pt x="236894" y="757352"/>
                  <a:pt x="226186" y="764667"/>
                </a:cubicBezTo>
                <a:cubicBezTo>
                  <a:pt x="215477" y="771982"/>
                  <a:pt x="203286" y="775640"/>
                  <a:pt x="189613" y="775640"/>
                </a:cubicBezTo>
                <a:cubicBezTo>
                  <a:pt x="186877" y="775640"/>
                  <a:pt x="184029" y="775411"/>
                  <a:pt x="181067" y="774954"/>
                </a:cubicBezTo>
                <a:cubicBezTo>
                  <a:pt x="178106" y="774497"/>
                  <a:pt x="175033" y="773811"/>
                  <a:pt x="171847" y="772897"/>
                </a:cubicBezTo>
                <a:cubicBezTo>
                  <a:pt x="159995" y="770154"/>
                  <a:pt x="149513" y="765353"/>
                  <a:pt x="140402" y="758495"/>
                </a:cubicBezTo>
                <a:cubicBezTo>
                  <a:pt x="131290" y="751637"/>
                  <a:pt x="123201" y="743293"/>
                  <a:pt x="116136" y="733463"/>
                </a:cubicBezTo>
                <a:cubicBezTo>
                  <a:pt x="109071" y="723633"/>
                  <a:pt x="103259" y="712661"/>
                  <a:pt x="98702" y="700545"/>
                </a:cubicBezTo>
                <a:cubicBezTo>
                  <a:pt x="94144" y="688429"/>
                  <a:pt x="90501" y="675970"/>
                  <a:pt x="87772" y="663169"/>
                </a:cubicBezTo>
                <a:cubicBezTo>
                  <a:pt x="85950" y="654939"/>
                  <a:pt x="84811" y="647167"/>
                  <a:pt x="84354" y="639852"/>
                </a:cubicBezTo>
                <a:cubicBezTo>
                  <a:pt x="83896" y="632536"/>
                  <a:pt x="83668" y="625450"/>
                  <a:pt x="83668" y="618592"/>
                </a:cubicBezTo>
                <a:cubicBezTo>
                  <a:pt x="83668" y="603504"/>
                  <a:pt x="84925" y="589445"/>
                  <a:pt x="87440" y="576415"/>
                </a:cubicBezTo>
                <a:cubicBezTo>
                  <a:pt x="89954" y="563385"/>
                  <a:pt x="92583" y="550355"/>
                  <a:pt x="95326" y="537324"/>
                </a:cubicBezTo>
                <a:cubicBezTo>
                  <a:pt x="98070" y="524294"/>
                  <a:pt x="100698" y="510921"/>
                  <a:pt x="103213" y="497205"/>
                </a:cubicBezTo>
                <a:cubicBezTo>
                  <a:pt x="105728" y="483489"/>
                  <a:pt x="106985" y="468859"/>
                  <a:pt x="106985" y="453314"/>
                </a:cubicBezTo>
                <a:cubicBezTo>
                  <a:pt x="106985" y="451028"/>
                  <a:pt x="106871" y="448742"/>
                  <a:pt x="106642" y="446456"/>
                </a:cubicBezTo>
                <a:cubicBezTo>
                  <a:pt x="106413" y="444170"/>
                  <a:pt x="106299" y="441884"/>
                  <a:pt x="106299" y="439598"/>
                </a:cubicBezTo>
                <a:cubicBezTo>
                  <a:pt x="105385" y="428625"/>
                  <a:pt x="102756" y="421424"/>
                  <a:pt x="98412" y="417995"/>
                </a:cubicBezTo>
                <a:cubicBezTo>
                  <a:pt x="94069" y="414566"/>
                  <a:pt x="88697" y="412852"/>
                  <a:pt x="82296" y="412852"/>
                </a:cubicBezTo>
                <a:cubicBezTo>
                  <a:pt x="77724" y="412852"/>
                  <a:pt x="72924" y="413309"/>
                  <a:pt x="67894" y="414223"/>
                </a:cubicBezTo>
                <a:cubicBezTo>
                  <a:pt x="62865" y="415138"/>
                  <a:pt x="57836" y="415595"/>
                  <a:pt x="52807" y="415595"/>
                </a:cubicBezTo>
                <a:cubicBezTo>
                  <a:pt x="50521" y="415595"/>
                  <a:pt x="47092" y="415138"/>
                  <a:pt x="42520" y="414223"/>
                </a:cubicBezTo>
                <a:cubicBezTo>
                  <a:pt x="28804" y="410566"/>
                  <a:pt x="18288" y="402908"/>
                  <a:pt x="10973" y="391249"/>
                </a:cubicBezTo>
                <a:cubicBezTo>
                  <a:pt x="3658" y="379590"/>
                  <a:pt x="0" y="365303"/>
                  <a:pt x="0" y="348387"/>
                </a:cubicBezTo>
                <a:cubicBezTo>
                  <a:pt x="0" y="347015"/>
                  <a:pt x="114" y="345529"/>
                  <a:pt x="343" y="343929"/>
                </a:cubicBezTo>
                <a:cubicBezTo>
                  <a:pt x="572" y="342329"/>
                  <a:pt x="686" y="340843"/>
                  <a:pt x="686" y="339471"/>
                </a:cubicBezTo>
                <a:cubicBezTo>
                  <a:pt x="4344" y="291465"/>
                  <a:pt x="25832" y="259690"/>
                  <a:pt x="65151" y="244145"/>
                </a:cubicBezTo>
                <a:cubicBezTo>
                  <a:pt x="82525" y="237744"/>
                  <a:pt x="103785" y="232715"/>
                  <a:pt x="128931" y="229057"/>
                </a:cubicBezTo>
                <a:cubicBezTo>
                  <a:pt x="154077" y="225400"/>
                  <a:pt x="179908" y="223571"/>
                  <a:pt x="206426" y="223571"/>
                </a:cubicBezTo>
                <a:close/>
                <a:moveTo>
                  <a:pt x="3641293" y="123444"/>
                </a:moveTo>
                <a:lnTo>
                  <a:pt x="3644036" y="123444"/>
                </a:lnTo>
                <a:cubicBezTo>
                  <a:pt x="3655009" y="123444"/>
                  <a:pt x="3668268" y="128016"/>
                  <a:pt x="3683813" y="137160"/>
                </a:cubicBezTo>
                <a:cubicBezTo>
                  <a:pt x="3699358" y="146304"/>
                  <a:pt x="3713531" y="157734"/>
                  <a:pt x="3726333" y="171450"/>
                </a:cubicBezTo>
                <a:cubicBezTo>
                  <a:pt x="3739134" y="185166"/>
                  <a:pt x="3748735" y="199911"/>
                  <a:pt x="3755136" y="215684"/>
                </a:cubicBezTo>
                <a:cubicBezTo>
                  <a:pt x="3761537" y="231458"/>
                  <a:pt x="3761308" y="245745"/>
                  <a:pt x="3754450" y="258547"/>
                </a:cubicBezTo>
                <a:cubicBezTo>
                  <a:pt x="3750793" y="264948"/>
                  <a:pt x="3746221" y="269520"/>
                  <a:pt x="3740734" y="272263"/>
                </a:cubicBezTo>
                <a:cubicBezTo>
                  <a:pt x="3735248" y="275006"/>
                  <a:pt x="3729990" y="276378"/>
                  <a:pt x="3724961" y="276378"/>
                </a:cubicBezTo>
                <a:cubicBezTo>
                  <a:pt x="3718103" y="276378"/>
                  <a:pt x="3711016" y="274663"/>
                  <a:pt x="3703701" y="271234"/>
                </a:cubicBezTo>
                <a:cubicBezTo>
                  <a:pt x="3696386" y="267805"/>
                  <a:pt x="3689071" y="263119"/>
                  <a:pt x="3681755" y="257175"/>
                </a:cubicBezTo>
                <a:cubicBezTo>
                  <a:pt x="3674440" y="251232"/>
                  <a:pt x="3667468" y="244374"/>
                  <a:pt x="3660839" y="236601"/>
                </a:cubicBezTo>
                <a:cubicBezTo>
                  <a:pt x="3654209" y="228829"/>
                  <a:pt x="3648151" y="220828"/>
                  <a:pt x="3642665" y="212598"/>
                </a:cubicBezTo>
                <a:cubicBezTo>
                  <a:pt x="3637178" y="220828"/>
                  <a:pt x="3631006" y="228829"/>
                  <a:pt x="3624148" y="236601"/>
                </a:cubicBezTo>
                <a:cubicBezTo>
                  <a:pt x="3617290" y="244374"/>
                  <a:pt x="3610204" y="251232"/>
                  <a:pt x="3602888" y="257175"/>
                </a:cubicBezTo>
                <a:cubicBezTo>
                  <a:pt x="3595573" y="263119"/>
                  <a:pt x="3588258" y="267805"/>
                  <a:pt x="3580943" y="271234"/>
                </a:cubicBezTo>
                <a:cubicBezTo>
                  <a:pt x="3573628" y="274663"/>
                  <a:pt x="3566541" y="276378"/>
                  <a:pt x="3559683" y="276378"/>
                </a:cubicBezTo>
                <a:cubicBezTo>
                  <a:pt x="3547796" y="276378"/>
                  <a:pt x="3538195" y="270663"/>
                  <a:pt x="3530879" y="259233"/>
                </a:cubicBezTo>
                <a:cubicBezTo>
                  <a:pt x="3523107" y="245974"/>
                  <a:pt x="3522421" y="231458"/>
                  <a:pt x="3528822" y="215684"/>
                </a:cubicBezTo>
                <a:cubicBezTo>
                  <a:pt x="3535223" y="199911"/>
                  <a:pt x="3544938" y="185166"/>
                  <a:pt x="3557968" y="171450"/>
                </a:cubicBezTo>
                <a:cubicBezTo>
                  <a:pt x="3570999" y="157734"/>
                  <a:pt x="3585401" y="146304"/>
                  <a:pt x="3601174" y="137160"/>
                </a:cubicBezTo>
                <a:cubicBezTo>
                  <a:pt x="3616947" y="128016"/>
                  <a:pt x="3630320" y="123444"/>
                  <a:pt x="3641293" y="123444"/>
                </a:cubicBezTo>
                <a:close/>
                <a:moveTo>
                  <a:pt x="1869643" y="123444"/>
                </a:moveTo>
                <a:lnTo>
                  <a:pt x="1872387" y="123444"/>
                </a:lnTo>
                <a:cubicBezTo>
                  <a:pt x="1883359" y="123444"/>
                  <a:pt x="1896618" y="128016"/>
                  <a:pt x="1912163" y="137160"/>
                </a:cubicBezTo>
                <a:cubicBezTo>
                  <a:pt x="1927708" y="146304"/>
                  <a:pt x="1941881" y="157734"/>
                  <a:pt x="1954683" y="171450"/>
                </a:cubicBezTo>
                <a:cubicBezTo>
                  <a:pt x="1967484" y="185166"/>
                  <a:pt x="1977086" y="199911"/>
                  <a:pt x="1983486" y="215684"/>
                </a:cubicBezTo>
                <a:cubicBezTo>
                  <a:pt x="1989887" y="231458"/>
                  <a:pt x="1989658" y="245745"/>
                  <a:pt x="1982800" y="258547"/>
                </a:cubicBezTo>
                <a:cubicBezTo>
                  <a:pt x="1979143" y="264948"/>
                  <a:pt x="1974571" y="269520"/>
                  <a:pt x="1969084" y="272263"/>
                </a:cubicBezTo>
                <a:cubicBezTo>
                  <a:pt x="1963598" y="275006"/>
                  <a:pt x="1958340" y="276378"/>
                  <a:pt x="1953311" y="276378"/>
                </a:cubicBezTo>
                <a:cubicBezTo>
                  <a:pt x="1946453" y="276378"/>
                  <a:pt x="1939366" y="274663"/>
                  <a:pt x="1932051" y="271234"/>
                </a:cubicBezTo>
                <a:cubicBezTo>
                  <a:pt x="1924736" y="267805"/>
                  <a:pt x="1917421" y="263119"/>
                  <a:pt x="1910106" y="257175"/>
                </a:cubicBezTo>
                <a:cubicBezTo>
                  <a:pt x="1902790" y="251232"/>
                  <a:pt x="1895818" y="244374"/>
                  <a:pt x="1889189" y="236601"/>
                </a:cubicBezTo>
                <a:cubicBezTo>
                  <a:pt x="1882559" y="228829"/>
                  <a:pt x="1876501" y="220828"/>
                  <a:pt x="1871015" y="212598"/>
                </a:cubicBezTo>
                <a:cubicBezTo>
                  <a:pt x="1865529" y="220828"/>
                  <a:pt x="1859356" y="228829"/>
                  <a:pt x="1852498" y="236601"/>
                </a:cubicBezTo>
                <a:cubicBezTo>
                  <a:pt x="1845640" y="244374"/>
                  <a:pt x="1838554" y="251232"/>
                  <a:pt x="1831239" y="257175"/>
                </a:cubicBezTo>
                <a:cubicBezTo>
                  <a:pt x="1823923" y="263119"/>
                  <a:pt x="1816608" y="267805"/>
                  <a:pt x="1809293" y="271234"/>
                </a:cubicBezTo>
                <a:cubicBezTo>
                  <a:pt x="1801978" y="274663"/>
                  <a:pt x="1794891" y="276378"/>
                  <a:pt x="1788033" y="276378"/>
                </a:cubicBezTo>
                <a:cubicBezTo>
                  <a:pt x="1776146" y="276378"/>
                  <a:pt x="1766545" y="270663"/>
                  <a:pt x="1759230" y="259233"/>
                </a:cubicBezTo>
                <a:cubicBezTo>
                  <a:pt x="1751457" y="245974"/>
                  <a:pt x="1750771" y="231458"/>
                  <a:pt x="1757172" y="215684"/>
                </a:cubicBezTo>
                <a:cubicBezTo>
                  <a:pt x="1763573" y="199911"/>
                  <a:pt x="1773289" y="185166"/>
                  <a:pt x="1786319" y="171450"/>
                </a:cubicBezTo>
                <a:cubicBezTo>
                  <a:pt x="1799349" y="157734"/>
                  <a:pt x="1813751" y="146304"/>
                  <a:pt x="1829524" y="137160"/>
                </a:cubicBezTo>
                <a:cubicBezTo>
                  <a:pt x="1845297" y="128016"/>
                  <a:pt x="1858671" y="123444"/>
                  <a:pt x="1869643" y="123444"/>
                </a:cubicBezTo>
                <a:close/>
                <a:moveTo>
                  <a:pt x="1934109" y="0"/>
                </a:moveTo>
                <a:cubicBezTo>
                  <a:pt x="1943710" y="0"/>
                  <a:pt x="1954226" y="4458"/>
                  <a:pt x="1965655" y="13373"/>
                </a:cubicBezTo>
                <a:cubicBezTo>
                  <a:pt x="1977086" y="22289"/>
                  <a:pt x="1987601" y="33376"/>
                  <a:pt x="1997202" y="46635"/>
                </a:cubicBezTo>
                <a:cubicBezTo>
                  <a:pt x="2006803" y="59893"/>
                  <a:pt x="2014804" y="74295"/>
                  <a:pt x="2021205" y="89840"/>
                </a:cubicBezTo>
                <a:cubicBezTo>
                  <a:pt x="2027606" y="105385"/>
                  <a:pt x="2030806" y="120015"/>
                  <a:pt x="2030806" y="133731"/>
                </a:cubicBezTo>
                <a:cubicBezTo>
                  <a:pt x="2030806" y="149276"/>
                  <a:pt x="2027835" y="159563"/>
                  <a:pt x="2021891" y="164592"/>
                </a:cubicBezTo>
                <a:cubicBezTo>
                  <a:pt x="2020519" y="166421"/>
                  <a:pt x="2018919" y="167564"/>
                  <a:pt x="2017090" y="168021"/>
                </a:cubicBezTo>
                <a:cubicBezTo>
                  <a:pt x="2015261" y="168478"/>
                  <a:pt x="2013204" y="168936"/>
                  <a:pt x="2010918" y="169393"/>
                </a:cubicBezTo>
                <a:lnTo>
                  <a:pt x="2008175" y="169393"/>
                </a:lnTo>
                <a:cubicBezTo>
                  <a:pt x="2000403" y="169393"/>
                  <a:pt x="1990344" y="166421"/>
                  <a:pt x="1978000" y="160477"/>
                </a:cubicBezTo>
                <a:cubicBezTo>
                  <a:pt x="1965655" y="154534"/>
                  <a:pt x="1953654" y="146418"/>
                  <a:pt x="1941995" y="136131"/>
                </a:cubicBezTo>
                <a:cubicBezTo>
                  <a:pt x="1930337" y="125844"/>
                  <a:pt x="1920164" y="113614"/>
                  <a:pt x="1911477" y="99441"/>
                </a:cubicBezTo>
                <a:cubicBezTo>
                  <a:pt x="1902790" y="85268"/>
                  <a:pt x="1898447" y="70180"/>
                  <a:pt x="1898447" y="54178"/>
                </a:cubicBezTo>
                <a:cubicBezTo>
                  <a:pt x="1898447" y="43663"/>
                  <a:pt x="1901419" y="31318"/>
                  <a:pt x="1907362" y="17145"/>
                </a:cubicBezTo>
                <a:cubicBezTo>
                  <a:pt x="1910563" y="11202"/>
                  <a:pt x="1914563" y="6858"/>
                  <a:pt x="1919364" y="4115"/>
                </a:cubicBezTo>
                <a:cubicBezTo>
                  <a:pt x="1924164" y="1372"/>
                  <a:pt x="1929079" y="0"/>
                  <a:pt x="1934109" y="0"/>
                </a:cubicBezTo>
                <a:close/>
              </a:path>
            </a:pathLst>
          </a:custGeom>
        </p:spPr>
      </p:pic>
      <p:pic>
        <p:nvPicPr>
          <p:cNvPr id="4" name="Picture 3">
            <a:extLst>
              <a:ext uri="{FF2B5EF4-FFF2-40B4-BE49-F238E27FC236}">
                <a16:creationId xmlns:a16="http://schemas.microsoft.com/office/drawing/2014/main" id="{312C92AD-3782-43DB-B464-B4316F4542A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00634" y="3709163"/>
            <a:ext cx="7953268" cy="3711835"/>
          </a:xfrm>
          <a:prstGeom prst="rect">
            <a:avLst/>
          </a:prstGeom>
        </p:spPr>
      </p:pic>
    </p:spTree>
    <p:extLst>
      <p:ext uri="{BB962C8B-B14F-4D97-AF65-F5344CB8AC3E}">
        <p14:creationId xmlns:p14="http://schemas.microsoft.com/office/powerpoint/2010/main" val="2537511148"/>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heel(1)">
                                      <p:cBhvr>
                                        <p:cTn id="7" dur="1000"/>
                                        <p:tgtEl>
                                          <p:spTgt spid="58"/>
                                        </p:tgtEl>
                                      </p:cBhvr>
                                    </p:animEffect>
                                  </p:childTnLst>
                                </p:cTn>
                              </p:par>
                              <p:par>
                                <p:cTn id="8" presetID="55"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p:cTn id="10" dur="500" fill="hold"/>
                                        <p:tgtEl>
                                          <p:spTgt spid="18"/>
                                        </p:tgtEl>
                                        <p:attrNameLst>
                                          <p:attrName>ppt_w</p:attrName>
                                        </p:attrNameLst>
                                      </p:cBhvr>
                                      <p:tavLst>
                                        <p:tav tm="0">
                                          <p:val>
                                            <p:strVal val="#ppt_w*0.70"/>
                                          </p:val>
                                        </p:tav>
                                        <p:tav tm="100000">
                                          <p:val>
                                            <p:strVal val="#ppt_w"/>
                                          </p:val>
                                        </p:tav>
                                      </p:tavLst>
                                    </p:anim>
                                    <p:anim calcmode="lin" valueType="num">
                                      <p:cBhvr>
                                        <p:cTn id="11" dur="500" fill="hold"/>
                                        <p:tgtEl>
                                          <p:spTgt spid="18"/>
                                        </p:tgtEl>
                                        <p:attrNameLst>
                                          <p:attrName>ppt_h</p:attrName>
                                        </p:attrNameLst>
                                      </p:cBhvr>
                                      <p:tavLst>
                                        <p:tav tm="0">
                                          <p:val>
                                            <p:strVal val="#ppt_h"/>
                                          </p:val>
                                        </p:tav>
                                        <p:tav tm="100000">
                                          <p:val>
                                            <p:strVal val="#ppt_h"/>
                                          </p:val>
                                        </p:tav>
                                      </p:tavLst>
                                    </p:anim>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028824" y="3647746"/>
            <a:ext cx="3163176" cy="3393362"/>
          </a:xfrm>
          <a:prstGeom prst="rect">
            <a:avLst/>
          </a:prstGeom>
        </p:spPr>
      </p:pic>
      <p:sp>
        <p:nvSpPr>
          <p:cNvPr id="7" name="对话气泡: 圆角矩形 6">
            <a:extLst>
              <a:ext uri="{FF2B5EF4-FFF2-40B4-BE49-F238E27FC236}">
                <a16:creationId xmlns:a16="http://schemas.microsoft.com/office/drawing/2014/main" id="{9B4F9A15-DE08-470F-A183-0E9569C3FC8A}"/>
              </a:ext>
            </a:extLst>
          </p:cNvPr>
          <p:cNvSpPr/>
          <p:nvPr/>
        </p:nvSpPr>
        <p:spPr>
          <a:xfrm>
            <a:off x="3076575" y="1238250"/>
            <a:ext cx="6788733" cy="2193639"/>
          </a:xfrm>
          <a:prstGeom prst="wedgeRoundRectCallout">
            <a:avLst>
              <a:gd name="adj1" fmla="val 48555"/>
              <a:gd name="adj2" fmla="val 81732"/>
              <a:gd name="adj3" fmla="val 16667"/>
            </a:avLst>
          </a:prstGeom>
          <a:solidFill>
            <a:srgbClr val="F2A068"/>
          </a:solidFill>
          <a:ln w="381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060"/>
                </a:solidFill>
                <a:effectLst/>
                <a:latin typeface="Cambria" panose="02040503050406030204" pitchFamily="18" charset="0"/>
                <a:ea typeface="Cambria" panose="02040503050406030204" pitchFamily="18" charset="0"/>
              </a:rPr>
              <a:t>Đ</a:t>
            </a:r>
            <a:r>
              <a:rPr lang="vi-VN" sz="3600" b="1" dirty="0">
                <a:solidFill>
                  <a:srgbClr val="002060"/>
                </a:solidFill>
                <a:effectLst/>
                <a:latin typeface="Cambria" panose="02040503050406030204" pitchFamily="18" charset="0"/>
                <a:ea typeface="Cambria" panose="02040503050406030204" pitchFamily="18" charset="0"/>
              </a:rPr>
              <a:t>ặt 1 câu về con vật, cây cối, đồ vật,… trong đó có sử dụng biện pháp nhân hóa.</a:t>
            </a:r>
            <a:endParaRPr lang="en-US" sz="3600" b="1" dirty="0">
              <a:solidFill>
                <a:srgbClr val="002060"/>
              </a:solidFill>
              <a:effectLst/>
              <a:latin typeface="Cambria" panose="02040503050406030204" pitchFamily="18" charset="0"/>
              <a:ea typeface="Cambria" panose="02040503050406030204" pitchFamily="18" charset="0"/>
            </a:endParaRPr>
          </a:p>
        </p:txBody>
      </p:sp>
      <p:pic>
        <p:nvPicPr>
          <p:cNvPr id="9" name="图片 8">
            <a:extLst>
              <a:ext uri="{FF2B5EF4-FFF2-40B4-BE49-F238E27FC236}">
                <a16:creationId xmlns:a16="http://schemas.microsoft.com/office/drawing/2014/main" id="{C556ACED-C885-43A9-B05B-2E705041DA1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416381">
            <a:off x="6718029" y="914960"/>
            <a:ext cx="7282244" cy="1193800"/>
          </a:xfrm>
          <a:prstGeom prst="rect">
            <a:avLst/>
          </a:prstGeom>
        </p:spPr>
      </p:pic>
      <p:sp>
        <p:nvSpPr>
          <p:cNvPr id="6" name="文本框 7">
            <a:extLst>
              <a:ext uri="{FF2B5EF4-FFF2-40B4-BE49-F238E27FC236}">
                <a16:creationId xmlns:a16="http://schemas.microsoft.com/office/drawing/2014/main" id="{A330B584-F59F-CCEF-E500-D6DBA528AA1D}"/>
              </a:ext>
            </a:extLst>
          </p:cNvPr>
          <p:cNvSpPr txBox="1"/>
          <p:nvPr/>
        </p:nvSpPr>
        <p:spPr>
          <a:xfrm>
            <a:off x="1104899" y="4237395"/>
            <a:ext cx="7572375" cy="1835789"/>
          </a:xfrm>
          <a:prstGeom prst="flowChartDocument">
            <a:avLst/>
          </a:prstGeom>
          <a:solidFill>
            <a:srgbClr val="FFFF00"/>
          </a:solidFill>
          <a:effectLst>
            <a:reflection blurRad="6350" stA="50000" endA="300" endPos="38500" dist="50800" dir="5400000" sy="-100000" algn="bl" rotWithShape="0"/>
          </a:effectLst>
        </p:spPr>
        <p:txBody>
          <a:bodyPr wrap="square" rtlCol="0">
            <a:spAutoFit/>
          </a:bodyPr>
          <a:lstStyle/>
          <a:p>
            <a:pPr lvl="0" algn="ctr">
              <a:lnSpc>
                <a:spcPct val="150000"/>
              </a:lnSpc>
            </a:pPr>
            <a:r>
              <a:rPr lang="vi-VN" altLang="zh-CN" sz="3200" b="1" dirty="0">
                <a:solidFill>
                  <a:srgbClr val="FF0000"/>
                </a:solidFill>
                <a:latin typeface="Cambria" panose="02040503050406030204" pitchFamily="18" charset="0"/>
                <a:ea typeface="Cambria" panose="02040503050406030204" pitchFamily="18" charset="0"/>
              </a:rPr>
              <a:t>VD: Cây chuối mẹ nghiêng mình, vòng tay ôm lấy các con</a:t>
            </a:r>
            <a:endParaRPr kumimoji="0" lang="en-US" altLang="zh-CN" sz="32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C4673C8-99BF-6407-6D09-586D67A19FC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7389"/>
          <a:stretch>
            <a:fillRect/>
          </a:stretch>
        </p:blipFill>
        <p:spPr>
          <a:xfrm>
            <a:off x="-475062" y="4054737"/>
            <a:ext cx="3147411" cy="3376450"/>
          </a:xfrm>
          <a:prstGeom prst="rect">
            <a:avLst/>
          </a:prstGeom>
          <a:ln>
            <a:noFill/>
          </a:ln>
          <a:effectLst>
            <a:outerShdw blurRad="292100" dist="139700" dir="2700000" algn="tl" rotWithShape="0">
              <a:srgbClr val="333333">
                <a:alpha val="65000"/>
              </a:srgbClr>
            </a:outerShdw>
          </a:effectLst>
        </p:spPr>
      </p:pic>
      <p:pic>
        <p:nvPicPr>
          <p:cNvPr id="7" name="图片 3">
            <a:extLst>
              <a:ext uri="{FF2B5EF4-FFF2-40B4-BE49-F238E27FC236}">
                <a16:creationId xmlns:a16="http://schemas.microsoft.com/office/drawing/2014/main" id="{8F4040D7-204F-F0B6-A06A-C0D27D62D49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252619" y="3694956"/>
            <a:ext cx="3163176" cy="3393362"/>
          </a:xfrm>
          <a:prstGeom prst="rect">
            <a:avLst/>
          </a:prstGeom>
        </p:spPr>
      </p:pic>
      <p:grpSp>
        <p:nvGrpSpPr>
          <p:cNvPr id="21" name="Group 20">
            <a:extLst>
              <a:ext uri="{FF2B5EF4-FFF2-40B4-BE49-F238E27FC236}">
                <a16:creationId xmlns:a16="http://schemas.microsoft.com/office/drawing/2014/main" id="{86C1C7D9-4EAF-8CEE-8BDA-2625487E8E45}"/>
              </a:ext>
            </a:extLst>
          </p:cNvPr>
          <p:cNvGrpSpPr/>
          <p:nvPr/>
        </p:nvGrpSpPr>
        <p:grpSpPr>
          <a:xfrm>
            <a:off x="2415208" y="0"/>
            <a:ext cx="7146235" cy="3937763"/>
            <a:chOff x="485963" y="1785574"/>
            <a:chExt cx="4288541" cy="3181574"/>
          </a:xfrm>
        </p:grpSpPr>
        <p:grpSp>
          <p:nvGrpSpPr>
            <p:cNvPr id="22" name="Group 21">
              <a:extLst>
                <a:ext uri="{FF2B5EF4-FFF2-40B4-BE49-F238E27FC236}">
                  <a16:creationId xmlns:a16="http://schemas.microsoft.com/office/drawing/2014/main" id="{A43E5EA2-B60B-6738-3222-35F81D28C4DA}"/>
                </a:ext>
              </a:extLst>
            </p:cNvPr>
            <p:cNvGrpSpPr/>
            <p:nvPr/>
          </p:nvGrpSpPr>
          <p:grpSpPr>
            <a:xfrm>
              <a:off x="807504" y="1785574"/>
              <a:ext cx="3749042" cy="3181574"/>
              <a:chOff x="2404292" y="-470736"/>
              <a:chExt cx="7613779" cy="3181574"/>
            </a:xfrm>
          </p:grpSpPr>
          <p:sp>
            <p:nvSpPr>
              <p:cNvPr id="24" name="Rectangle: Rounded Corners 23">
                <a:extLst>
                  <a:ext uri="{FF2B5EF4-FFF2-40B4-BE49-F238E27FC236}">
                    <a16:creationId xmlns:a16="http://schemas.microsoft.com/office/drawing/2014/main" id="{17F24D6F-0581-AF99-8FD6-D778758AACC2}"/>
                  </a:ext>
                </a:extLst>
              </p:cNvPr>
              <p:cNvSpPr/>
              <p:nvPr/>
            </p:nvSpPr>
            <p:spPr>
              <a:xfrm>
                <a:off x="4591958" y="-419380"/>
                <a:ext cx="253763" cy="1783340"/>
              </a:xfrm>
              <a:prstGeom prst="roundRect">
                <a:avLst/>
              </a:prstGeom>
              <a:blipFill>
                <a:blip r:embed="rId4">
                  <a:extLst>
                    <a:ext uri="{837473B0-CC2E-450A-ABE3-18F120FF3D39}">
                      <a1611:picAttrSrcUrl xmlns:a1611="http://schemas.microsoft.com/office/drawing/2016/11/main" r:id="rId5"/>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Rounded Corners 24">
                <a:extLst>
                  <a:ext uri="{FF2B5EF4-FFF2-40B4-BE49-F238E27FC236}">
                    <a16:creationId xmlns:a16="http://schemas.microsoft.com/office/drawing/2014/main" id="{A9D5D089-DA99-EAD9-DDF4-E2DF0F15174E}"/>
                  </a:ext>
                </a:extLst>
              </p:cNvPr>
              <p:cNvSpPr/>
              <p:nvPr/>
            </p:nvSpPr>
            <p:spPr>
              <a:xfrm>
                <a:off x="7894541" y="-470736"/>
                <a:ext cx="253763" cy="1783340"/>
              </a:xfrm>
              <a:prstGeom prst="roundRect">
                <a:avLst/>
              </a:prstGeom>
              <a:blipFill>
                <a:blip r:embed="rId4">
                  <a:extLst>
                    <a:ext uri="{837473B0-CC2E-450A-ABE3-18F120FF3D39}">
                      <a1611:picAttrSrcUrl xmlns:a1611="http://schemas.microsoft.com/office/drawing/2016/11/main" r:id="rId5"/>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Rounded Corners 25">
                <a:extLst>
                  <a:ext uri="{FF2B5EF4-FFF2-40B4-BE49-F238E27FC236}">
                    <a16:creationId xmlns:a16="http://schemas.microsoft.com/office/drawing/2014/main" id="{556A513A-2AFA-9355-05AD-D856B1939B72}"/>
                  </a:ext>
                </a:extLst>
              </p:cNvPr>
              <p:cNvSpPr/>
              <p:nvPr/>
            </p:nvSpPr>
            <p:spPr>
              <a:xfrm>
                <a:off x="2404292" y="927498"/>
                <a:ext cx="7613779" cy="1783340"/>
              </a:xfrm>
              <a:prstGeom prst="roundRect">
                <a:avLst/>
              </a:prstGeom>
              <a:blipFill>
                <a:blip r:embed="rId4">
                  <a:extLst>
                    <a:ext uri="{837473B0-CC2E-450A-ABE3-18F120FF3D39}">
                      <a1611:picAttrSrcUrl xmlns:a1611="http://schemas.microsoft.com/office/drawing/2016/11/main" r:id="rId5"/>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3" name="TextBox 22">
              <a:extLst>
                <a:ext uri="{FF2B5EF4-FFF2-40B4-BE49-F238E27FC236}">
                  <a16:creationId xmlns:a16="http://schemas.microsoft.com/office/drawing/2014/main" id="{A062F95D-7032-9B5F-1A3D-FBDE200CD469}"/>
                </a:ext>
              </a:extLst>
            </p:cNvPr>
            <p:cNvSpPr txBox="1"/>
            <p:nvPr/>
          </p:nvSpPr>
          <p:spPr>
            <a:xfrm>
              <a:off x="485963" y="3468720"/>
              <a:ext cx="4288541" cy="69249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500" b="1" i="0" u="none" strike="noStrike" kern="1200" cap="none" spc="0" normalizeH="0" baseline="0" noProof="0" dirty="0">
                <a:ln>
                  <a:noFill/>
                </a:ln>
                <a:solidFill>
                  <a:srgbClr val="FF0000"/>
                </a:solidFill>
                <a:effectLst/>
                <a:uLnTx/>
                <a:uFillTx/>
                <a:latin typeface="UTM Cookies" panose="02040603050506020204" pitchFamily="18" charset="0"/>
                <a:ea typeface="+mn-ea"/>
                <a:cs typeface="+mn-cs"/>
              </a:endParaRPr>
            </a:p>
          </p:txBody>
        </p:sp>
      </p:grpSp>
      <p:pic>
        <p:nvPicPr>
          <p:cNvPr id="3" name="Picture 2">
            <a:extLst>
              <a:ext uri="{FF2B5EF4-FFF2-40B4-BE49-F238E27FC236}">
                <a16:creationId xmlns:a16="http://schemas.microsoft.com/office/drawing/2014/main" id="{783282EE-2D0D-A52F-A991-1BAAE301A833}"/>
              </a:ext>
            </a:extLst>
          </p:cNvPr>
          <p:cNvPicPr>
            <a:picLocks noChangeAspect="1"/>
          </p:cNvPicPr>
          <p:nvPr/>
        </p:nvPicPr>
        <p:blipFill>
          <a:blip r:embed="rId6"/>
          <a:stretch>
            <a:fillRect/>
          </a:stretch>
        </p:blipFill>
        <p:spPr>
          <a:xfrm>
            <a:off x="2899511" y="2006634"/>
            <a:ext cx="6450127" cy="2139881"/>
          </a:xfrm>
          <a:prstGeom prst="rect">
            <a:avLst/>
          </a:prstGeom>
        </p:spPr>
      </p:pic>
    </p:spTree>
    <p:extLst>
      <p:ext uri="{BB962C8B-B14F-4D97-AF65-F5344CB8AC3E}">
        <p14:creationId xmlns:p14="http://schemas.microsoft.com/office/powerpoint/2010/main" val="18779862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20">
            <a:extLst>
              <a:ext uri="{FF2B5EF4-FFF2-40B4-BE49-F238E27FC236}">
                <a16:creationId xmlns:a16="http://schemas.microsoft.com/office/drawing/2014/main" id="{19F9FFFC-943D-D689-B337-3625DF6DF1F2}"/>
              </a:ext>
            </a:extLst>
          </p:cNvPr>
          <p:cNvGrpSpPr/>
          <p:nvPr/>
        </p:nvGrpSpPr>
        <p:grpSpPr>
          <a:xfrm>
            <a:off x="93845" y="0"/>
            <a:ext cx="11743660" cy="1506969"/>
            <a:chOff x="282113" y="-266309"/>
            <a:chExt cx="8548770" cy="1130227"/>
          </a:xfrm>
        </p:grpSpPr>
        <p:sp>
          <p:nvSpPr>
            <p:cNvPr id="3" name="Hình chữ nhật: Góc Tròn 3">
              <a:extLst>
                <a:ext uri="{FF2B5EF4-FFF2-40B4-BE49-F238E27FC236}">
                  <a16:creationId xmlns:a16="http://schemas.microsoft.com/office/drawing/2014/main" id="{1521D65E-9DC3-A2F6-5AEE-3085503553FE}"/>
                </a:ext>
              </a:extLst>
            </p:cNvPr>
            <p:cNvSpPr/>
            <p:nvPr/>
          </p:nvSpPr>
          <p:spPr>
            <a:xfrm>
              <a:off x="282113" y="-114039"/>
              <a:ext cx="8548770" cy="786977"/>
            </a:xfrm>
            <a:custGeom>
              <a:avLst/>
              <a:gdLst>
                <a:gd name="connsiteX0" fmla="*/ 0 w 8548770"/>
                <a:gd name="connsiteY0" fmla="*/ 131165 h 786977"/>
                <a:gd name="connsiteX1" fmla="*/ 131165 w 8548770"/>
                <a:gd name="connsiteY1" fmla="*/ 0 h 786977"/>
                <a:gd name="connsiteX2" fmla="*/ 738837 w 8548770"/>
                <a:gd name="connsiteY2" fmla="*/ 0 h 786977"/>
                <a:gd name="connsiteX3" fmla="*/ 1180781 w 8548770"/>
                <a:gd name="connsiteY3" fmla="*/ 0 h 786977"/>
                <a:gd name="connsiteX4" fmla="*/ 1871317 w 8548770"/>
                <a:gd name="connsiteY4" fmla="*/ 0 h 786977"/>
                <a:gd name="connsiteX5" fmla="*/ 2644718 w 8548770"/>
                <a:gd name="connsiteY5" fmla="*/ 0 h 786977"/>
                <a:gd name="connsiteX6" fmla="*/ 3500984 w 8548770"/>
                <a:gd name="connsiteY6" fmla="*/ 0 h 786977"/>
                <a:gd name="connsiteX7" fmla="*/ 3942927 w 8548770"/>
                <a:gd name="connsiteY7" fmla="*/ 0 h 786977"/>
                <a:gd name="connsiteX8" fmla="*/ 4716328 w 8548770"/>
                <a:gd name="connsiteY8" fmla="*/ 0 h 786977"/>
                <a:gd name="connsiteX9" fmla="*/ 5158272 w 8548770"/>
                <a:gd name="connsiteY9" fmla="*/ 0 h 786977"/>
                <a:gd name="connsiteX10" fmla="*/ 5683080 w 8548770"/>
                <a:gd name="connsiteY10" fmla="*/ 0 h 786977"/>
                <a:gd name="connsiteX11" fmla="*/ 6290752 w 8548770"/>
                <a:gd name="connsiteY11" fmla="*/ 0 h 786977"/>
                <a:gd name="connsiteX12" fmla="*/ 6732696 w 8548770"/>
                <a:gd name="connsiteY12" fmla="*/ 0 h 786977"/>
                <a:gd name="connsiteX13" fmla="*/ 7340368 w 8548770"/>
                <a:gd name="connsiteY13" fmla="*/ 0 h 786977"/>
                <a:gd name="connsiteX14" fmla="*/ 8417605 w 8548770"/>
                <a:gd name="connsiteY14" fmla="*/ 0 h 786977"/>
                <a:gd name="connsiteX15" fmla="*/ 8548770 w 8548770"/>
                <a:gd name="connsiteY15" fmla="*/ 131165 h 786977"/>
                <a:gd name="connsiteX16" fmla="*/ 8548770 w 8548770"/>
                <a:gd name="connsiteY16" fmla="*/ 655812 h 786977"/>
                <a:gd name="connsiteX17" fmla="*/ 8417605 w 8548770"/>
                <a:gd name="connsiteY17" fmla="*/ 786977 h 786977"/>
                <a:gd name="connsiteX18" fmla="*/ 7561340 w 8548770"/>
                <a:gd name="connsiteY18" fmla="*/ 786977 h 786977"/>
                <a:gd name="connsiteX19" fmla="*/ 6870803 w 8548770"/>
                <a:gd name="connsiteY19" fmla="*/ 786977 h 786977"/>
                <a:gd name="connsiteX20" fmla="*/ 6345995 w 8548770"/>
                <a:gd name="connsiteY20" fmla="*/ 786977 h 786977"/>
                <a:gd name="connsiteX21" fmla="*/ 5904052 w 8548770"/>
                <a:gd name="connsiteY21" fmla="*/ 786977 h 786977"/>
                <a:gd name="connsiteX22" fmla="*/ 5296379 w 8548770"/>
                <a:gd name="connsiteY22" fmla="*/ 786977 h 786977"/>
                <a:gd name="connsiteX23" fmla="*/ 4854436 w 8548770"/>
                <a:gd name="connsiteY23" fmla="*/ 786977 h 786977"/>
                <a:gd name="connsiteX24" fmla="*/ 4081035 w 8548770"/>
                <a:gd name="connsiteY24" fmla="*/ 786977 h 786977"/>
                <a:gd name="connsiteX25" fmla="*/ 3224769 w 8548770"/>
                <a:gd name="connsiteY25" fmla="*/ 786977 h 786977"/>
                <a:gd name="connsiteX26" fmla="*/ 2451368 w 8548770"/>
                <a:gd name="connsiteY26" fmla="*/ 786977 h 786977"/>
                <a:gd name="connsiteX27" fmla="*/ 2009425 w 8548770"/>
                <a:gd name="connsiteY27" fmla="*/ 786977 h 786977"/>
                <a:gd name="connsiteX28" fmla="*/ 1567481 w 8548770"/>
                <a:gd name="connsiteY28" fmla="*/ 786977 h 786977"/>
                <a:gd name="connsiteX29" fmla="*/ 959809 w 8548770"/>
                <a:gd name="connsiteY29" fmla="*/ 786977 h 786977"/>
                <a:gd name="connsiteX30" fmla="*/ 131165 w 8548770"/>
                <a:gd name="connsiteY30" fmla="*/ 786977 h 786977"/>
                <a:gd name="connsiteX31" fmla="*/ 0 w 8548770"/>
                <a:gd name="connsiteY31" fmla="*/ 655812 h 786977"/>
                <a:gd name="connsiteX32" fmla="*/ 0 w 8548770"/>
                <a:gd name="connsiteY32" fmla="*/ 131165 h 786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548770" h="786977" fill="none" extrusionOk="0">
                  <a:moveTo>
                    <a:pt x="0" y="131165"/>
                  </a:moveTo>
                  <a:cubicBezTo>
                    <a:pt x="12519" y="48350"/>
                    <a:pt x="54598" y="-1359"/>
                    <a:pt x="131165" y="0"/>
                  </a:cubicBezTo>
                  <a:cubicBezTo>
                    <a:pt x="344547" y="3277"/>
                    <a:pt x="478991" y="23214"/>
                    <a:pt x="738837" y="0"/>
                  </a:cubicBezTo>
                  <a:cubicBezTo>
                    <a:pt x="998683" y="-23214"/>
                    <a:pt x="1072796" y="3818"/>
                    <a:pt x="1180781" y="0"/>
                  </a:cubicBezTo>
                  <a:cubicBezTo>
                    <a:pt x="1288766" y="-3818"/>
                    <a:pt x="1704820" y="13570"/>
                    <a:pt x="1871317" y="0"/>
                  </a:cubicBezTo>
                  <a:cubicBezTo>
                    <a:pt x="2037814" y="-13570"/>
                    <a:pt x="2402835" y="33665"/>
                    <a:pt x="2644718" y="0"/>
                  </a:cubicBezTo>
                  <a:cubicBezTo>
                    <a:pt x="2886601" y="-33665"/>
                    <a:pt x="3077144" y="-25340"/>
                    <a:pt x="3500984" y="0"/>
                  </a:cubicBezTo>
                  <a:cubicBezTo>
                    <a:pt x="3924824" y="25340"/>
                    <a:pt x="3806155" y="-9477"/>
                    <a:pt x="3942927" y="0"/>
                  </a:cubicBezTo>
                  <a:cubicBezTo>
                    <a:pt x="4079699" y="9477"/>
                    <a:pt x="4511469" y="37469"/>
                    <a:pt x="4716328" y="0"/>
                  </a:cubicBezTo>
                  <a:cubicBezTo>
                    <a:pt x="4921187" y="-37469"/>
                    <a:pt x="4966229" y="7459"/>
                    <a:pt x="5158272" y="0"/>
                  </a:cubicBezTo>
                  <a:cubicBezTo>
                    <a:pt x="5350315" y="-7459"/>
                    <a:pt x="5492795" y="196"/>
                    <a:pt x="5683080" y="0"/>
                  </a:cubicBezTo>
                  <a:cubicBezTo>
                    <a:pt x="5873365" y="-196"/>
                    <a:pt x="6003392" y="3312"/>
                    <a:pt x="6290752" y="0"/>
                  </a:cubicBezTo>
                  <a:cubicBezTo>
                    <a:pt x="6578112" y="-3312"/>
                    <a:pt x="6615702" y="-7375"/>
                    <a:pt x="6732696" y="0"/>
                  </a:cubicBezTo>
                  <a:cubicBezTo>
                    <a:pt x="6849690" y="7375"/>
                    <a:pt x="7160306" y="-2651"/>
                    <a:pt x="7340368" y="0"/>
                  </a:cubicBezTo>
                  <a:cubicBezTo>
                    <a:pt x="7520430" y="2651"/>
                    <a:pt x="7926814" y="-4579"/>
                    <a:pt x="8417605" y="0"/>
                  </a:cubicBezTo>
                  <a:cubicBezTo>
                    <a:pt x="8477846" y="1794"/>
                    <a:pt x="8561682" y="67617"/>
                    <a:pt x="8548770" y="131165"/>
                  </a:cubicBezTo>
                  <a:cubicBezTo>
                    <a:pt x="8564228" y="370445"/>
                    <a:pt x="8541759" y="473795"/>
                    <a:pt x="8548770" y="655812"/>
                  </a:cubicBezTo>
                  <a:cubicBezTo>
                    <a:pt x="8547831" y="731280"/>
                    <a:pt x="8489629" y="793628"/>
                    <a:pt x="8417605" y="786977"/>
                  </a:cubicBezTo>
                  <a:cubicBezTo>
                    <a:pt x="8164466" y="751561"/>
                    <a:pt x="7817207" y="761766"/>
                    <a:pt x="7561340" y="786977"/>
                  </a:cubicBezTo>
                  <a:cubicBezTo>
                    <a:pt x="7305474" y="812188"/>
                    <a:pt x="7091379" y="770839"/>
                    <a:pt x="6870803" y="786977"/>
                  </a:cubicBezTo>
                  <a:cubicBezTo>
                    <a:pt x="6650227" y="803115"/>
                    <a:pt x="6569128" y="768394"/>
                    <a:pt x="6345995" y="786977"/>
                  </a:cubicBezTo>
                  <a:cubicBezTo>
                    <a:pt x="6122862" y="805560"/>
                    <a:pt x="6034577" y="772790"/>
                    <a:pt x="5904052" y="786977"/>
                  </a:cubicBezTo>
                  <a:cubicBezTo>
                    <a:pt x="5773527" y="801164"/>
                    <a:pt x="5560011" y="775232"/>
                    <a:pt x="5296379" y="786977"/>
                  </a:cubicBezTo>
                  <a:cubicBezTo>
                    <a:pt x="5032747" y="798722"/>
                    <a:pt x="5013903" y="795140"/>
                    <a:pt x="4854436" y="786977"/>
                  </a:cubicBezTo>
                  <a:cubicBezTo>
                    <a:pt x="4694969" y="778814"/>
                    <a:pt x="4375115" y="794053"/>
                    <a:pt x="4081035" y="786977"/>
                  </a:cubicBezTo>
                  <a:cubicBezTo>
                    <a:pt x="3786955" y="779901"/>
                    <a:pt x="3586897" y="829106"/>
                    <a:pt x="3224769" y="786977"/>
                  </a:cubicBezTo>
                  <a:cubicBezTo>
                    <a:pt x="2862641" y="744848"/>
                    <a:pt x="2642282" y="809541"/>
                    <a:pt x="2451368" y="786977"/>
                  </a:cubicBezTo>
                  <a:cubicBezTo>
                    <a:pt x="2260454" y="764413"/>
                    <a:pt x="2178519" y="781572"/>
                    <a:pt x="2009425" y="786977"/>
                  </a:cubicBezTo>
                  <a:cubicBezTo>
                    <a:pt x="1840331" y="792382"/>
                    <a:pt x="1774765" y="802820"/>
                    <a:pt x="1567481" y="786977"/>
                  </a:cubicBezTo>
                  <a:cubicBezTo>
                    <a:pt x="1360197" y="771134"/>
                    <a:pt x="1102103" y="814061"/>
                    <a:pt x="959809" y="786977"/>
                  </a:cubicBezTo>
                  <a:cubicBezTo>
                    <a:pt x="817515" y="759893"/>
                    <a:pt x="376294" y="799678"/>
                    <a:pt x="131165" y="786977"/>
                  </a:cubicBezTo>
                  <a:cubicBezTo>
                    <a:pt x="74077" y="787273"/>
                    <a:pt x="11530" y="733383"/>
                    <a:pt x="0" y="655812"/>
                  </a:cubicBezTo>
                  <a:cubicBezTo>
                    <a:pt x="-5219" y="419309"/>
                    <a:pt x="17598" y="380607"/>
                    <a:pt x="0" y="131165"/>
                  </a:cubicBezTo>
                  <a:close/>
                </a:path>
                <a:path w="8548770" h="786977" stroke="0" extrusionOk="0">
                  <a:moveTo>
                    <a:pt x="0" y="131165"/>
                  </a:moveTo>
                  <a:cubicBezTo>
                    <a:pt x="6722" y="57596"/>
                    <a:pt x="58316" y="16679"/>
                    <a:pt x="131165" y="0"/>
                  </a:cubicBezTo>
                  <a:cubicBezTo>
                    <a:pt x="242739" y="41"/>
                    <a:pt x="460924" y="20485"/>
                    <a:pt x="573108" y="0"/>
                  </a:cubicBezTo>
                  <a:cubicBezTo>
                    <a:pt x="685292" y="-20485"/>
                    <a:pt x="833807" y="-21153"/>
                    <a:pt x="1015052" y="0"/>
                  </a:cubicBezTo>
                  <a:cubicBezTo>
                    <a:pt x="1196297" y="21153"/>
                    <a:pt x="1432336" y="25579"/>
                    <a:pt x="1622724" y="0"/>
                  </a:cubicBezTo>
                  <a:cubicBezTo>
                    <a:pt x="1813112" y="-25579"/>
                    <a:pt x="2171249" y="-7118"/>
                    <a:pt x="2478990" y="0"/>
                  </a:cubicBezTo>
                  <a:cubicBezTo>
                    <a:pt x="2786731" y="7118"/>
                    <a:pt x="2792517" y="6340"/>
                    <a:pt x="2920933" y="0"/>
                  </a:cubicBezTo>
                  <a:cubicBezTo>
                    <a:pt x="3049349" y="-6340"/>
                    <a:pt x="3262064" y="-8711"/>
                    <a:pt x="3445741" y="0"/>
                  </a:cubicBezTo>
                  <a:cubicBezTo>
                    <a:pt x="3629418" y="8711"/>
                    <a:pt x="3721209" y="16668"/>
                    <a:pt x="3970549" y="0"/>
                  </a:cubicBezTo>
                  <a:cubicBezTo>
                    <a:pt x="4219889" y="-16668"/>
                    <a:pt x="4307834" y="-1132"/>
                    <a:pt x="4578221" y="0"/>
                  </a:cubicBezTo>
                  <a:cubicBezTo>
                    <a:pt x="4848608" y="1132"/>
                    <a:pt x="5127950" y="-22367"/>
                    <a:pt x="5268758" y="0"/>
                  </a:cubicBezTo>
                  <a:cubicBezTo>
                    <a:pt x="5409566" y="22367"/>
                    <a:pt x="5539065" y="-17229"/>
                    <a:pt x="5710701" y="0"/>
                  </a:cubicBezTo>
                  <a:cubicBezTo>
                    <a:pt x="5882337" y="17229"/>
                    <a:pt x="6074580" y="9842"/>
                    <a:pt x="6235509" y="0"/>
                  </a:cubicBezTo>
                  <a:cubicBezTo>
                    <a:pt x="6396438" y="-9842"/>
                    <a:pt x="6812777" y="34611"/>
                    <a:pt x="7008910" y="0"/>
                  </a:cubicBezTo>
                  <a:cubicBezTo>
                    <a:pt x="7205043" y="-34611"/>
                    <a:pt x="7411746" y="-34092"/>
                    <a:pt x="7782311" y="0"/>
                  </a:cubicBezTo>
                  <a:cubicBezTo>
                    <a:pt x="8152876" y="34092"/>
                    <a:pt x="8249869" y="13261"/>
                    <a:pt x="8417605" y="0"/>
                  </a:cubicBezTo>
                  <a:cubicBezTo>
                    <a:pt x="8494032" y="-10598"/>
                    <a:pt x="8542381" y="52924"/>
                    <a:pt x="8548770" y="131165"/>
                  </a:cubicBezTo>
                  <a:cubicBezTo>
                    <a:pt x="8552887" y="290628"/>
                    <a:pt x="8543230" y="521553"/>
                    <a:pt x="8548770" y="655812"/>
                  </a:cubicBezTo>
                  <a:cubicBezTo>
                    <a:pt x="8550526" y="728034"/>
                    <a:pt x="8498915" y="789822"/>
                    <a:pt x="8417605" y="786977"/>
                  </a:cubicBezTo>
                  <a:cubicBezTo>
                    <a:pt x="8228993" y="802467"/>
                    <a:pt x="7838019" y="782040"/>
                    <a:pt x="7561340" y="786977"/>
                  </a:cubicBezTo>
                  <a:cubicBezTo>
                    <a:pt x="7284661" y="791914"/>
                    <a:pt x="7062680" y="821205"/>
                    <a:pt x="6705074" y="786977"/>
                  </a:cubicBezTo>
                  <a:cubicBezTo>
                    <a:pt x="6347468" y="752749"/>
                    <a:pt x="6246565" y="758931"/>
                    <a:pt x="5848809" y="786977"/>
                  </a:cubicBezTo>
                  <a:cubicBezTo>
                    <a:pt x="5451054" y="815023"/>
                    <a:pt x="5315462" y="780162"/>
                    <a:pt x="5158272" y="786977"/>
                  </a:cubicBezTo>
                  <a:cubicBezTo>
                    <a:pt x="5001082" y="793792"/>
                    <a:pt x="4797397" y="764461"/>
                    <a:pt x="4467735" y="786977"/>
                  </a:cubicBezTo>
                  <a:cubicBezTo>
                    <a:pt x="4138073" y="809493"/>
                    <a:pt x="4102685" y="807407"/>
                    <a:pt x="3860063" y="786977"/>
                  </a:cubicBezTo>
                  <a:cubicBezTo>
                    <a:pt x="3617441" y="766547"/>
                    <a:pt x="3591084" y="798921"/>
                    <a:pt x="3335255" y="786977"/>
                  </a:cubicBezTo>
                  <a:cubicBezTo>
                    <a:pt x="3079426" y="775033"/>
                    <a:pt x="2946056" y="805219"/>
                    <a:pt x="2810447" y="786977"/>
                  </a:cubicBezTo>
                  <a:cubicBezTo>
                    <a:pt x="2674838" y="768735"/>
                    <a:pt x="2442495" y="761700"/>
                    <a:pt x="2202775" y="786977"/>
                  </a:cubicBezTo>
                  <a:cubicBezTo>
                    <a:pt x="1963055" y="812254"/>
                    <a:pt x="1641246" y="813668"/>
                    <a:pt x="1429374" y="786977"/>
                  </a:cubicBezTo>
                  <a:cubicBezTo>
                    <a:pt x="1217502" y="760286"/>
                    <a:pt x="1093408" y="802734"/>
                    <a:pt x="904566" y="786977"/>
                  </a:cubicBezTo>
                  <a:cubicBezTo>
                    <a:pt x="715724" y="771220"/>
                    <a:pt x="358141" y="821683"/>
                    <a:pt x="131165" y="786977"/>
                  </a:cubicBezTo>
                  <a:cubicBezTo>
                    <a:pt x="52893" y="784830"/>
                    <a:pt x="-805" y="725125"/>
                    <a:pt x="0" y="655812"/>
                  </a:cubicBezTo>
                  <a:cubicBezTo>
                    <a:pt x="13000" y="395003"/>
                    <a:pt x="-5919" y="342011"/>
                    <a:pt x="0" y="131165"/>
                  </a:cubicBezTo>
                  <a:close/>
                </a:path>
              </a:pathLst>
            </a:custGeom>
            <a:solidFill>
              <a:schemeClr val="accent6">
                <a:lumMod val="20000"/>
                <a:lumOff val="80000"/>
              </a:schemeClr>
            </a:solidFill>
            <a:ln w="19050">
              <a:solidFill>
                <a:srgbClr val="FF4476"/>
              </a:solidFill>
              <a:prstDash val="lgDash"/>
              <a:extLst>
                <a:ext uri="{C807C97D-BFC1-408E-A445-0C87EB9F89A2}">
                  <ask:lineSketchStyleProp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dirty="0">
                <a:solidFill>
                  <a:srgbClr val="F0F0F0"/>
                </a:solidFill>
                <a:latin typeface="Calibri"/>
                <a:sym typeface="Arial"/>
              </a:endParaRPr>
            </a:p>
          </p:txBody>
        </p:sp>
        <p:sp>
          <p:nvSpPr>
            <p:cNvPr id="4" name="Hộp Văn bản 4">
              <a:extLst>
                <a:ext uri="{FF2B5EF4-FFF2-40B4-BE49-F238E27FC236}">
                  <a16:creationId xmlns:a16="http://schemas.microsoft.com/office/drawing/2014/main" id="{0E3D9503-C817-51CF-E03E-EFD039907803}"/>
                </a:ext>
              </a:extLst>
            </p:cNvPr>
            <p:cNvSpPr txBox="1"/>
            <p:nvPr/>
          </p:nvSpPr>
          <p:spPr>
            <a:xfrm>
              <a:off x="927764" y="-34324"/>
              <a:ext cx="7856885"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Tìm các vật, hiện tượng tự nhiên được nhân hoá trong những đoạn thơ, đoạn văn dưới đây. Cho biết chúng được nhân hoá bằng cách nào.</a:t>
              </a:r>
            </a:p>
          </p:txBody>
        </p:sp>
        <p:pic>
          <p:nvPicPr>
            <p:cNvPr id="5" name="Hình ảnh 5">
              <a:extLst>
                <a:ext uri="{FF2B5EF4-FFF2-40B4-BE49-F238E27FC236}">
                  <a16:creationId xmlns:a16="http://schemas.microsoft.com/office/drawing/2014/main" id="{18C541E3-99F8-C604-8F0F-6FEBCDF69967}"/>
                </a:ext>
              </a:extLst>
            </p:cNvPr>
            <p:cNvPicPr>
              <a:picLocks noChangeAspect="1"/>
            </p:cNvPicPr>
            <p:nvPr/>
          </p:nvPicPr>
          <p:blipFill rotWithShape="1">
            <a:blip r:embed="rId3"/>
            <a:srcRect l="31483" t="5898" r="50744" b="64236"/>
            <a:stretch/>
          </p:blipFill>
          <p:spPr>
            <a:xfrm>
              <a:off x="406962" y="-266309"/>
              <a:ext cx="672640" cy="1130227"/>
            </a:xfrm>
            <a:prstGeom prst="rect">
              <a:avLst/>
            </a:prstGeom>
          </p:spPr>
        </p:pic>
      </p:grpSp>
      <p:sp>
        <p:nvSpPr>
          <p:cNvPr id="8" name="Rectangle: Rounded Corners 7">
            <a:extLst>
              <a:ext uri="{FF2B5EF4-FFF2-40B4-BE49-F238E27FC236}">
                <a16:creationId xmlns:a16="http://schemas.microsoft.com/office/drawing/2014/main" id="{C1053A69-757B-E326-5B23-7490F899E823}"/>
              </a:ext>
            </a:extLst>
          </p:cNvPr>
          <p:cNvSpPr/>
          <p:nvPr/>
        </p:nvSpPr>
        <p:spPr>
          <a:xfrm>
            <a:off x="1083365" y="1461052"/>
            <a:ext cx="10088218" cy="576470"/>
          </a:xfrm>
          <a:prstGeom prst="roundRect">
            <a:avLst/>
          </a:prstGeom>
          <a:solidFill>
            <a:srgbClr val="C2F5F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i="0" u="none" strike="noStrike" dirty="0">
                <a:solidFill>
                  <a:srgbClr val="002060"/>
                </a:solidFill>
                <a:effectLst/>
                <a:latin typeface="Cambria" panose="02040503050406030204" pitchFamily="18" charset="0"/>
                <a:ea typeface="Cambria" panose="02040503050406030204" pitchFamily="18" charset="0"/>
              </a:rPr>
              <a:t>Gọi vật, hiện tượng tự nhiên bằng những từ ngữ chỉ người.</a:t>
            </a:r>
            <a:endParaRPr lang="en-US" sz="2800" b="1" dirty="0">
              <a:solidFill>
                <a:srgbClr val="002060"/>
              </a:solidFill>
              <a:latin typeface="Cambria" panose="02040503050406030204" pitchFamily="18" charset="0"/>
              <a:ea typeface="Cambria" panose="02040503050406030204" pitchFamily="18" charset="0"/>
            </a:endParaRPr>
          </a:p>
        </p:txBody>
      </p:sp>
      <p:sp>
        <p:nvSpPr>
          <p:cNvPr id="9" name="Rectangle: Rounded Corners 8">
            <a:extLst>
              <a:ext uri="{FF2B5EF4-FFF2-40B4-BE49-F238E27FC236}">
                <a16:creationId xmlns:a16="http://schemas.microsoft.com/office/drawing/2014/main" id="{151BB2C1-CB8D-A549-578F-94EAECABA352}"/>
              </a:ext>
            </a:extLst>
          </p:cNvPr>
          <p:cNvSpPr/>
          <p:nvPr/>
        </p:nvSpPr>
        <p:spPr>
          <a:xfrm>
            <a:off x="1063487" y="2315816"/>
            <a:ext cx="10088218" cy="904461"/>
          </a:xfrm>
          <a:prstGeom prst="roundRect">
            <a:avLst/>
          </a:prstGeom>
          <a:solidFill>
            <a:srgbClr val="C2F5F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i="0" u="none" strike="noStrike" dirty="0">
                <a:solidFill>
                  <a:srgbClr val="002060"/>
                </a:solidFill>
                <a:effectLst/>
                <a:latin typeface="Cambria" panose="02040503050406030204" pitchFamily="18" charset="0"/>
                <a:ea typeface="Cambria" panose="02040503050406030204" pitchFamily="18" charset="0"/>
              </a:rPr>
              <a:t>Dùng từ ngữ chỉ hoạt động, đặc điểm của người để kể, tả về vật, hiện tượng tự nhiên.</a:t>
            </a:r>
          </a:p>
        </p:txBody>
      </p:sp>
      <p:sp>
        <p:nvSpPr>
          <p:cNvPr id="11" name="Rectangle: Rounded Corners 10">
            <a:extLst>
              <a:ext uri="{FF2B5EF4-FFF2-40B4-BE49-F238E27FC236}">
                <a16:creationId xmlns:a16="http://schemas.microsoft.com/office/drawing/2014/main" id="{4B7A2933-89F8-A8D2-5AFB-5C1BDA0F400D}"/>
              </a:ext>
            </a:extLst>
          </p:cNvPr>
          <p:cNvSpPr/>
          <p:nvPr/>
        </p:nvSpPr>
        <p:spPr>
          <a:xfrm>
            <a:off x="695739" y="3379305"/>
            <a:ext cx="10744200" cy="576470"/>
          </a:xfrm>
          <a:prstGeom prst="roundRect">
            <a:avLst/>
          </a:prstGeom>
          <a:solidFill>
            <a:srgbClr val="C2F5F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i="0" u="none" strike="noStrike" dirty="0">
                <a:solidFill>
                  <a:srgbClr val="002060"/>
                </a:solidFill>
                <a:effectLst/>
                <a:latin typeface="Cambria" panose="02040503050406030204" pitchFamily="18" charset="0"/>
                <a:ea typeface="Cambria" panose="02040503050406030204" pitchFamily="18" charset="0"/>
              </a:rPr>
              <a:t>Trò chuyện, xưng hô với vật, hiện tượng tự nhiên như với người.</a:t>
            </a:r>
          </a:p>
        </p:txBody>
      </p:sp>
      <p:pic>
        <p:nvPicPr>
          <p:cNvPr id="14" name="Picture 13">
            <a:extLst>
              <a:ext uri="{FF2B5EF4-FFF2-40B4-BE49-F238E27FC236}">
                <a16:creationId xmlns:a16="http://schemas.microsoft.com/office/drawing/2014/main" id="{E170C772-5C14-EE20-9880-2C1DC84009B9}"/>
              </a:ext>
            </a:extLst>
          </p:cNvPr>
          <p:cNvPicPr>
            <a:picLocks noChangeAspect="1"/>
          </p:cNvPicPr>
          <p:nvPr/>
        </p:nvPicPr>
        <p:blipFill>
          <a:blip r:embed="rId4"/>
          <a:stretch>
            <a:fillRect/>
          </a:stretch>
        </p:blipFill>
        <p:spPr>
          <a:xfrm>
            <a:off x="7877175" y="5239460"/>
            <a:ext cx="4243387" cy="1618539"/>
          </a:xfrm>
          <a:prstGeom prst="rect">
            <a:avLst/>
          </a:prstGeom>
        </p:spPr>
      </p:pic>
      <p:graphicFrame>
        <p:nvGraphicFramePr>
          <p:cNvPr id="15" name="Table 14">
            <a:extLst>
              <a:ext uri="{FF2B5EF4-FFF2-40B4-BE49-F238E27FC236}">
                <a16:creationId xmlns:a16="http://schemas.microsoft.com/office/drawing/2014/main" id="{C57D35A5-AFF9-D01D-BA3B-018D9AE54E6B}"/>
              </a:ext>
            </a:extLst>
          </p:cNvPr>
          <p:cNvGraphicFramePr>
            <a:graphicFrameLocks noGrp="1"/>
          </p:cNvGraphicFramePr>
          <p:nvPr>
            <p:extLst>
              <p:ext uri="{D42A27DB-BD31-4B8C-83A1-F6EECF244321}">
                <p14:modId xmlns:p14="http://schemas.microsoft.com/office/powerpoint/2010/main" val="3483695268"/>
              </p:ext>
            </p:extLst>
          </p:nvPr>
        </p:nvGraphicFramePr>
        <p:xfrm>
          <a:off x="1885950" y="4540409"/>
          <a:ext cx="9010650" cy="1828800"/>
        </p:xfrm>
        <a:graphic>
          <a:graphicData uri="http://schemas.openxmlformats.org/drawingml/2006/table">
            <a:tbl>
              <a:tblPr/>
              <a:tblGrid>
                <a:gridCol w="4505325">
                  <a:extLst>
                    <a:ext uri="{9D8B030D-6E8A-4147-A177-3AD203B41FA5}">
                      <a16:colId xmlns:a16="http://schemas.microsoft.com/office/drawing/2014/main" val="3691909759"/>
                    </a:ext>
                  </a:extLst>
                </a:gridCol>
                <a:gridCol w="4505325">
                  <a:extLst>
                    <a:ext uri="{9D8B030D-6E8A-4147-A177-3AD203B41FA5}">
                      <a16:colId xmlns:a16="http://schemas.microsoft.com/office/drawing/2014/main" val="2289653135"/>
                    </a:ext>
                  </a:extLst>
                </a:gridCol>
              </a:tblGrid>
              <a:tr h="0">
                <a:tc>
                  <a:txBody>
                    <a:bodyPr/>
                    <a:lstStyle/>
                    <a:p>
                      <a:pPr algn="just"/>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a.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Chim</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mừng</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ríu</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cánh</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vỗ</a:t>
                      </a:r>
                      <a:endPar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p>
                      <a:pPr algn="just"/>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Rủ</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nhau</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về</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càng</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đông</a:t>
                      </a:r>
                      <a:endPar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p>
                      <a:pPr algn="just"/>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Cào</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cào</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áo</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xanh</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đỏ</a:t>
                      </a:r>
                      <a:endPar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p>
                      <a:pPr algn="just"/>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Giã</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gạo</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ngay</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ngoài</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đồng</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a:t>
                      </a:r>
                    </a:p>
                  </a:txBody>
                  <a:tcPr marL="0" marR="0" marT="0" marB="0">
                    <a:lnL>
                      <a:noFill/>
                    </a:lnL>
                    <a:lnR>
                      <a:noFill/>
                    </a:lnR>
                    <a:lnT>
                      <a:noFill/>
                    </a:lnT>
                    <a:lnB>
                      <a:noFill/>
                    </a:lnB>
                  </a:tcPr>
                </a:tc>
                <a:tc>
                  <a:txBody>
                    <a:bodyPr/>
                    <a:lstStyle/>
                    <a:p>
                      <a:pPr algn="just"/>
                      <a:r>
                        <a:rPr lang="vi-VN"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Hạt níu hạt trĩu bông</a:t>
                      </a:r>
                    </a:p>
                    <a:p>
                      <a:pPr algn="just"/>
                      <a:r>
                        <a:rPr lang="vi-VN"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Đung đưa nhờ chị gió</a:t>
                      </a:r>
                    </a:p>
                    <a:p>
                      <a:pPr algn="just"/>
                      <a:r>
                        <a:rPr lang="vi-VN"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Mách tin mùa chín rộ</a:t>
                      </a:r>
                    </a:p>
                    <a:p>
                      <a:pPr algn="just"/>
                      <a:r>
                        <a:rPr lang="vi-VN"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Đến từng ngõ, từng nhà.</a:t>
                      </a:r>
                    </a:p>
                    <a:p>
                      <a:pPr algn="r"/>
                      <a:r>
                        <a:rPr lang="vi-VN"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(Quang Khải)</a:t>
                      </a:r>
                    </a:p>
                  </a:txBody>
                  <a:tcPr marL="0" marR="0" marT="0" marB="0">
                    <a:lnL>
                      <a:noFill/>
                    </a:lnL>
                    <a:lnR>
                      <a:noFill/>
                    </a:lnR>
                    <a:lnT>
                      <a:noFill/>
                    </a:lnT>
                    <a:lnB>
                      <a:noFill/>
                    </a:lnB>
                  </a:tcPr>
                </a:tc>
                <a:extLst>
                  <a:ext uri="{0D108BD9-81ED-4DB2-BD59-A6C34878D82A}">
                    <a16:rowId xmlns:a16="http://schemas.microsoft.com/office/drawing/2014/main" val="1838106837"/>
                  </a:ext>
                </a:extLst>
              </a:tr>
            </a:tbl>
          </a:graphicData>
        </a:graphic>
      </p:graphicFrame>
    </p:spTree>
    <p:extLst>
      <p:ext uri="{BB962C8B-B14F-4D97-AF65-F5344CB8AC3E}">
        <p14:creationId xmlns:p14="http://schemas.microsoft.com/office/powerpoint/2010/main" val="8261746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DD36913-DC74-915F-4488-AE7B4FF0E8D4}"/>
              </a:ext>
            </a:extLst>
          </p:cNvPr>
          <p:cNvSpPr txBox="1"/>
          <p:nvPr/>
        </p:nvSpPr>
        <p:spPr>
          <a:xfrm>
            <a:off x="1295400" y="971550"/>
            <a:ext cx="9658350" cy="5262979"/>
          </a:xfrm>
          <a:prstGeom prst="rect">
            <a:avLst/>
          </a:prstGeom>
          <a:noFill/>
        </p:spPr>
        <p:txBody>
          <a:bodyPr wrap="square" rtlCol="0">
            <a:spAutoFit/>
          </a:bodyPr>
          <a:lstStyle/>
          <a:p>
            <a:pPr algn="just"/>
            <a:r>
              <a:rPr lang="vi-VN" sz="2800" b="0" i="0" dirty="0">
                <a:solidFill>
                  <a:srgbClr val="000000"/>
                </a:solidFill>
                <a:effectLst/>
                <a:latin typeface="Cambria" panose="02040503050406030204" pitchFamily="18" charset="0"/>
                <a:ea typeface="Cambria" panose="02040503050406030204" pitchFamily="18" charset="0"/>
              </a:rPr>
              <a:t>b. Đêm hôm qua, trời mưa bão ầm ầm. Rặng phi lao vật vã, chao đảo trong gió nhưng không cây nào chịu gục. Sáng ra, trời tạnh ráo. Các cây phi</a:t>
            </a:r>
            <a:r>
              <a:rPr lang="en-US" sz="2800" b="0" i="0" dirty="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lao chỉ bị rụng mất một ít lá. Khi bé Ly đi học, như thường lệ, rặng phi lao lại vi vu reo hát chào Ly. Ly vẫy tay chào lại:</a:t>
            </a:r>
          </a:p>
          <a:p>
            <a:pPr algn="just"/>
            <a:r>
              <a:rPr lang="vi-VN" sz="2800" b="0" i="0" dirty="0">
                <a:solidFill>
                  <a:srgbClr val="000000"/>
                </a:solidFill>
                <a:effectLst/>
                <a:latin typeface="Cambria" panose="02040503050406030204" pitchFamily="18" charset="0"/>
                <a:ea typeface="Cambria" panose="02040503050406030204" pitchFamily="18" charset="0"/>
              </a:rPr>
              <a:t>– Lớn mau lên, lớn mau lên nhé!</a:t>
            </a:r>
          </a:p>
          <a:p>
            <a:pPr algn="r"/>
            <a:r>
              <a:rPr lang="vi-VN" sz="2800" b="0" i="0" dirty="0">
                <a:solidFill>
                  <a:srgbClr val="000000"/>
                </a:solidFill>
                <a:effectLst/>
                <a:latin typeface="Cambria" panose="02040503050406030204" pitchFamily="18" charset="0"/>
                <a:ea typeface="Cambria" panose="02040503050406030204" pitchFamily="18" charset="0"/>
              </a:rPr>
              <a:t>(Theo Bùi Minh Quốc)</a:t>
            </a:r>
          </a:p>
          <a:p>
            <a:pPr algn="just"/>
            <a:r>
              <a:rPr lang="vi-VN" sz="2800" b="0" i="0" dirty="0">
                <a:solidFill>
                  <a:srgbClr val="000000"/>
                </a:solidFill>
                <a:effectLst/>
                <a:latin typeface="Cambria" panose="02040503050406030204" pitchFamily="18" charset="0"/>
                <a:ea typeface="Cambria" panose="02040503050406030204" pitchFamily="18" charset="0"/>
              </a:rPr>
              <a:t>c. Vườn cây đầy ắp tiếng chim và bóng chim bay nhảy. Những thím chích choè nhanh nhảu. Những chú khướu lắm điều. Những anh chào mào đỏm dáng. Những bác cu gáy trầm ngâm...</a:t>
            </a:r>
          </a:p>
          <a:p>
            <a:pPr algn="r"/>
            <a:r>
              <a:rPr lang="vi-VN" sz="2800" b="0" i="0" dirty="0">
                <a:solidFill>
                  <a:srgbClr val="000000"/>
                </a:solidFill>
                <a:effectLst/>
                <a:latin typeface="Cambria" panose="02040503050406030204" pitchFamily="18" charset="0"/>
                <a:ea typeface="Cambria" panose="02040503050406030204" pitchFamily="18" charset="0"/>
              </a:rPr>
              <a:t>(Theo Nguyễn Kiên)</a:t>
            </a:r>
          </a:p>
        </p:txBody>
      </p:sp>
    </p:spTree>
    <p:extLst>
      <p:ext uri="{BB962C8B-B14F-4D97-AF65-F5344CB8AC3E}">
        <p14:creationId xmlns:p14="http://schemas.microsoft.com/office/powerpoint/2010/main" val="36432134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barn(inVertical)">
                                      <p:cBhvr>
                                        <p:cTn id="10" dur="500"/>
                                        <p:tgtEl>
                                          <p:spTgt spid="6">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barn(inVertical)">
                                      <p:cBhvr>
                                        <p:cTn id="13" dur="500"/>
                                        <p:tgtEl>
                                          <p:spTgt spid="6">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barn(inVertical)">
                                      <p:cBhvr>
                                        <p:cTn id="16" dur="500"/>
                                        <p:tgtEl>
                                          <p:spTgt spid="6">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barn(inVertical)">
                                      <p:cBhvr>
                                        <p:cTn id="19"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C400831-36E4-3E91-EDA2-80340D59F5B6}"/>
              </a:ext>
            </a:extLst>
          </p:cNvPr>
          <p:cNvPicPr>
            <a:picLocks noChangeAspect="1"/>
          </p:cNvPicPr>
          <p:nvPr/>
        </p:nvPicPr>
        <p:blipFill>
          <a:blip r:embed="rId3"/>
          <a:stretch>
            <a:fillRect/>
          </a:stretch>
        </p:blipFill>
        <p:spPr>
          <a:xfrm>
            <a:off x="649581" y="1558648"/>
            <a:ext cx="3341394" cy="2370930"/>
          </a:xfrm>
          <a:prstGeom prst="rect">
            <a:avLst/>
          </a:prstGeom>
        </p:spPr>
      </p:pic>
      <p:sp>
        <p:nvSpPr>
          <p:cNvPr id="3" name="TextBox 2">
            <a:extLst>
              <a:ext uri="{FF2B5EF4-FFF2-40B4-BE49-F238E27FC236}">
                <a16:creationId xmlns:a16="http://schemas.microsoft.com/office/drawing/2014/main" id="{BCB592E6-CAC0-F4D2-FE2F-D21A37B9EC2E}"/>
              </a:ext>
            </a:extLst>
          </p:cNvPr>
          <p:cNvSpPr txBox="1"/>
          <p:nvPr/>
        </p:nvSpPr>
        <p:spPr>
          <a:xfrm>
            <a:off x="3822507" y="524381"/>
            <a:ext cx="5369118" cy="584775"/>
          </a:xfrm>
          <a:custGeom>
            <a:avLst/>
            <a:gdLst>
              <a:gd name="connsiteX0" fmla="*/ 0 w 5369118"/>
              <a:gd name="connsiteY0" fmla="*/ 0 h 584775"/>
              <a:gd name="connsiteX1" fmla="*/ 5369118 w 5369118"/>
              <a:gd name="connsiteY1" fmla="*/ 0 h 584775"/>
              <a:gd name="connsiteX2" fmla="*/ 5369118 w 5369118"/>
              <a:gd name="connsiteY2" fmla="*/ 584775 h 584775"/>
              <a:gd name="connsiteX3" fmla="*/ 0 w 5369118"/>
              <a:gd name="connsiteY3" fmla="*/ 584775 h 584775"/>
              <a:gd name="connsiteX4" fmla="*/ 0 w 5369118"/>
              <a:gd name="connsiteY4" fmla="*/ 0 h 58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9118" h="584775" fill="none" extrusionOk="0">
                <a:moveTo>
                  <a:pt x="0" y="0"/>
                </a:moveTo>
                <a:cubicBezTo>
                  <a:pt x="1282743" y="5222"/>
                  <a:pt x="3211071" y="24918"/>
                  <a:pt x="5369118" y="0"/>
                </a:cubicBezTo>
                <a:cubicBezTo>
                  <a:pt x="5326275" y="115750"/>
                  <a:pt x="5374793" y="445323"/>
                  <a:pt x="5369118" y="584775"/>
                </a:cubicBezTo>
                <a:cubicBezTo>
                  <a:pt x="4578738" y="420014"/>
                  <a:pt x="2115870" y="702925"/>
                  <a:pt x="0" y="584775"/>
                </a:cubicBezTo>
                <a:cubicBezTo>
                  <a:pt x="-7476" y="472120"/>
                  <a:pt x="34986" y="279470"/>
                  <a:pt x="0" y="0"/>
                </a:cubicBezTo>
                <a:close/>
              </a:path>
              <a:path w="5369118" h="584775" stroke="0" extrusionOk="0">
                <a:moveTo>
                  <a:pt x="0" y="0"/>
                </a:moveTo>
                <a:cubicBezTo>
                  <a:pt x="1709237" y="11849"/>
                  <a:pt x="3705032" y="-161459"/>
                  <a:pt x="5369118" y="0"/>
                </a:cubicBezTo>
                <a:cubicBezTo>
                  <a:pt x="5342672" y="254320"/>
                  <a:pt x="5326854" y="509640"/>
                  <a:pt x="5369118" y="584775"/>
                </a:cubicBezTo>
                <a:cubicBezTo>
                  <a:pt x="3349486" y="438915"/>
                  <a:pt x="1119038" y="506451"/>
                  <a:pt x="0" y="584775"/>
                </a:cubicBezTo>
                <a:cubicBezTo>
                  <a:pt x="19643" y="454944"/>
                  <a:pt x="-27143" y="222798"/>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ctr">
              <a:defRPr/>
            </a:pPr>
            <a:r>
              <a:rPr lang="en-US" sz="3200" b="1" dirty="0">
                <a:latin typeface="Cambria" panose="02040503050406030204" pitchFamily="18" charset="0"/>
                <a:ea typeface="Cambria" panose="02040503050406030204" pitchFamily="18" charset="0"/>
                <a:cs typeface="Arial" panose="020B0604020202020204" pitchFamily="34" charset="0"/>
              </a:rPr>
              <a:t>Hoàn </a:t>
            </a:r>
            <a:r>
              <a:rPr lang="en-US" sz="3200" b="1" dirty="0" err="1">
                <a:latin typeface="Cambria" panose="02040503050406030204" pitchFamily="18" charset="0"/>
                <a:ea typeface="Cambria" panose="02040503050406030204" pitchFamily="18" charset="0"/>
                <a:cs typeface="Arial" panose="020B0604020202020204" pitchFamily="34" charset="0"/>
              </a:rPr>
              <a:t>thành</a:t>
            </a:r>
            <a:r>
              <a:rPr lang="en-US" sz="3200" b="1" dirty="0">
                <a:latin typeface="Cambria" panose="02040503050406030204" pitchFamily="18" charset="0"/>
                <a:ea typeface="Cambria" panose="02040503050406030204" pitchFamily="18" charset="0"/>
                <a:cs typeface="Arial" panose="020B0604020202020204" pitchFamily="34" charset="0"/>
              </a:rPr>
              <a:t> </a:t>
            </a:r>
            <a:r>
              <a:rPr lang="en-US" sz="3200" b="1" dirty="0" err="1">
                <a:latin typeface="Cambria" panose="02040503050406030204" pitchFamily="18" charset="0"/>
                <a:ea typeface="Cambria" panose="02040503050406030204" pitchFamily="18" charset="0"/>
                <a:cs typeface="Arial" panose="020B0604020202020204" pitchFamily="34" charset="0"/>
              </a:rPr>
              <a:t>phiếu</a:t>
            </a:r>
            <a:r>
              <a:rPr lang="en-US" sz="3200" b="1" dirty="0">
                <a:latin typeface="Cambria" panose="02040503050406030204" pitchFamily="18" charset="0"/>
                <a:ea typeface="Cambria" panose="02040503050406030204" pitchFamily="18" charset="0"/>
                <a:cs typeface="Arial" panose="020B0604020202020204" pitchFamily="34" charset="0"/>
              </a:rPr>
              <a:t> </a:t>
            </a:r>
            <a:r>
              <a:rPr lang="en-US" sz="3200" b="1" dirty="0" err="1">
                <a:latin typeface="Cambria" panose="02040503050406030204" pitchFamily="18" charset="0"/>
                <a:ea typeface="Cambria" panose="02040503050406030204" pitchFamily="18" charset="0"/>
                <a:cs typeface="Arial" panose="020B0604020202020204" pitchFamily="34" charset="0"/>
              </a:rPr>
              <a:t>bài</a:t>
            </a:r>
            <a:r>
              <a:rPr lang="en-US" sz="3200" b="1" dirty="0">
                <a:latin typeface="Cambria" panose="02040503050406030204" pitchFamily="18" charset="0"/>
                <a:ea typeface="Cambria" panose="02040503050406030204" pitchFamily="18" charset="0"/>
                <a:cs typeface="Arial" panose="020B0604020202020204" pitchFamily="34" charset="0"/>
              </a:rPr>
              <a:t> </a:t>
            </a:r>
            <a:r>
              <a:rPr lang="en-US" sz="3200" b="1" dirty="0" err="1">
                <a:latin typeface="Cambria" panose="02040503050406030204" pitchFamily="18" charset="0"/>
                <a:ea typeface="Cambria" panose="02040503050406030204" pitchFamily="18" charset="0"/>
                <a:cs typeface="Arial" panose="020B0604020202020204" pitchFamily="34" charset="0"/>
              </a:rPr>
              <a:t>tập</a:t>
            </a:r>
            <a:endParaRPr lang="vi-VN" sz="3200" b="1" dirty="0">
              <a:latin typeface="Cambria" panose="02040503050406030204" pitchFamily="18" charset="0"/>
              <a:ea typeface="Cambria" panose="02040503050406030204" pitchFamily="18" charset="0"/>
              <a:cs typeface="Arial" panose="020B0604020202020204" pitchFamily="34" charset="0"/>
            </a:endParaRPr>
          </a:p>
        </p:txBody>
      </p:sp>
      <p:graphicFrame>
        <p:nvGraphicFramePr>
          <p:cNvPr id="5" name="Table 6">
            <a:extLst>
              <a:ext uri="{FF2B5EF4-FFF2-40B4-BE49-F238E27FC236}">
                <a16:creationId xmlns:a16="http://schemas.microsoft.com/office/drawing/2014/main" id="{684640F4-90F5-93F0-6EC1-25CA5635E192}"/>
              </a:ext>
            </a:extLst>
          </p:cNvPr>
          <p:cNvGraphicFramePr>
            <a:graphicFrameLocks noGrp="1"/>
          </p:cNvGraphicFramePr>
          <p:nvPr>
            <p:extLst>
              <p:ext uri="{D42A27DB-BD31-4B8C-83A1-F6EECF244321}">
                <p14:modId xmlns:p14="http://schemas.microsoft.com/office/powerpoint/2010/main" val="2649648767"/>
              </p:ext>
            </p:extLst>
          </p:nvPr>
        </p:nvGraphicFramePr>
        <p:xfrm>
          <a:off x="4048125" y="1453090"/>
          <a:ext cx="7988300" cy="5045999"/>
        </p:xfrm>
        <a:graphic>
          <a:graphicData uri="http://schemas.openxmlformats.org/drawingml/2006/table">
            <a:tbl>
              <a:tblPr firstRow="1" bandRow="1">
                <a:tableStyleId>{00A15C55-8517-42AA-B614-E9B94910E393}</a:tableStyleId>
              </a:tblPr>
              <a:tblGrid>
                <a:gridCol w="828675">
                  <a:extLst>
                    <a:ext uri="{9D8B030D-6E8A-4147-A177-3AD203B41FA5}">
                      <a16:colId xmlns:a16="http://schemas.microsoft.com/office/drawing/2014/main" val="3113053707"/>
                    </a:ext>
                  </a:extLst>
                </a:gridCol>
                <a:gridCol w="1076325">
                  <a:extLst>
                    <a:ext uri="{9D8B030D-6E8A-4147-A177-3AD203B41FA5}">
                      <a16:colId xmlns:a16="http://schemas.microsoft.com/office/drawing/2014/main" val="2783084591"/>
                    </a:ext>
                  </a:extLst>
                </a:gridCol>
                <a:gridCol w="1914525">
                  <a:extLst>
                    <a:ext uri="{9D8B030D-6E8A-4147-A177-3AD203B41FA5}">
                      <a16:colId xmlns:a16="http://schemas.microsoft.com/office/drawing/2014/main" val="3972600987"/>
                    </a:ext>
                  </a:extLst>
                </a:gridCol>
                <a:gridCol w="2295525">
                  <a:extLst>
                    <a:ext uri="{9D8B030D-6E8A-4147-A177-3AD203B41FA5}">
                      <a16:colId xmlns:a16="http://schemas.microsoft.com/office/drawing/2014/main" val="830241595"/>
                    </a:ext>
                  </a:extLst>
                </a:gridCol>
                <a:gridCol w="1873250">
                  <a:extLst>
                    <a:ext uri="{9D8B030D-6E8A-4147-A177-3AD203B41FA5}">
                      <a16:colId xmlns:a16="http://schemas.microsoft.com/office/drawing/2014/main" val="4166140901"/>
                    </a:ext>
                  </a:extLst>
                </a:gridCol>
              </a:tblGrid>
              <a:tr h="568457">
                <a:tc rowSpan="2">
                  <a:txBody>
                    <a:bodyPr/>
                    <a:lstStyle/>
                    <a:p>
                      <a:pPr algn="ctr"/>
                      <a:r>
                        <a:rPr lang="en-US" sz="1600" dirty="0" err="1">
                          <a:solidFill>
                            <a:srgbClr val="002060"/>
                          </a:solidFill>
                          <a:latin typeface="Cambria" panose="02040503050406030204" pitchFamily="18" charset="0"/>
                          <a:ea typeface="Cambria" panose="02040503050406030204" pitchFamily="18" charset="0"/>
                        </a:rPr>
                        <a:t>Đoạn</a:t>
                      </a:r>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a:txBody>
                    <a:bodyPr/>
                    <a:lstStyle/>
                    <a:p>
                      <a:pPr algn="ctr"/>
                      <a:r>
                        <a:rPr lang="en-US" sz="1600" dirty="0" err="1">
                          <a:solidFill>
                            <a:srgbClr val="002060"/>
                          </a:solidFill>
                          <a:latin typeface="Cambria" panose="02040503050406030204" pitchFamily="18" charset="0"/>
                          <a:ea typeface="Cambria" panose="02040503050406030204" pitchFamily="18" charset="0"/>
                        </a:rPr>
                        <a:t>Vật</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hiện</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tượng</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được</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nhân</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hóa</a:t>
                      </a:r>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3">
                  <a:txBody>
                    <a:bodyPr/>
                    <a:lstStyle/>
                    <a:p>
                      <a:pPr algn="ctr"/>
                      <a:r>
                        <a:rPr lang="en-US" sz="1600" dirty="0" err="1">
                          <a:solidFill>
                            <a:srgbClr val="002060"/>
                          </a:solidFill>
                          <a:latin typeface="Cambria" panose="02040503050406030204" pitchFamily="18" charset="0"/>
                          <a:ea typeface="Cambria" panose="02040503050406030204" pitchFamily="18" charset="0"/>
                        </a:rPr>
                        <a:t>Cách</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nhân</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hóa</a:t>
                      </a:r>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4168483514"/>
                  </a:ext>
                </a:extLst>
              </a:tr>
              <a:tr h="276650">
                <a:tc vMerge="1">
                  <a:txBody>
                    <a:bodyPr/>
                    <a:lstStyle/>
                    <a:p>
                      <a:endParaRPr lang="en-US" dirty="0"/>
                    </a:p>
                  </a:txBody>
                  <a:tcPr/>
                </a:tc>
                <a:tc vMerge="1">
                  <a:txBody>
                    <a:bodyPr/>
                    <a:lstStyle/>
                    <a:p>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600" b="1" i="0" u="none" strike="noStrike" dirty="0">
                          <a:solidFill>
                            <a:srgbClr val="002060"/>
                          </a:solidFill>
                          <a:effectLst/>
                          <a:latin typeface="Cambria" panose="02040503050406030204" pitchFamily="18" charset="0"/>
                          <a:ea typeface="Cambria" panose="02040503050406030204" pitchFamily="18" charset="0"/>
                        </a:rPr>
                        <a:t>Gọi vật, hiện tượng tự nhiên bằng những từ ngữ chỉ người.</a:t>
                      </a:r>
                      <a:endParaRPr lang="en-US" sz="1600" b="1"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600" b="1" i="0" u="none" strike="noStrike" dirty="0">
                          <a:solidFill>
                            <a:srgbClr val="002060"/>
                          </a:solidFill>
                          <a:effectLst/>
                          <a:latin typeface="Cambria" panose="02040503050406030204" pitchFamily="18" charset="0"/>
                          <a:ea typeface="Cambria" panose="02040503050406030204" pitchFamily="18" charset="0"/>
                        </a:rPr>
                        <a:t>Dùng từ ngữ chỉ hoạt động, đặc điểm của người để kể, tả về vật, hiện tượng tự nhiên.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600" b="1" i="0" u="none" strike="noStrike" dirty="0">
                          <a:solidFill>
                            <a:srgbClr val="002060"/>
                          </a:solidFill>
                          <a:effectLst/>
                          <a:latin typeface="Cambria" panose="02040503050406030204" pitchFamily="18" charset="0"/>
                          <a:ea typeface="Cambria" panose="02040503050406030204" pitchFamily="18" charset="0"/>
                        </a:rPr>
                        <a:t>Trò chuyện, xưng hô với vật, hiện tượng tự nhiên như với người.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11010196"/>
                  </a:ext>
                </a:extLst>
              </a:tr>
              <a:tr h="568457">
                <a:tc rowSpan="4">
                  <a:txBody>
                    <a:bodyPr/>
                    <a:lstStyle/>
                    <a:p>
                      <a:pPr algn="ctr"/>
                      <a:r>
                        <a:rPr lang="en-US" sz="2000" b="1" dirty="0">
                          <a:solidFill>
                            <a:srgbClr val="002060"/>
                          </a:solidFill>
                          <a:latin typeface="Cambria" panose="02040503050406030204" pitchFamily="18" charset="0"/>
                          <a:ea typeface="Cambria" panose="02040503050406030204"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3964119"/>
                  </a:ext>
                </a:extLst>
              </a:tr>
              <a:tr h="568457">
                <a:tc vMerge="1">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1943977"/>
                  </a:ext>
                </a:extLst>
              </a:tr>
              <a:tr h="568457">
                <a:tc vMerge="1">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91766591"/>
                  </a:ext>
                </a:extLst>
              </a:tr>
              <a:tr h="568457">
                <a:tc vMerge="1">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0912388"/>
                  </a:ext>
                </a:extLst>
              </a:tr>
              <a:tr h="568457">
                <a:tc>
                  <a:txBody>
                    <a:bodyPr/>
                    <a:lstStyle/>
                    <a:p>
                      <a:pPr algn="ctr"/>
                      <a:r>
                        <a:rPr lang="en-US" sz="2000" b="1" dirty="0">
                          <a:solidFill>
                            <a:srgbClr val="002060"/>
                          </a:solidFill>
                          <a:latin typeface="Cambria" panose="02040503050406030204" pitchFamily="18" charset="0"/>
                          <a:ea typeface="Cambria" panose="02040503050406030204" pitchFamily="18" charset="0"/>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53020405"/>
                  </a:ext>
                </a:extLst>
              </a:tr>
              <a:tr h="568457">
                <a:tc>
                  <a:txBody>
                    <a:bodyPr/>
                    <a:lstStyle/>
                    <a:p>
                      <a:pPr algn="ctr"/>
                      <a:r>
                        <a:rPr lang="en-US" sz="2000" b="1" dirty="0">
                          <a:solidFill>
                            <a:srgbClr val="002060"/>
                          </a:solidFill>
                          <a:latin typeface="Cambria" panose="02040503050406030204" pitchFamily="18" charset="0"/>
                          <a:ea typeface="Cambria" panose="02040503050406030204" pitchFamily="18"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35044889"/>
                  </a:ext>
                </a:extLst>
              </a:tr>
            </a:tbl>
          </a:graphicData>
        </a:graphic>
      </p:graphicFrame>
    </p:spTree>
    <p:extLst>
      <p:ext uri="{BB962C8B-B14F-4D97-AF65-F5344CB8AC3E}">
        <p14:creationId xmlns:p14="http://schemas.microsoft.com/office/powerpoint/2010/main" val="38120409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TotalTime>
  <Words>1219</Words>
  <Application>Microsoft Office PowerPoint</Application>
  <PresentationFormat>Widescreen</PresentationFormat>
  <Paragraphs>117</Paragraphs>
  <Slides>20</Slides>
  <Notes>13</Notes>
  <HiddenSlides>0</HiddenSlides>
  <MMClips>12</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20</vt:i4>
      </vt:variant>
    </vt:vector>
  </HeadingPairs>
  <TitlesOfParts>
    <vt:vector size="32" baseType="lpstr">
      <vt:lpstr>等线</vt:lpstr>
      <vt:lpstr>Arial</vt:lpstr>
      <vt:lpstr>Calibri</vt:lpstr>
      <vt:lpstr>Calibri Light</vt:lpstr>
      <vt:lpstr>Cambria</vt:lpstr>
      <vt:lpstr>Tahoma</vt:lpstr>
      <vt:lpstr>UTM Cookies</vt:lpstr>
      <vt:lpstr>Wingdings</vt:lpstr>
      <vt:lpstr>Office 主题</vt:lpstr>
      <vt:lpstr>Custom Design</vt:lpstr>
      <vt:lpstr>office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47</cp:revision>
  <dcterms:created xsi:type="dcterms:W3CDTF">2023-08-29T00:56:01Z</dcterms:created>
  <dcterms:modified xsi:type="dcterms:W3CDTF">2024-12-28T06:39:43Z</dcterms:modified>
</cp:coreProperties>
</file>