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 id="2147483685" r:id="rId4"/>
    <p:sldMasterId id="2147483698" r:id="rId5"/>
  </p:sldMasterIdLst>
  <p:notesMasterIdLst>
    <p:notesMasterId r:id="rId24"/>
  </p:notesMasterIdLst>
  <p:sldIdLst>
    <p:sldId id="285" r:id="rId6"/>
    <p:sldId id="288" r:id="rId7"/>
    <p:sldId id="503" r:id="rId8"/>
    <p:sldId id="504" r:id="rId9"/>
    <p:sldId id="290" r:id="rId10"/>
    <p:sldId id="292" r:id="rId11"/>
    <p:sldId id="305" r:id="rId12"/>
    <p:sldId id="311" r:id="rId13"/>
    <p:sldId id="317" r:id="rId14"/>
    <p:sldId id="318" r:id="rId15"/>
    <p:sldId id="319" r:id="rId16"/>
    <p:sldId id="320" r:id="rId17"/>
    <p:sldId id="322" r:id="rId18"/>
    <p:sldId id="309" r:id="rId19"/>
    <p:sldId id="327" r:id="rId20"/>
    <p:sldId id="307" r:id="rId21"/>
    <p:sldId id="505"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8</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67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41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3908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312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09E7-7911-E431-B172-7FF373C8E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BF4B88-0B05-443E-24D1-131F5FB77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436F-88C0-89D0-A0F9-2E8C338B0CF2}"/>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E257B472-8D0C-8967-B382-8E8DD6C9C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781E8-3163-44CD-EFD3-7A3F293BF4A2}"/>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2592367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0EB8-704A-8564-DAEB-44D59F9EF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D1A7B-6EAA-A914-318C-EF372AB54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C6FE9-AC1B-218F-1C0D-C0B0BBB69868}"/>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7B2BA376-487C-E016-E7BE-EFFC60A4B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FF9E0-43E5-8672-4C09-F24EFDBFBF8B}"/>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415877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3B76-1A6F-D850-7245-9350542A4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EED9A-5338-7E9E-9D3C-3C3A34CB7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EE5E-24CC-AB46-E21D-7E3912238773}"/>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E62BA21A-A0E4-9CD0-253E-23613901B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38FD8-B965-75E9-0DF3-202ACA57BF93}"/>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274358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8D5E-1B57-3C2D-2507-74A0A12FB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E9D8C-27C5-4F7F-9D8B-D6EB2CCB53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D9F0BC-F8D9-B6E1-D0B4-0427BEF25B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B3EFD-AC32-C07C-F5C6-70EB00E32D99}"/>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6" name="Footer Placeholder 5">
            <a:extLst>
              <a:ext uri="{FF2B5EF4-FFF2-40B4-BE49-F238E27FC236}">
                <a16:creationId xmlns:a16="http://schemas.microsoft.com/office/drawing/2014/main" id="{8F6D606D-A26F-C088-3BC4-50F3A976A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4F320-C2DD-95D0-013B-2163AC5414B5}"/>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880258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28EC-B67B-916A-3B53-86FC2C0DC3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713A83-CAB5-92C0-347D-52ADA4E74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9909A-F557-D539-6AE1-8D52167B95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5A6FC-3842-A61C-3786-496671F3C6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B4B08-281C-DEA5-CE78-5C529C411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C50B6A-F175-690F-28DF-BDF7962F3838}"/>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8" name="Footer Placeholder 7">
            <a:extLst>
              <a:ext uri="{FF2B5EF4-FFF2-40B4-BE49-F238E27FC236}">
                <a16:creationId xmlns:a16="http://schemas.microsoft.com/office/drawing/2014/main" id="{210B703C-024E-16BC-63EB-65CCBBEA5C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7CF486-F21E-F7E3-222F-E46FAE0B4CA8}"/>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3407915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1AC5-4992-4B5C-01E9-B7679E023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B3D6C3-03F6-370A-A5FC-2239C8ABFCC3}"/>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4" name="Footer Placeholder 3">
            <a:extLst>
              <a:ext uri="{FF2B5EF4-FFF2-40B4-BE49-F238E27FC236}">
                <a16:creationId xmlns:a16="http://schemas.microsoft.com/office/drawing/2014/main" id="{1038B6A9-67C6-B26D-743F-CC024EC81C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00C95D-B4B5-F5D9-4A69-6A8533E56E20}"/>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85392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07387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7CEFC-5C4E-AB30-5162-654FB3EC3800}"/>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3" name="Footer Placeholder 2">
            <a:extLst>
              <a:ext uri="{FF2B5EF4-FFF2-40B4-BE49-F238E27FC236}">
                <a16:creationId xmlns:a16="http://schemas.microsoft.com/office/drawing/2014/main" id="{A7E11F7D-8B82-B59D-1CA8-EBBB82CB24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0F868A-0AC1-2476-6B08-ABFDF108B739}"/>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191944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E6C1-E1F2-F3E9-12E2-FACFA4903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D727D1-FAA2-D6A4-A0CC-A3CF7E1D9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E2E33C-ED58-1EE8-4678-DE569228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C3F4D-FC48-488B-EE4A-AC25C8A081C6}"/>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6" name="Footer Placeholder 5">
            <a:extLst>
              <a:ext uri="{FF2B5EF4-FFF2-40B4-BE49-F238E27FC236}">
                <a16:creationId xmlns:a16="http://schemas.microsoft.com/office/drawing/2014/main" id="{D5929ACA-3275-D540-1D29-0B7971AEF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C7E49-9D95-5913-FBC4-00558A7B7ADD}"/>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3275660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9AD5-E7F1-4EF8-5113-1DEB21E3E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C67FC-1430-25B9-6077-EEE6EA6273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534AAC-6B58-8B21-6F5C-8A74CCA63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F4714-8956-E629-96CE-A63DC3FC826C}"/>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6" name="Footer Placeholder 5">
            <a:extLst>
              <a:ext uri="{FF2B5EF4-FFF2-40B4-BE49-F238E27FC236}">
                <a16:creationId xmlns:a16="http://schemas.microsoft.com/office/drawing/2014/main" id="{C45FD1A6-9BEC-F48E-07D8-628EFE987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DF7D2-5D95-7EDA-A2F5-297EAF1EB27A}"/>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1277819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75DB-E1C5-82A0-597A-9AA4B86108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F10841-C2F9-C4F5-35FC-DB228F1741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F6381-EA3E-B95D-8D18-820BFC86F865}"/>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4AC52EBC-A229-8349-E8AE-26C9BED38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03AAA-135F-BEAC-4E8F-32740D34DC17}"/>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4078426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15CC4-1A39-00A7-C9CB-2B8677AFB8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74FAE0-5CDD-D08A-66DE-236216DC2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DB049-3991-35D9-19C1-EC65A324814B}"/>
              </a:ext>
            </a:extLst>
          </p:cNvPr>
          <p:cNvSpPr>
            <a:spLocks noGrp="1"/>
          </p:cNvSpPr>
          <p:nvPr>
            <p:ph type="dt" sz="half" idx="10"/>
          </p:nvPr>
        </p:nvSpPr>
        <p:spPr/>
        <p:txBody>
          <a:body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289881C1-E545-8115-89D9-28FE04ACD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3E536-4195-BF4C-96D4-DCF00A97B0DA}"/>
              </a:ext>
            </a:extLst>
          </p:cNvPr>
          <p:cNvSpPr>
            <a:spLocks noGrp="1"/>
          </p:cNvSpPr>
          <p:nvPr>
            <p:ph type="sldNum" sz="quarter" idx="12"/>
          </p:nvPr>
        </p:nvSpPr>
        <p:spPr/>
        <p:txBody>
          <a:bodyPr/>
          <a:lstStyle/>
          <a:p>
            <a:fld id="{2534857F-132E-4E29-AE75-D109D4B670BC}" type="slidenum">
              <a:rPr lang="en-US" smtClean="0"/>
              <a:t>‹#›</a:t>
            </a:fld>
            <a:endParaRPr lang="en-US"/>
          </a:p>
        </p:txBody>
      </p:sp>
    </p:spTree>
    <p:extLst>
      <p:ext uri="{BB962C8B-B14F-4D97-AF65-F5344CB8AC3E}">
        <p14:creationId xmlns:p14="http://schemas.microsoft.com/office/powerpoint/2010/main" val="1466843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7275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07084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16820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316267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0294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8428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3999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94269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731993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573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25965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997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0797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5165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6917907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12/28/2024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12/28/2024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12/28/2024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12/28/2024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12/28/2024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327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868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12/28/2024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500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sv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19" Type="http://schemas.openxmlformats.org/officeDocument/2006/relationships/image" Target="../media/image6.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svg"/><Relationship Id="rId2" Type="http://schemas.openxmlformats.org/officeDocument/2006/relationships/slideLayout" Target="../slideLayouts/slideLayout36.xml"/><Relationship Id="rId16"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svg"/><Relationship Id="rId10" Type="http://schemas.openxmlformats.org/officeDocument/2006/relationships/slideLayout" Target="../slideLayouts/slideLayout44.xml"/><Relationship Id="rId19" Type="http://schemas.openxmlformats.org/officeDocument/2006/relationships/image" Target="../media/image6.sv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7.jp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6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7D1274-2BCD-D456-8FA3-809E0A057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C85A01-E759-1100-5072-0C7062800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FA0B7-2655-1884-4211-EA9E69246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162BB-6BB6-46B8-B638-D42FE87C6785}" type="datetimeFigureOut">
              <a:rPr lang="en-US" smtClean="0"/>
              <a:t>12/28/2024</a:t>
            </a:fld>
            <a:endParaRPr lang="en-US"/>
          </a:p>
        </p:txBody>
      </p:sp>
      <p:sp>
        <p:nvSpPr>
          <p:cNvPr id="5" name="Footer Placeholder 4">
            <a:extLst>
              <a:ext uri="{FF2B5EF4-FFF2-40B4-BE49-F238E27FC236}">
                <a16:creationId xmlns:a16="http://schemas.microsoft.com/office/drawing/2014/main" id="{1BAE1DD8-B614-7D27-0CC3-3DE7D77003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8B43B7-9ABA-E8D1-46D6-10E47D3F7B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4857F-132E-4E29-AE75-D109D4B670BC}" type="slidenum">
              <a:rPr lang="en-US" smtClean="0"/>
              <a:t>‹#›</a:t>
            </a:fld>
            <a:endParaRPr lang="en-US"/>
          </a:p>
        </p:txBody>
      </p:sp>
    </p:spTree>
    <p:extLst>
      <p:ext uri="{BB962C8B-B14F-4D97-AF65-F5344CB8AC3E}">
        <p14:creationId xmlns:p14="http://schemas.microsoft.com/office/powerpoint/2010/main" val="24950953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00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6.xml"/><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698</Words>
  <Application>Microsoft Office PowerPoint</Application>
  <PresentationFormat>Widescreen</PresentationFormat>
  <Paragraphs>55</Paragraphs>
  <Slides>18</Slides>
  <Notes>10</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SimSun</vt:lpstr>
      <vt:lpstr>Arial</vt:lpstr>
      <vt:lpstr>Calibri</vt:lpstr>
      <vt:lpstr>Calibri Light</vt:lpstr>
      <vt:lpstr>Cambria</vt:lpstr>
      <vt:lpstr>ITC Avant Garde Std Bk</vt:lpstr>
      <vt:lpstr>Times New Roman</vt:lpstr>
      <vt:lpstr>Wingdings</vt:lpstr>
      <vt:lpstr>1_Office Theme</vt:lpstr>
      <vt:lpstr>2_Office Theme</vt:lpstr>
      <vt:lpstr>Custom Design</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19</cp:revision>
  <dcterms:created xsi:type="dcterms:W3CDTF">2023-08-29T12:58:58Z</dcterms:created>
  <dcterms:modified xsi:type="dcterms:W3CDTF">2024-12-28T06:34:00Z</dcterms:modified>
</cp:coreProperties>
</file>