
<file path=[Content_Types].xml><?xml version="1.0" encoding="utf-8"?>
<Types xmlns="http://schemas.openxmlformats.org/package/2006/content-types">
  <Default Extension="bin" ContentType="application/vnd.ms-office.activeX"/>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activeX/activeX5.xml" ContentType="application/vnd.ms-office.activeX+xml"/>
  <Override PartName="/ppt/activeX/activeX6.xml" ContentType="application/vnd.ms-office.activeX+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3" r:id="rId2"/>
    <p:sldMasterId id="2147483671" r:id="rId3"/>
  </p:sldMasterIdLst>
  <p:notesMasterIdLst>
    <p:notesMasterId r:id="rId33"/>
  </p:notesMasterIdLst>
  <p:sldIdLst>
    <p:sldId id="9513" r:id="rId4"/>
    <p:sldId id="9526" r:id="rId5"/>
    <p:sldId id="2007577238" r:id="rId6"/>
    <p:sldId id="2007577241" r:id="rId7"/>
    <p:sldId id="9514" r:id="rId8"/>
    <p:sldId id="2007577239" r:id="rId9"/>
    <p:sldId id="2007577240" r:id="rId10"/>
    <p:sldId id="2007577234" r:id="rId11"/>
    <p:sldId id="272" r:id="rId12"/>
    <p:sldId id="2007577247" r:id="rId13"/>
    <p:sldId id="2007577248" r:id="rId14"/>
    <p:sldId id="2007577249" r:id="rId15"/>
    <p:sldId id="2007577250" r:id="rId16"/>
    <p:sldId id="9519" r:id="rId17"/>
    <p:sldId id="2007577242" r:id="rId18"/>
    <p:sldId id="2007577243" r:id="rId19"/>
    <p:sldId id="2007577245" r:id="rId20"/>
    <p:sldId id="2007577246" r:id="rId21"/>
    <p:sldId id="2007577251" r:id="rId22"/>
    <p:sldId id="2007577252" r:id="rId23"/>
    <p:sldId id="2007577253" r:id="rId24"/>
    <p:sldId id="2007577237" r:id="rId25"/>
    <p:sldId id="2007577254" r:id="rId26"/>
    <p:sldId id="2007577255" r:id="rId27"/>
    <p:sldId id="361" r:id="rId28"/>
    <p:sldId id="2007577256" r:id="rId29"/>
    <p:sldId id="2007577257" r:id="rId30"/>
    <p:sldId id="2007577258" r:id="rId31"/>
    <p:sldId id="286"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792" autoAdjust="0"/>
  </p:normalViewPr>
  <p:slideViewPr>
    <p:cSldViewPr snapToGrid="0">
      <p:cViewPr varScale="1">
        <p:scale>
          <a:sx n="78" d="100"/>
          <a:sy n="78" d="100"/>
        </p:scale>
        <p:origin x="878" y="9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activeX/activeX6.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93FEF4-98D1-489F-A4AD-9BB9B834FCD3}" type="datetimeFigureOut">
              <a:rPr lang="en-US" smtClean="0"/>
              <a:t>12/28/2024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65F7ED-9F27-486D-BB85-3A929F5E8A71}" type="slidenum">
              <a:rPr lang="en-US" smtClean="0"/>
              <a:t>‹#›</a:t>
            </a:fld>
            <a:endParaRPr lang="en-US"/>
          </a:p>
        </p:txBody>
      </p:sp>
    </p:spTree>
    <p:extLst>
      <p:ext uri="{BB962C8B-B14F-4D97-AF65-F5344CB8AC3E}">
        <p14:creationId xmlns:p14="http://schemas.microsoft.com/office/powerpoint/2010/main" val="1787372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NHẬP ĐIỂM KHI TRÌNH CHIẾU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9F9B67-1F47-4065-8694-9629BBE4A3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7803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74652-335E-479C-827D-F30C70914BF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BF404D0-8047-4708-97F1-7055D649BB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EF597F2-5935-4033-8247-66A1C3F06853}"/>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12/28/2024</a:t>
            </a:fld>
            <a:endParaRPr lang="en-US"/>
          </a:p>
        </p:txBody>
      </p:sp>
      <p:sp>
        <p:nvSpPr>
          <p:cNvPr id="5" name="Footer Placeholder 4">
            <a:extLst>
              <a:ext uri="{FF2B5EF4-FFF2-40B4-BE49-F238E27FC236}">
                <a16:creationId xmlns:a16="http://schemas.microsoft.com/office/drawing/2014/main" id="{D84BEBD7-D6D7-49D7-B2F3-4A49A43347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F9B837-DC7B-445B-A3CB-BEC8790163EF}"/>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27494746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B0080-3D14-46A9-B593-799C4D00009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146BDBD-F820-4E2B-B190-7F57C3DF190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FF6411-76AA-4491-A5DC-87319F8CF9C3}"/>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12/28/2024</a:t>
            </a:fld>
            <a:endParaRPr lang="en-US"/>
          </a:p>
        </p:txBody>
      </p:sp>
      <p:sp>
        <p:nvSpPr>
          <p:cNvPr id="5" name="Footer Placeholder 4">
            <a:extLst>
              <a:ext uri="{FF2B5EF4-FFF2-40B4-BE49-F238E27FC236}">
                <a16:creationId xmlns:a16="http://schemas.microsoft.com/office/drawing/2014/main" id="{B81DC52F-A919-44F3-87BB-123217BB83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5377DB2-6C05-4D68-A4F8-83E1DE496E53}"/>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1591323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92E18-DDDA-30D2-1603-647645C422A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393554A-35F9-5C0F-CD06-3790443E3B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FEADBE-0120-D827-B49B-84B9B74E8470}"/>
              </a:ext>
            </a:extLst>
          </p:cNvPr>
          <p:cNvSpPr>
            <a:spLocks noGrp="1"/>
          </p:cNvSpPr>
          <p:nvPr>
            <p:ph type="dt" sz="half" idx="10"/>
          </p:nvPr>
        </p:nvSpPr>
        <p:spPr/>
        <p:txBody>
          <a:bodyPr/>
          <a:lstStyle/>
          <a:p>
            <a:fld id="{7F8B782D-3293-43B9-9D4C-95F9EADAD625}" type="datetimeFigureOut">
              <a:rPr lang="en-US" smtClean="0"/>
              <a:t>12/28/2024</a:t>
            </a:fld>
            <a:endParaRPr lang="en-US"/>
          </a:p>
        </p:txBody>
      </p:sp>
      <p:sp>
        <p:nvSpPr>
          <p:cNvPr id="5" name="Footer Placeholder 4">
            <a:extLst>
              <a:ext uri="{FF2B5EF4-FFF2-40B4-BE49-F238E27FC236}">
                <a16:creationId xmlns:a16="http://schemas.microsoft.com/office/drawing/2014/main" id="{6A280042-928E-B717-29A1-87571A1F4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EDBFF2-BDFC-C408-6A9D-D9ADFE8CF80F}"/>
              </a:ext>
            </a:extLst>
          </p:cNvPr>
          <p:cNvSpPr>
            <a:spLocks noGrp="1"/>
          </p:cNvSpPr>
          <p:nvPr>
            <p:ph type="sldNum" sz="quarter" idx="12"/>
          </p:nvPr>
        </p:nvSpPr>
        <p:spPr/>
        <p:txBody>
          <a:bodyPr/>
          <a:lstStyle/>
          <a:p>
            <a:fld id="{65774F40-9D98-40E6-8DC0-CF846EE9E7C6}" type="slidenum">
              <a:rPr lang="en-US" smtClean="0"/>
              <a:t>‹#›</a:t>
            </a:fld>
            <a:endParaRPr lang="en-US"/>
          </a:p>
        </p:txBody>
      </p:sp>
    </p:spTree>
    <p:extLst>
      <p:ext uri="{BB962C8B-B14F-4D97-AF65-F5344CB8AC3E}">
        <p14:creationId xmlns:p14="http://schemas.microsoft.com/office/powerpoint/2010/main" val="33417383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E066A-3125-C1FB-CD79-3B25AD0D40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6A94C4-25BC-2644-57D5-313A1D04FA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89469E-9BC1-3C24-0E3B-29D4DAA90FDE}"/>
              </a:ext>
            </a:extLst>
          </p:cNvPr>
          <p:cNvSpPr>
            <a:spLocks noGrp="1"/>
          </p:cNvSpPr>
          <p:nvPr>
            <p:ph type="dt" sz="half" idx="10"/>
          </p:nvPr>
        </p:nvSpPr>
        <p:spPr/>
        <p:txBody>
          <a:bodyPr/>
          <a:lstStyle/>
          <a:p>
            <a:fld id="{7F8B782D-3293-43B9-9D4C-95F9EADAD625}" type="datetimeFigureOut">
              <a:rPr lang="en-US" smtClean="0"/>
              <a:t>12/28/2024</a:t>
            </a:fld>
            <a:endParaRPr lang="en-US"/>
          </a:p>
        </p:txBody>
      </p:sp>
      <p:sp>
        <p:nvSpPr>
          <p:cNvPr id="5" name="Footer Placeholder 4">
            <a:extLst>
              <a:ext uri="{FF2B5EF4-FFF2-40B4-BE49-F238E27FC236}">
                <a16:creationId xmlns:a16="http://schemas.microsoft.com/office/drawing/2014/main" id="{9286F791-1B31-EE99-504B-38A92068E5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E880DD-897C-2A44-126F-B4B64C006D6A}"/>
              </a:ext>
            </a:extLst>
          </p:cNvPr>
          <p:cNvSpPr>
            <a:spLocks noGrp="1"/>
          </p:cNvSpPr>
          <p:nvPr>
            <p:ph type="sldNum" sz="quarter" idx="12"/>
          </p:nvPr>
        </p:nvSpPr>
        <p:spPr/>
        <p:txBody>
          <a:bodyPr/>
          <a:lstStyle/>
          <a:p>
            <a:fld id="{65774F40-9D98-40E6-8DC0-CF846EE9E7C6}" type="slidenum">
              <a:rPr lang="en-US" smtClean="0"/>
              <a:t>‹#›</a:t>
            </a:fld>
            <a:endParaRPr lang="en-US"/>
          </a:p>
        </p:txBody>
      </p:sp>
    </p:spTree>
    <p:extLst>
      <p:ext uri="{BB962C8B-B14F-4D97-AF65-F5344CB8AC3E}">
        <p14:creationId xmlns:p14="http://schemas.microsoft.com/office/powerpoint/2010/main" val="5295371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AD94F-C027-BC9F-00CF-9FA8A433A14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8A7BEF7-ED3C-0AF4-E138-15DBA861DA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15395A4-36E0-1E37-0D60-2FF71AB7CB4E}"/>
              </a:ext>
            </a:extLst>
          </p:cNvPr>
          <p:cNvSpPr>
            <a:spLocks noGrp="1"/>
          </p:cNvSpPr>
          <p:nvPr>
            <p:ph type="dt" sz="half" idx="10"/>
          </p:nvPr>
        </p:nvSpPr>
        <p:spPr/>
        <p:txBody>
          <a:bodyPr/>
          <a:lstStyle/>
          <a:p>
            <a:fld id="{7F8B782D-3293-43B9-9D4C-95F9EADAD625}" type="datetimeFigureOut">
              <a:rPr lang="en-US" smtClean="0"/>
              <a:t>12/28/2024</a:t>
            </a:fld>
            <a:endParaRPr lang="en-US"/>
          </a:p>
        </p:txBody>
      </p:sp>
      <p:sp>
        <p:nvSpPr>
          <p:cNvPr id="5" name="Footer Placeholder 4">
            <a:extLst>
              <a:ext uri="{FF2B5EF4-FFF2-40B4-BE49-F238E27FC236}">
                <a16:creationId xmlns:a16="http://schemas.microsoft.com/office/drawing/2014/main" id="{88DC0972-0CDC-B038-ECF1-F1D115C624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8891B-0553-BEFF-8B1D-2CE344E824F5}"/>
              </a:ext>
            </a:extLst>
          </p:cNvPr>
          <p:cNvSpPr>
            <a:spLocks noGrp="1"/>
          </p:cNvSpPr>
          <p:nvPr>
            <p:ph type="sldNum" sz="quarter" idx="12"/>
          </p:nvPr>
        </p:nvSpPr>
        <p:spPr/>
        <p:txBody>
          <a:bodyPr/>
          <a:lstStyle/>
          <a:p>
            <a:fld id="{65774F40-9D98-40E6-8DC0-CF846EE9E7C6}" type="slidenum">
              <a:rPr lang="en-US" smtClean="0"/>
              <a:t>‹#›</a:t>
            </a:fld>
            <a:endParaRPr lang="en-US"/>
          </a:p>
        </p:txBody>
      </p:sp>
    </p:spTree>
    <p:extLst>
      <p:ext uri="{BB962C8B-B14F-4D97-AF65-F5344CB8AC3E}">
        <p14:creationId xmlns:p14="http://schemas.microsoft.com/office/powerpoint/2010/main" val="10057118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A5180-386D-3C6A-68A0-CEA1351B42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582968-F64D-FCB0-D504-4876B6F4EEE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32B23A-B08A-9155-7E1F-EC517149F32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CF082F-015B-8E1E-2584-3586F5BD8D6D}"/>
              </a:ext>
            </a:extLst>
          </p:cNvPr>
          <p:cNvSpPr>
            <a:spLocks noGrp="1"/>
          </p:cNvSpPr>
          <p:nvPr>
            <p:ph type="dt" sz="half" idx="10"/>
          </p:nvPr>
        </p:nvSpPr>
        <p:spPr/>
        <p:txBody>
          <a:bodyPr/>
          <a:lstStyle/>
          <a:p>
            <a:fld id="{7F8B782D-3293-43B9-9D4C-95F9EADAD625}" type="datetimeFigureOut">
              <a:rPr lang="en-US" smtClean="0"/>
              <a:t>12/28/2024</a:t>
            </a:fld>
            <a:endParaRPr lang="en-US"/>
          </a:p>
        </p:txBody>
      </p:sp>
      <p:sp>
        <p:nvSpPr>
          <p:cNvPr id="6" name="Footer Placeholder 5">
            <a:extLst>
              <a:ext uri="{FF2B5EF4-FFF2-40B4-BE49-F238E27FC236}">
                <a16:creationId xmlns:a16="http://schemas.microsoft.com/office/drawing/2014/main" id="{47489C2C-BD41-DE7D-54F4-3E99B8D6B9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B43ADC-E461-1D04-C6E6-6C41366F05B6}"/>
              </a:ext>
            </a:extLst>
          </p:cNvPr>
          <p:cNvSpPr>
            <a:spLocks noGrp="1"/>
          </p:cNvSpPr>
          <p:nvPr>
            <p:ph type="sldNum" sz="quarter" idx="12"/>
          </p:nvPr>
        </p:nvSpPr>
        <p:spPr/>
        <p:txBody>
          <a:bodyPr/>
          <a:lstStyle/>
          <a:p>
            <a:fld id="{65774F40-9D98-40E6-8DC0-CF846EE9E7C6}" type="slidenum">
              <a:rPr lang="en-US" smtClean="0"/>
              <a:t>‹#›</a:t>
            </a:fld>
            <a:endParaRPr lang="en-US"/>
          </a:p>
        </p:txBody>
      </p:sp>
    </p:spTree>
    <p:extLst>
      <p:ext uri="{BB962C8B-B14F-4D97-AF65-F5344CB8AC3E}">
        <p14:creationId xmlns:p14="http://schemas.microsoft.com/office/powerpoint/2010/main" val="24419002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152BD-5C6E-4BEA-DAE3-FE55D1210F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F046162-CC84-D246-4200-EF6B9D4A99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435A9F-1A05-B1F4-2A7E-A8CF8B7432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D2B0D55-49E0-FAC1-E358-A9671F0922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6A7B87E-93F0-7EE0-BAB7-1AEEA7F7171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4694D9D-5789-E355-923F-3D39EC0B4190}"/>
              </a:ext>
            </a:extLst>
          </p:cNvPr>
          <p:cNvSpPr>
            <a:spLocks noGrp="1"/>
          </p:cNvSpPr>
          <p:nvPr>
            <p:ph type="dt" sz="half" idx="10"/>
          </p:nvPr>
        </p:nvSpPr>
        <p:spPr/>
        <p:txBody>
          <a:bodyPr/>
          <a:lstStyle/>
          <a:p>
            <a:fld id="{7F8B782D-3293-43B9-9D4C-95F9EADAD625}" type="datetimeFigureOut">
              <a:rPr lang="en-US" smtClean="0"/>
              <a:t>12/28/2024</a:t>
            </a:fld>
            <a:endParaRPr lang="en-US"/>
          </a:p>
        </p:txBody>
      </p:sp>
      <p:sp>
        <p:nvSpPr>
          <p:cNvPr id="8" name="Footer Placeholder 7">
            <a:extLst>
              <a:ext uri="{FF2B5EF4-FFF2-40B4-BE49-F238E27FC236}">
                <a16:creationId xmlns:a16="http://schemas.microsoft.com/office/drawing/2014/main" id="{1FB8C004-1F7E-FA5B-A2E8-F51E7EFB360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D8F94BD-5198-85BB-AF16-A930466FB0A9}"/>
              </a:ext>
            </a:extLst>
          </p:cNvPr>
          <p:cNvSpPr>
            <a:spLocks noGrp="1"/>
          </p:cNvSpPr>
          <p:nvPr>
            <p:ph type="sldNum" sz="quarter" idx="12"/>
          </p:nvPr>
        </p:nvSpPr>
        <p:spPr/>
        <p:txBody>
          <a:bodyPr/>
          <a:lstStyle/>
          <a:p>
            <a:fld id="{65774F40-9D98-40E6-8DC0-CF846EE9E7C6}" type="slidenum">
              <a:rPr lang="en-US" smtClean="0"/>
              <a:t>‹#›</a:t>
            </a:fld>
            <a:endParaRPr lang="en-US"/>
          </a:p>
        </p:txBody>
      </p:sp>
    </p:spTree>
    <p:extLst>
      <p:ext uri="{BB962C8B-B14F-4D97-AF65-F5344CB8AC3E}">
        <p14:creationId xmlns:p14="http://schemas.microsoft.com/office/powerpoint/2010/main" val="38117867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E11BE-BAA2-19FC-E743-9DD451F3F33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ED4F540-0B41-4C10-F87E-C79804321DBC}"/>
              </a:ext>
            </a:extLst>
          </p:cNvPr>
          <p:cNvSpPr>
            <a:spLocks noGrp="1"/>
          </p:cNvSpPr>
          <p:nvPr>
            <p:ph type="dt" sz="half" idx="10"/>
          </p:nvPr>
        </p:nvSpPr>
        <p:spPr/>
        <p:txBody>
          <a:bodyPr/>
          <a:lstStyle/>
          <a:p>
            <a:fld id="{7F8B782D-3293-43B9-9D4C-95F9EADAD625}" type="datetimeFigureOut">
              <a:rPr lang="en-US" smtClean="0"/>
              <a:t>12/28/2024</a:t>
            </a:fld>
            <a:endParaRPr lang="en-US"/>
          </a:p>
        </p:txBody>
      </p:sp>
      <p:sp>
        <p:nvSpPr>
          <p:cNvPr id="4" name="Footer Placeholder 3">
            <a:extLst>
              <a:ext uri="{FF2B5EF4-FFF2-40B4-BE49-F238E27FC236}">
                <a16:creationId xmlns:a16="http://schemas.microsoft.com/office/drawing/2014/main" id="{B1D51744-DBFD-8690-8A8E-7ADDE3BFCCC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5A03957-9737-702F-9262-3A8D30FB49B5}"/>
              </a:ext>
            </a:extLst>
          </p:cNvPr>
          <p:cNvSpPr>
            <a:spLocks noGrp="1"/>
          </p:cNvSpPr>
          <p:nvPr>
            <p:ph type="sldNum" sz="quarter" idx="12"/>
          </p:nvPr>
        </p:nvSpPr>
        <p:spPr/>
        <p:txBody>
          <a:bodyPr/>
          <a:lstStyle/>
          <a:p>
            <a:fld id="{65774F40-9D98-40E6-8DC0-CF846EE9E7C6}" type="slidenum">
              <a:rPr lang="en-US" smtClean="0"/>
              <a:t>‹#›</a:t>
            </a:fld>
            <a:endParaRPr lang="en-US"/>
          </a:p>
        </p:txBody>
      </p:sp>
    </p:spTree>
    <p:extLst>
      <p:ext uri="{BB962C8B-B14F-4D97-AF65-F5344CB8AC3E}">
        <p14:creationId xmlns:p14="http://schemas.microsoft.com/office/powerpoint/2010/main" val="7530866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0C2626-EAE0-0AD5-2980-8031DB690F5F}"/>
              </a:ext>
            </a:extLst>
          </p:cNvPr>
          <p:cNvSpPr>
            <a:spLocks noGrp="1"/>
          </p:cNvSpPr>
          <p:nvPr>
            <p:ph type="dt" sz="half" idx="10"/>
          </p:nvPr>
        </p:nvSpPr>
        <p:spPr/>
        <p:txBody>
          <a:bodyPr/>
          <a:lstStyle/>
          <a:p>
            <a:fld id="{7F8B782D-3293-43B9-9D4C-95F9EADAD625}" type="datetimeFigureOut">
              <a:rPr lang="en-US" smtClean="0"/>
              <a:t>12/28/2024</a:t>
            </a:fld>
            <a:endParaRPr lang="en-US"/>
          </a:p>
        </p:txBody>
      </p:sp>
      <p:sp>
        <p:nvSpPr>
          <p:cNvPr id="3" name="Footer Placeholder 2">
            <a:extLst>
              <a:ext uri="{FF2B5EF4-FFF2-40B4-BE49-F238E27FC236}">
                <a16:creationId xmlns:a16="http://schemas.microsoft.com/office/drawing/2014/main" id="{A1B6D15B-03A0-9DA6-13AC-30A9190939A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CF7014-C1D5-9ED9-8A92-662DEC7A9139}"/>
              </a:ext>
            </a:extLst>
          </p:cNvPr>
          <p:cNvSpPr>
            <a:spLocks noGrp="1"/>
          </p:cNvSpPr>
          <p:nvPr>
            <p:ph type="sldNum" sz="quarter" idx="12"/>
          </p:nvPr>
        </p:nvSpPr>
        <p:spPr/>
        <p:txBody>
          <a:bodyPr/>
          <a:lstStyle/>
          <a:p>
            <a:fld id="{65774F40-9D98-40E6-8DC0-CF846EE9E7C6}" type="slidenum">
              <a:rPr lang="en-US" smtClean="0"/>
              <a:t>‹#›</a:t>
            </a:fld>
            <a:endParaRPr lang="en-US"/>
          </a:p>
        </p:txBody>
      </p:sp>
    </p:spTree>
    <p:extLst>
      <p:ext uri="{BB962C8B-B14F-4D97-AF65-F5344CB8AC3E}">
        <p14:creationId xmlns:p14="http://schemas.microsoft.com/office/powerpoint/2010/main" val="28735836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F0732-CC57-80BC-8727-2E86B7BF82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4DF0573-CB36-92AE-B538-1E1F4ADA72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7D31651-B7A4-99B3-005A-E916BA7B66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FEA83E-D3BC-19FC-A025-A0C3695D8FEE}"/>
              </a:ext>
            </a:extLst>
          </p:cNvPr>
          <p:cNvSpPr>
            <a:spLocks noGrp="1"/>
          </p:cNvSpPr>
          <p:nvPr>
            <p:ph type="dt" sz="half" idx="10"/>
          </p:nvPr>
        </p:nvSpPr>
        <p:spPr/>
        <p:txBody>
          <a:bodyPr/>
          <a:lstStyle/>
          <a:p>
            <a:fld id="{7F8B782D-3293-43B9-9D4C-95F9EADAD625}" type="datetimeFigureOut">
              <a:rPr lang="en-US" smtClean="0"/>
              <a:t>12/28/2024</a:t>
            </a:fld>
            <a:endParaRPr lang="en-US"/>
          </a:p>
        </p:txBody>
      </p:sp>
      <p:sp>
        <p:nvSpPr>
          <p:cNvPr id="6" name="Footer Placeholder 5">
            <a:extLst>
              <a:ext uri="{FF2B5EF4-FFF2-40B4-BE49-F238E27FC236}">
                <a16:creationId xmlns:a16="http://schemas.microsoft.com/office/drawing/2014/main" id="{2ED48626-95BF-D829-7A25-4148B6E483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01B0DC-2DC6-B8F5-377D-ECAC472F856E}"/>
              </a:ext>
            </a:extLst>
          </p:cNvPr>
          <p:cNvSpPr>
            <a:spLocks noGrp="1"/>
          </p:cNvSpPr>
          <p:nvPr>
            <p:ph type="sldNum" sz="quarter" idx="12"/>
          </p:nvPr>
        </p:nvSpPr>
        <p:spPr/>
        <p:txBody>
          <a:bodyPr/>
          <a:lstStyle/>
          <a:p>
            <a:fld id="{65774F40-9D98-40E6-8DC0-CF846EE9E7C6}" type="slidenum">
              <a:rPr lang="en-US" smtClean="0"/>
              <a:t>‹#›</a:t>
            </a:fld>
            <a:endParaRPr lang="en-US"/>
          </a:p>
        </p:txBody>
      </p:sp>
    </p:spTree>
    <p:extLst>
      <p:ext uri="{BB962C8B-B14F-4D97-AF65-F5344CB8AC3E}">
        <p14:creationId xmlns:p14="http://schemas.microsoft.com/office/powerpoint/2010/main" val="19028320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827C2-5EA8-DA1A-0656-FFAA6D7C34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A739BFE-DC3E-8CDA-0BD4-529D0E3D41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61603C5-1C85-B10C-AE64-3511442D1C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B24F9C-E760-5DB9-1F5E-2B8B3083536F}"/>
              </a:ext>
            </a:extLst>
          </p:cNvPr>
          <p:cNvSpPr>
            <a:spLocks noGrp="1"/>
          </p:cNvSpPr>
          <p:nvPr>
            <p:ph type="dt" sz="half" idx="10"/>
          </p:nvPr>
        </p:nvSpPr>
        <p:spPr/>
        <p:txBody>
          <a:bodyPr/>
          <a:lstStyle/>
          <a:p>
            <a:fld id="{7F8B782D-3293-43B9-9D4C-95F9EADAD625}" type="datetimeFigureOut">
              <a:rPr lang="en-US" smtClean="0"/>
              <a:t>12/28/2024</a:t>
            </a:fld>
            <a:endParaRPr lang="en-US"/>
          </a:p>
        </p:txBody>
      </p:sp>
      <p:sp>
        <p:nvSpPr>
          <p:cNvPr id="6" name="Footer Placeholder 5">
            <a:extLst>
              <a:ext uri="{FF2B5EF4-FFF2-40B4-BE49-F238E27FC236}">
                <a16:creationId xmlns:a16="http://schemas.microsoft.com/office/drawing/2014/main" id="{26E7B5AF-4F81-D1EE-EF92-F16F3CD8FE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D0A0D4-7A82-C200-D647-C012545D0D4B}"/>
              </a:ext>
            </a:extLst>
          </p:cNvPr>
          <p:cNvSpPr>
            <a:spLocks noGrp="1"/>
          </p:cNvSpPr>
          <p:nvPr>
            <p:ph type="sldNum" sz="quarter" idx="12"/>
          </p:nvPr>
        </p:nvSpPr>
        <p:spPr/>
        <p:txBody>
          <a:bodyPr/>
          <a:lstStyle/>
          <a:p>
            <a:fld id="{65774F40-9D98-40E6-8DC0-CF846EE9E7C6}" type="slidenum">
              <a:rPr lang="en-US" smtClean="0"/>
              <a:t>‹#›</a:t>
            </a:fld>
            <a:endParaRPr lang="en-US"/>
          </a:p>
        </p:txBody>
      </p:sp>
    </p:spTree>
    <p:extLst>
      <p:ext uri="{BB962C8B-B14F-4D97-AF65-F5344CB8AC3E}">
        <p14:creationId xmlns:p14="http://schemas.microsoft.com/office/powerpoint/2010/main" val="24476229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81AF6-D32C-4FB6-8536-653067BA66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B199241-C1A3-4967-956B-24A124B6B70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8848E1-0D67-4156-AD39-3D6BA8AFDE8F}"/>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12/28/2024</a:t>
            </a:fld>
            <a:endParaRPr lang="en-US"/>
          </a:p>
        </p:txBody>
      </p:sp>
      <p:sp>
        <p:nvSpPr>
          <p:cNvPr id="5" name="Footer Placeholder 4">
            <a:extLst>
              <a:ext uri="{FF2B5EF4-FFF2-40B4-BE49-F238E27FC236}">
                <a16:creationId xmlns:a16="http://schemas.microsoft.com/office/drawing/2014/main" id="{1B6DBD2E-322A-4A3A-A44E-BB6B6811D7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0227C06-E39C-4320-950A-6A7666CC4C8E}"/>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21940175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A4B37-CC4F-C4E4-45BA-6F5E58A1269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5173192-8FCA-70C9-497F-A772F5FDACE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A065C7-ADF6-DFBE-8A46-0994EA8B4F7E}"/>
              </a:ext>
            </a:extLst>
          </p:cNvPr>
          <p:cNvSpPr>
            <a:spLocks noGrp="1"/>
          </p:cNvSpPr>
          <p:nvPr>
            <p:ph type="dt" sz="half" idx="10"/>
          </p:nvPr>
        </p:nvSpPr>
        <p:spPr/>
        <p:txBody>
          <a:bodyPr/>
          <a:lstStyle/>
          <a:p>
            <a:fld id="{7F8B782D-3293-43B9-9D4C-95F9EADAD625}" type="datetimeFigureOut">
              <a:rPr lang="en-US" smtClean="0"/>
              <a:t>12/28/2024</a:t>
            </a:fld>
            <a:endParaRPr lang="en-US"/>
          </a:p>
        </p:txBody>
      </p:sp>
      <p:sp>
        <p:nvSpPr>
          <p:cNvPr id="5" name="Footer Placeholder 4">
            <a:extLst>
              <a:ext uri="{FF2B5EF4-FFF2-40B4-BE49-F238E27FC236}">
                <a16:creationId xmlns:a16="http://schemas.microsoft.com/office/drawing/2014/main" id="{DAEFCED3-0825-5E8B-52E0-EF4C6525A4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195B56-EBBF-FCDB-8B4C-21306559E7C7}"/>
              </a:ext>
            </a:extLst>
          </p:cNvPr>
          <p:cNvSpPr>
            <a:spLocks noGrp="1"/>
          </p:cNvSpPr>
          <p:nvPr>
            <p:ph type="sldNum" sz="quarter" idx="12"/>
          </p:nvPr>
        </p:nvSpPr>
        <p:spPr/>
        <p:txBody>
          <a:bodyPr/>
          <a:lstStyle/>
          <a:p>
            <a:fld id="{65774F40-9D98-40E6-8DC0-CF846EE9E7C6}" type="slidenum">
              <a:rPr lang="en-US" smtClean="0"/>
              <a:t>‹#›</a:t>
            </a:fld>
            <a:endParaRPr lang="en-US"/>
          </a:p>
        </p:txBody>
      </p:sp>
    </p:spTree>
    <p:extLst>
      <p:ext uri="{BB962C8B-B14F-4D97-AF65-F5344CB8AC3E}">
        <p14:creationId xmlns:p14="http://schemas.microsoft.com/office/powerpoint/2010/main" val="16689384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681F61-0973-12EF-F8F6-8B0A574DE7E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C2D7B5-A9E5-9B2B-40D2-53CFE47068E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DA9083-F749-D41F-0ABF-63A606CB1D0D}"/>
              </a:ext>
            </a:extLst>
          </p:cNvPr>
          <p:cNvSpPr>
            <a:spLocks noGrp="1"/>
          </p:cNvSpPr>
          <p:nvPr>
            <p:ph type="dt" sz="half" idx="10"/>
          </p:nvPr>
        </p:nvSpPr>
        <p:spPr/>
        <p:txBody>
          <a:bodyPr/>
          <a:lstStyle/>
          <a:p>
            <a:fld id="{7F8B782D-3293-43B9-9D4C-95F9EADAD625}" type="datetimeFigureOut">
              <a:rPr lang="en-US" smtClean="0"/>
              <a:t>12/28/2024</a:t>
            </a:fld>
            <a:endParaRPr lang="en-US"/>
          </a:p>
        </p:txBody>
      </p:sp>
      <p:sp>
        <p:nvSpPr>
          <p:cNvPr id="5" name="Footer Placeholder 4">
            <a:extLst>
              <a:ext uri="{FF2B5EF4-FFF2-40B4-BE49-F238E27FC236}">
                <a16:creationId xmlns:a16="http://schemas.microsoft.com/office/drawing/2014/main" id="{7DF0D618-372B-E6D4-4488-301377BAB9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7CAFF3-916B-42BE-4748-EF41F893422C}"/>
              </a:ext>
            </a:extLst>
          </p:cNvPr>
          <p:cNvSpPr>
            <a:spLocks noGrp="1"/>
          </p:cNvSpPr>
          <p:nvPr>
            <p:ph type="sldNum" sz="quarter" idx="12"/>
          </p:nvPr>
        </p:nvSpPr>
        <p:spPr/>
        <p:txBody>
          <a:bodyPr/>
          <a:lstStyle/>
          <a:p>
            <a:fld id="{65774F40-9D98-40E6-8DC0-CF846EE9E7C6}" type="slidenum">
              <a:rPr lang="en-US" smtClean="0"/>
              <a:t>‹#›</a:t>
            </a:fld>
            <a:endParaRPr lang="en-US"/>
          </a:p>
        </p:txBody>
      </p:sp>
    </p:spTree>
    <p:extLst>
      <p:ext uri="{BB962C8B-B14F-4D97-AF65-F5344CB8AC3E}">
        <p14:creationId xmlns:p14="http://schemas.microsoft.com/office/powerpoint/2010/main" val="34836015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28/12/2024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781750235"/>
      </p:ext>
    </p:extLst>
  </p:cSld>
  <p:clrMapOvr>
    <a:masterClrMapping/>
  </p:clrMapOvr>
  <p:transition spd="slow">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28/12/2024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003940993"/>
      </p:ext>
    </p:extLst>
  </p:cSld>
  <p:clrMapOvr>
    <a:masterClrMapping/>
  </p:clrMapOvr>
  <p:transition spd="slow">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28/12/2024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988124460"/>
      </p:ext>
    </p:extLst>
  </p:cSld>
  <p:clrMapOvr>
    <a:masterClrMapping/>
  </p:clrMapOvr>
  <p:transition spd="slow">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28/12/2024</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797083131"/>
      </p:ext>
    </p:extLst>
  </p:cSld>
  <p:clrMapOvr>
    <a:masterClrMapping/>
  </p:clrMapOvr>
  <p:transition spd="slow">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28/12/2024</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23708181"/>
      </p:ext>
    </p:extLst>
  </p:cSld>
  <p:clrMapOvr>
    <a:masterClrMapping/>
  </p:clrMapOvr>
  <p:transition spd="slow">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28/12/2024</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11787948"/>
      </p:ext>
    </p:extLst>
  </p:cSld>
  <p:clrMapOvr>
    <a:masterClrMapping/>
  </p:clrMapOvr>
  <p:transition spd="slow">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28/12/2024</a:t>
            </a:fld>
            <a:endParaRPr lang="en-GB"/>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807636655"/>
      </p:ext>
    </p:extLst>
  </p:cSld>
  <p:clrMapOvr>
    <a:masterClrMapping/>
  </p:clrMapOvr>
  <p:transition spd="slow">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28/12/2024</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954685673"/>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2795C-9C2A-4867-9D5E-66579D6C52B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4E32E91-2DB4-48AF-A3E5-0F1981EC3B4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A23EE7-0B29-498C-B68F-82EAA212A369}"/>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12/28/2024</a:t>
            </a:fld>
            <a:endParaRPr lang="en-US"/>
          </a:p>
        </p:txBody>
      </p:sp>
      <p:sp>
        <p:nvSpPr>
          <p:cNvPr id="5" name="Footer Placeholder 4">
            <a:extLst>
              <a:ext uri="{FF2B5EF4-FFF2-40B4-BE49-F238E27FC236}">
                <a16:creationId xmlns:a16="http://schemas.microsoft.com/office/drawing/2014/main" id="{5431081A-D6B1-4403-9083-DACA50C91D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7CB0FEA-ED50-4101-9857-10A4C3A89A0E}"/>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2222207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28/12/2024</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897057982"/>
      </p:ext>
    </p:extLst>
  </p:cSld>
  <p:clrMapOvr>
    <a:masterClrMapping/>
  </p:clrMapOvr>
  <p:transition spd="slow">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28/12/2024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676059113"/>
      </p:ext>
    </p:extLst>
  </p:cSld>
  <p:clrMapOvr>
    <a:masterClrMapping/>
  </p:clrMapOvr>
  <p:transition spd="slow">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28/12/2024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194568982"/>
      </p:ext>
    </p:extLst>
  </p:cSld>
  <p:clrMapOvr>
    <a:masterClrMapping/>
  </p:clrMapOvr>
  <p:transition spd="slow">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8F9B1-EB80-4F5F-ABE8-443AE5772D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8DA4F77-E909-4FF9-B6DF-C05F6FC3505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2E87D7-3621-4C27-A57A-D2A0A1FD433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23C1DF-6F30-4879-80E7-15BEBD4FF2B1}"/>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12/28/2024</a:t>
            </a:fld>
            <a:endParaRPr lang="en-US"/>
          </a:p>
        </p:txBody>
      </p:sp>
      <p:sp>
        <p:nvSpPr>
          <p:cNvPr id="6" name="Footer Placeholder 5">
            <a:extLst>
              <a:ext uri="{FF2B5EF4-FFF2-40B4-BE49-F238E27FC236}">
                <a16:creationId xmlns:a16="http://schemas.microsoft.com/office/drawing/2014/main" id="{0C028261-FF27-4609-A078-F00343C455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3C81E30-E8FD-4449-AC1B-655C4D1FF4B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6710641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47824-8421-44BE-87E9-EB5AE448D01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7DC0A88-9894-4A27-BB3F-9A6B91BEB93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232F0A-34A9-4896-9607-B95D1D7E790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6BB0D2-C263-40D6-A126-3721B0CEA8C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0AEA8E-B010-498E-A355-971EB77C2F7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6D1BB1-32EF-4599-BB4D-F79EDB389B6C}"/>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12/28/2024</a:t>
            </a:fld>
            <a:endParaRPr lang="en-US"/>
          </a:p>
        </p:txBody>
      </p:sp>
      <p:sp>
        <p:nvSpPr>
          <p:cNvPr id="8" name="Footer Placeholder 7">
            <a:extLst>
              <a:ext uri="{FF2B5EF4-FFF2-40B4-BE49-F238E27FC236}">
                <a16:creationId xmlns:a16="http://schemas.microsoft.com/office/drawing/2014/main" id="{45B4959C-E1FD-4689-93DF-AFBCF1DB60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6C5F489-BE8B-4AAF-8277-5E6F4014FBFB}"/>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7782457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34E5F-9A45-46BB-93AE-CECCADA20B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8FEB94B-BB27-4998-90F5-D52BA3A2050A}"/>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12/28/2024</a:t>
            </a:fld>
            <a:endParaRPr lang="en-US"/>
          </a:p>
        </p:txBody>
      </p:sp>
      <p:sp>
        <p:nvSpPr>
          <p:cNvPr id="4" name="Footer Placeholder 3">
            <a:extLst>
              <a:ext uri="{FF2B5EF4-FFF2-40B4-BE49-F238E27FC236}">
                <a16:creationId xmlns:a16="http://schemas.microsoft.com/office/drawing/2014/main" id="{44D3C394-DEA9-4F49-85E2-70EF09BEDB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710026C-9279-4895-BCD0-09980CEFB12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776311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3BB83E-EE55-41B8-8D6D-0BFB22357426}"/>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12/28/2024</a:t>
            </a:fld>
            <a:endParaRPr lang="en-US"/>
          </a:p>
        </p:txBody>
      </p:sp>
      <p:sp>
        <p:nvSpPr>
          <p:cNvPr id="3" name="Footer Placeholder 2">
            <a:extLst>
              <a:ext uri="{FF2B5EF4-FFF2-40B4-BE49-F238E27FC236}">
                <a16:creationId xmlns:a16="http://schemas.microsoft.com/office/drawing/2014/main" id="{03BDF2B3-A15D-4B29-A678-F767F52128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0781A85-6151-49C9-B2EE-E206D4E77450}"/>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7805961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EFBAF-499C-4852-A8D9-436743CF7F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AC7DB60-F3C5-458F-8163-F44FB2374A0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3C7690-9131-4292-B543-D62BACB1614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ECCC2E-0F66-4D21-A042-2C93F6924E34}"/>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12/28/2024</a:t>
            </a:fld>
            <a:endParaRPr lang="en-US"/>
          </a:p>
        </p:txBody>
      </p:sp>
      <p:sp>
        <p:nvSpPr>
          <p:cNvPr id="6" name="Footer Placeholder 5">
            <a:extLst>
              <a:ext uri="{FF2B5EF4-FFF2-40B4-BE49-F238E27FC236}">
                <a16:creationId xmlns:a16="http://schemas.microsoft.com/office/drawing/2014/main" id="{8475FBD2-9A8F-4E02-9FC4-5819B09DFC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38A5A06-3387-4011-9024-07EC8AB9A9ED}"/>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1535278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55B32-DC11-4ED7-AC00-E1B50F07B64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809A1BF-9060-4870-BC88-4F8CF9BFFFE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84C31E-1A0D-415D-902F-F1D1F6CBAE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9E52E3-7863-4446-893D-43EF6E39099D}"/>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12/28/2024</a:t>
            </a:fld>
            <a:endParaRPr lang="en-US"/>
          </a:p>
        </p:txBody>
      </p:sp>
      <p:sp>
        <p:nvSpPr>
          <p:cNvPr id="6" name="Footer Placeholder 5">
            <a:extLst>
              <a:ext uri="{FF2B5EF4-FFF2-40B4-BE49-F238E27FC236}">
                <a16:creationId xmlns:a16="http://schemas.microsoft.com/office/drawing/2014/main" id="{946F987B-276B-4BAC-88C9-9BCCE03C9E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320D75C-DBD5-40B5-A174-CE11C6DD1C5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10399645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1.pn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99145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A668E1-CF85-990F-AB0D-03754717F9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2D91DF0-D46A-89D1-735E-61DDDEEB0E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E994C6-6489-6EC0-28B7-FA108F5AAA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8B782D-3293-43B9-9D4C-95F9EADAD625}" type="datetimeFigureOut">
              <a:rPr lang="en-US" smtClean="0"/>
              <a:t>12/28/2024</a:t>
            </a:fld>
            <a:endParaRPr lang="en-US"/>
          </a:p>
        </p:txBody>
      </p:sp>
      <p:sp>
        <p:nvSpPr>
          <p:cNvPr id="5" name="Footer Placeholder 4">
            <a:extLst>
              <a:ext uri="{FF2B5EF4-FFF2-40B4-BE49-F238E27FC236}">
                <a16:creationId xmlns:a16="http://schemas.microsoft.com/office/drawing/2014/main" id="{59826673-77A5-2B98-F356-4E76FDDE63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6556D2B-E589-C6A0-3D0C-B1120313EF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774F40-9D98-40E6-8DC0-CF846EE9E7C6}" type="slidenum">
              <a:rPr lang="en-US" smtClean="0"/>
              <a:t>‹#›</a:t>
            </a:fld>
            <a:endParaRPr lang="en-US"/>
          </a:p>
        </p:txBody>
      </p:sp>
    </p:spTree>
    <p:extLst>
      <p:ext uri="{BB962C8B-B14F-4D97-AF65-F5344CB8AC3E}">
        <p14:creationId xmlns:p14="http://schemas.microsoft.com/office/powerpoint/2010/main" val="531071692"/>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265981"/>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21.sv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21.sv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21.sv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21.svg"/></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slideLayout" Target="../slideLayouts/slideLayout7.xml"/><Relationship Id="rId1" Type="http://schemas.openxmlformats.org/officeDocument/2006/relationships/control" Target="../activeX/activeX1.xml"/><Relationship Id="rId5" Type="http://schemas.openxmlformats.org/officeDocument/2006/relationships/image" Target="../media/image23.wmf"/><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slideLayout" Target="../slideLayouts/slideLayout7.xml"/><Relationship Id="rId1" Type="http://schemas.openxmlformats.org/officeDocument/2006/relationships/control" Target="../activeX/activeX2.xml"/><Relationship Id="rId5" Type="http://schemas.openxmlformats.org/officeDocument/2006/relationships/image" Target="../media/image24.wmf"/><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28.png"/><Relationship Id="rId2" Type="http://schemas.openxmlformats.org/officeDocument/2006/relationships/image" Target="../media/image8.jpg"/><Relationship Id="rId1" Type="http://schemas.openxmlformats.org/officeDocument/2006/relationships/slideLayout" Target="../slideLayouts/slideLayout2.xml"/><Relationship Id="rId6" Type="http://schemas.openxmlformats.org/officeDocument/2006/relationships/image" Target="../media/image27.png"/><Relationship Id="rId5" Type="http://schemas.microsoft.com/office/2007/relationships/hdphoto" Target="../media/hdphoto1.wdp"/><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jp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8.jpg"/><Relationship Id="rId1" Type="http://schemas.openxmlformats.org/officeDocument/2006/relationships/slideLayout" Target="../slideLayouts/slideLayout7.xml"/><Relationship Id="rId4" Type="http://schemas.openxmlformats.org/officeDocument/2006/relationships/image" Target="../media/image31.emf"/></Relationships>
</file>

<file path=ppt/slides/_rels/slide19.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8.jp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2.jpe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8.jp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8.jp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8.jp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jp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wmf"/><Relationship Id="rId3" Type="http://schemas.openxmlformats.org/officeDocument/2006/relationships/control" Target="../activeX/activeX5.xml"/><Relationship Id="rId7" Type="http://schemas.openxmlformats.org/officeDocument/2006/relationships/image" Target="../media/image35.png"/><Relationship Id="rId12" Type="http://schemas.openxmlformats.org/officeDocument/2006/relationships/image" Target="../media/image40.wmf"/><Relationship Id="rId2" Type="http://schemas.openxmlformats.org/officeDocument/2006/relationships/control" Target="../activeX/activeX4.xml"/><Relationship Id="rId1" Type="http://schemas.openxmlformats.org/officeDocument/2006/relationships/control" Target="../activeX/activeX3.xml"/><Relationship Id="rId6" Type="http://schemas.openxmlformats.org/officeDocument/2006/relationships/notesSlide" Target="../notesSlides/notesSlide1.xml"/><Relationship Id="rId11" Type="http://schemas.openxmlformats.org/officeDocument/2006/relationships/image" Target="../media/image39.png"/><Relationship Id="rId5" Type="http://schemas.openxmlformats.org/officeDocument/2006/relationships/slideLayout" Target="../slideLayouts/slideLayout28.xml"/><Relationship Id="rId15" Type="http://schemas.openxmlformats.org/officeDocument/2006/relationships/image" Target="../media/image43.wmf"/><Relationship Id="rId10" Type="http://schemas.openxmlformats.org/officeDocument/2006/relationships/image" Target="../media/image38.png"/><Relationship Id="rId4" Type="http://schemas.openxmlformats.org/officeDocument/2006/relationships/control" Target="../activeX/activeX6.xml"/><Relationship Id="rId9" Type="http://schemas.openxmlformats.org/officeDocument/2006/relationships/image" Target="../media/image37.png"/><Relationship Id="rId14" Type="http://schemas.openxmlformats.org/officeDocument/2006/relationships/image" Target="../media/image42.wmf"/></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jp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jp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jp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jp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jp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Không có mô tả ảnh.">
            <a:extLst>
              <a:ext uri="{FF2B5EF4-FFF2-40B4-BE49-F238E27FC236}">
                <a16:creationId xmlns:a16="http://schemas.microsoft.com/office/drawing/2014/main" id="{E798F098-63CE-4E66-A652-550E837286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3C8AD765-58C2-485A-B69E-2FE049DE2725}"/>
              </a:ext>
            </a:extLst>
          </p:cNvPr>
          <p:cNvPicPr>
            <a:picLocks noChangeAspect="1"/>
          </p:cNvPicPr>
          <p:nvPr/>
        </p:nvPicPr>
        <p:blipFill>
          <a:blip r:embed="rId3"/>
          <a:stretch>
            <a:fillRect/>
          </a:stretch>
        </p:blipFill>
        <p:spPr>
          <a:xfrm>
            <a:off x="3325245" y="1579760"/>
            <a:ext cx="6523285" cy="1542422"/>
          </a:xfrm>
          <a:prstGeom prst="rect">
            <a:avLst/>
          </a:prstGeom>
        </p:spPr>
      </p:pic>
      <p:pic>
        <p:nvPicPr>
          <p:cNvPr id="8" name="Picture 7" descr="A picture containing logo&#10;&#10;Description automatically generated">
            <a:extLst>
              <a:ext uri="{FF2B5EF4-FFF2-40B4-BE49-F238E27FC236}">
                <a16:creationId xmlns:a16="http://schemas.microsoft.com/office/drawing/2014/main" id="{D42E8853-8CAB-432A-9FD9-CC1FDD5271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39571" y="0"/>
            <a:ext cx="3566155" cy="3899985"/>
          </a:xfrm>
          <a:prstGeom prst="rect">
            <a:avLst/>
          </a:prstGeom>
        </p:spPr>
      </p:pic>
    </p:spTree>
    <p:extLst>
      <p:ext uri="{BB962C8B-B14F-4D97-AF65-F5344CB8AC3E}">
        <p14:creationId xmlns:p14="http://schemas.microsoft.com/office/powerpoint/2010/main" val="1678701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30380" y="561974"/>
            <a:ext cx="11516877" cy="5934075"/>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CCF4A862-5611-05C9-48BE-1AF2E191BE47}"/>
              </a:ext>
            </a:extLst>
          </p:cNvPr>
          <p:cNvGrpSpPr/>
          <p:nvPr/>
        </p:nvGrpSpPr>
        <p:grpSpPr>
          <a:xfrm>
            <a:off x="2066098" y="761156"/>
            <a:ext cx="8534636" cy="830998"/>
            <a:chOff x="2941084" y="292594"/>
            <a:chExt cx="6309828" cy="830998"/>
          </a:xfrm>
        </p:grpSpPr>
        <p:sp>
          <p:nvSpPr>
            <p:cNvPr id="3" name="TextBox 2">
              <a:extLst>
                <a:ext uri="{FF2B5EF4-FFF2-40B4-BE49-F238E27FC236}">
                  <a16:creationId xmlns:a16="http://schemas.microsoft.com/office/drawing/2014/main" id="{21CCD83F-EB8B-6B02-CCBD-F559A890B00A}"/>
                </a:ext>
              </a:extLst>
            </p:cNvPr>
            <p:cNvSpPr txBox="1"/>
            <p:nvPr/>
          </p:nvSpPr>
          <p:spPr>
            <a:xfrm>
              <a:off x="2941085" y="292595"/>
              <a:ext cx="6309827" cy="830997"/>
            </a:xfrm>
            <a:prstGeom prst="rect">
              <a:avLst/>
            </a:prstGeom>
            <a:noFill/>
          </p:spPr>
          <p:txBody>
            <a:bodyPr wrap="square" rtlCol="0">
              <a:spAutoFit/>
            </a:bodyPr>
            <a:lstStyle/>
            <a:p>
              <a:pPr algn="ct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Giải</a:t>
              </a:r>
              <a:r>
                <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Thích</a:t>
              </a:r>
              <a:r>
                <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Nghĩa</a:t>
              </a:r>
              <a:r>
                <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Từ</a:t>
              </a:r>
              <a:r>
                <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Khó</a:t>
              </a:r>
              <a:r>
                <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Hiểu</a:t>
              </a:r>
              <a:endPar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endParaRPr>
            </a:p>
          </p:txBody>
        </p:sp>
        <p:sp>
          <p:nvSpPr>
            <p:cNvPr id="4" name="TextBox 3">
              <a:extLst>
                <a:ext uri="{FF2B5EF4-FFF2-40B4-BE49-F238E27FC236}">
                  <a16:creationId xmlns:a16="http://schemas.microsoft.com/office/drawing/2014/main" id="{97CE0B5F-FEA1-3410-F19F-2BDD5FA2035F}"/>
                </a:ext>
              </a:extLst>
            </p:cNvPr>
            <p:cNvSpPr txBox="1"/>
            <p:nvPr/>
          </p:nvSpPr>
          <p:spPr>
            <a:xfrm>
              <a:off x="2941084" y="292594"/>
              <a:ext cx="6309827" cy="830997"/>
            </a:xfrm>
            <a:prstGeom prst="rect">
              <a:avLst/>
            </a:prstGeom>
            <a:noFill/>
          </p:spPr>
          <p:txBody>
            <a:bodyPr wrap="square" rtlCol="0">
              <a:spAutoFit/>
            </a:bodyP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Giải</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Thích</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Nghĩa</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Từ</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Khó</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Hiểu</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endParaRPr>
            </a:p>
          </p:txBody>
        </p:sp>
      </p:grpSp>
      <p:pic>
        <p:nvPicPr>
          <p:cNvPr id="5" name="Graphic 4">
            <a:extLst>
              <a:ext uri="{FF2B5EF4-FFF2-40B4-BE49-F238E27FC236}">
                <a16:creationId xmlns:a16="http://schemas.microsoft.com/office/drawing/2014/main" id="{E5207581-C7EB-FCA5-70BC-9FEE89D62EE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46704" y="2215540"/>
            <a:ext cx="3720353" cy="4312227"/>
          </a:xfrm>
          <a:prstGeom prst="rect">
            <a:avLst/>
          </a:prstGeom>
        </p:spPr>
      </p:pic>
      <p:sp>
        <p:nvSpPr>
          <p:cNvPr id="8" name="Rectangle: Rounded Corners 7">
            <a:extLst>
              <a:ext uri="{FF2B5EF4-FFF2-40B4-BE49-F238E27FC236}">
                <a16:creationId xmlns:a16="http://schemas.microsoft.com/office/drawing/2014/main" id="{33FE8C01-1918-E9CA-1FDF-FBCA74342F75}"/>
              </a:ext>
            </a:extLst>
          </p:cNvPr>
          <p:cNvSpPr/>
          <p:nvPr/>
        </p:nvSpPr>
        <p:spPr>
          <a:xfrm>
            <a:off x="704192" y="2381397"/>
            <a:ext cx="7296215" cy="1779637"/>
          </a:xfrm>
          <a:custGeom>
            <a:avLst/>
            <a:gdLst>
              <a:gd name="connsiteX0" fmla="*/ 0 w 7296215"/>
              <a:gd name="connsiteY0" fmla="*/ 434605 h 1779637"/>
              <a:gd name="connsiteX1" fmla="*/ 434605 w 7296215"/>
              <a:gd name="connsiteY1" fmla="*/ 0 h 1779637"/>
              <a:gd name="connsiteX2" fmla="*/ 6861610 w 7296215"/>
              <a:gd name="connsiteY2" fmla="*/ 0 h 1779637"/>
              <a:gd name="connsiteX3" fmla="*/ 7296215 w 7296215"/>
              <a:gd name="connsiteY3" fmla="*/ 434605 h 1779637"/>
              <a:gd name="connsiteX4" fmla="*/ 7296215 w 7296215"/>
              <a:gd name="connsiteY4" fmla="*/ 1345032 h 1779637"/>
              <a:gd name="connsiteX5" fmla="*/ 6861610 w 7296215"/>
              <a:gd name="connsiteY5" fmla="*/ 1779637 h 1779637"/>
              <a:gd name="connsiteX6" fmla="*/ 434605 w 7296215"/>
              <a:gd name="connsiteY6" fmla="*/ 1779637 h 1779637"/>
              <a:gd name="connsiteX7" fmla="*/ 0 w 7296215"/>
              <a:gd name="connsiteY7" fmla="*/ 1345032 h 1779637"/>
              <a:gd name="connsiteX8" fmla="*/ 0 w 7296215"/>
              <a:gd name="connsiteY8" fmla="*/ 434605 h 1779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96215" h="1779637" fill="none" extrusionOk="0">
                <a:moveTo>
                  <a:pt x="0" y="434605"/>
                </a:moveTo>
                <a:cubicBezTo>
                  <a:pt x="-5321" y="213224"/>
                  <a:pt x="178212" y="-10999"/>
                  <a:pt x="434605" y="0"/>
                </a:cubicBezTo>
                <a:cubicBezTo>
                  <a:pt x="3221630" y="-35273"/>
                  <a:pt x="4017308" y="-144294"/>
                  <a:pt x="6861610" y="0"/>
                </a:cubicBezTo>
                <a:cubicBezTo>
                  <a:pt x="7129468" y="8471"/>
                  <a:pt x="7273316" y="175272"/>
                  <a:pt x="7296215" y="434605"/>
                </a:cubicBezTo>
                <a:cubicBezTo>
                  <a:pt x="7338433" y="690718"/>
                  <a:pt x="7286185" y="1208819"/>
                  <a:pt x="7296215" y="1345032"/>
                </a:cubicBezTo>
                <a:cubicBezTo>
                  <a:pt x="7314327" y="1571362"/>
                  <a:pt x="7126428" y="1752761"/>
                  <a:pt x="6861610" y="1779637"/>
                </a:cubicBezTo>
                <a:cubicBezTo>
                  <a:pt x="5997987" y="1857162"/>
                  <a:pt x="1205548" y="1735934"/>
                  <a:pt x="434605" y="1779637"/>
                </a:cubicBezTo>
                <a:cubicBezTo>
                  <a:pt x="186515" y="1777403"/>
                  <a:pt x="-35249" y="1584576"/>
                  <a:pt x="0" y="1345032"/>
                </a:cubicBezTo>
                <a:cubicBezTo>
                  <a:pt x="38530" y="902027"/>
                  <a:pt x="76888" y="752633"/>
                  <a:pt x="0" y="434605"/>
                </a:cubicBezTo>
                <a:close/>
              </a:path>
              <a:path w="7296215" h="1779637" stroke="0" extrusionOk="0">
                <a:moveTo>
                  <a:pt x="0" y="434605"/>
                </a:moveTo>
                <a:cubicBezTo>
                  <a:pt x="-9867" y="160484"/>
                  <a:pt x="188680" y="4777"/>
                  <a:pt x="434605" y="0"/>
                </a:cubicBezTo>
                <a:cubicBezTo>
                  <a:pt x="1708367" y="-95379"/>
                  <a:pt x="5614300" y="58096"/>
                  <a:pt x="6861610" y="0"/>
                </a:cubicBezTo>
                <a:cubicBezTo>
                  <a:pt x="7091557" y="-7095"/>
                  <a:pt x="7261320" y="169500"/>
                  <a:pt x="7296215" y="434605"/>
                </a:cubicBezTo>
                <a:cubicBezTo>
                  <a:pt x="7339166" y="865225"/>
                  <a:pt x="7281317" y="1138094"/>
                  <a:pt x="7296215" y="1345032"/>
                </a:cubicBezTo>
                <a:cubicBezTo>
                  <a:pt x="7314733" y="1563047"/>
                  <a:pt x="7085600" y="1763663"/>
                  <a:pt x="6861610" y="1779637"/>
                </a:cubicBezTo>
                <a:cubicBezTo>
                  <a:pt x="3977274" y="1719731"/>
                  <a:pt x="2328077" y="1862151"/>
                  <a:pt x="434605" y="1779637"/>
                </a:cubicBezTo>
                <a:cubicBezTo>
                  <a:pt x="183589" y="1782354"/>
                  <a:pt x="-19378" y="1604725"/>
                  <a:pt x="0" y="1345032"/>
                </a:cubicBezTo>
                <a:cubicBezTo>
                  <a:pt x="14558" y="1132870"/>
                  <a:pt x="-77485" y="810741"/>
                  <a:pt x="0" y="434605"/>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b="1" dirty="0">
                <a:solidFill>
                  <a:srgbClr val="FF0000"/>
                </a:solidFill>
                <a:latin typeface="Calibri" panose="020F0502020204030204" pitchFamily="34" charset="0"/>
                <a:cs typeface="Calibri" panose="020F0502020204030204" pitchFamily="34" charset="0"/>
              </a:rPr>
              <a:t>Chao liệng: </a:t>
            </a:r>
            <a:r>
              <a:rPr lang="vi-VN" sz="4400" b="1" dirty="0">
                <a:solidFill>
                  <a:srgbClr val="002060"/>
                </a:solidFill>
                <a:latin typeface="Calibri" panose="020F0502020204030204" pitchFamily="34" charset="0"/>
                <a:cs typeface="Calibri" panose="020F0502020204030204" pitchFamily="34" charset="0"/>
              </a:rPr>
              <a:t>nghiêng cánh bay theo đường vòng.</a:t>
            </a:r>
            <a:endParaRPr lang="en-US" sz="4400" i="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413026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30380" y="561974"/>
            <a:ext cx="11516877" cy="5934075"/>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CCF4A862-5611-05C9-48BE-1AF2E191BE47}"/>
              </a:ext>
            </a:extLst>
          </p:cNvPr>
          <p:cNvGrpSpPr/>
          <p:nvPr/>
        </p:nvGrpSpPr>
        <p:grpSpPr>
          <a:xfrm>
            <a:off x="2066098" y="761156"/>
            <a:ext cx="8534636" cy="830998"/>
            <a:chOff x="2941084" y="292594"/>
            <a:chExt cx="6309828" cy="830998"/>
          </a:xfrm>
        </p:grpSpPr>
        <p:sp>
          <p:nvSpPr>
            <p:cNvPr id="3" name="TextBox 2">
              <a:extLst>
                <a:ext uri="{FF2B5EF4-FFF2-40B4-BE49-F238E27FC236}">
                  <a16:creationId xmlns:a16="http://schemas.microsoft.com/office/drawing/2014/main" id="{21CCD83F-EB8B-6B02-CCBD-F559A890B00A}"/>
                </a:ext>
              </a:extLst>
            </p:cNvPr>
            <p:cNvSpPr txBox="1"/>
            <p:nvPr/>
          </p:nvSpPr>
          <p:spPr>
            <a:xfrm>
              <a:off x="2941085" y="292595"/>
              <a:ext cx="63098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Giải</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Thích</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Nghĩa</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Từ</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Khó</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Hiểu</a:t>
              </a:r>
              <a:endPar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endParaRPr>
            </a:p>
          </p:txBody>
        </p:sp>
        <p:sp>
          <p:nvSpPr>
            <p:cNvPr id="4" name="TextBox 3">
              <a:extLst>
                <a:ext uri="{FF2B5EF4-FFF2-40B4-BE49-F238E27FC236}">
                  <a16:creationId xmlns:a16="http://schemas.microsoft.com/office/drawing/2014/main" id="{97CE0B5F-FEA1-3410-F19F-2BDD5FA2035F}"/>
                </a:ext>
              </a:extLst>
            </p:cNvPr>
            <p:cNvSpPr txBox="1"/>
            <p:nvPr/>
          </p:nvSpPr>
          <p:spPr>
            <a:xfrm>
              <a:off x="2941084" y="292594"/>
              <a:ext cx="63098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Giải</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Thích</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Nghĩa</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Từ</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Khó</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Hiểu</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endParaRPr>
            </a:p>
          </p:txBody>
        </p:sp>
      </p:grpSp>
      <p:pic>
        <p:nvPicPr>
          <p:cNvPr id="5" name="Graphic 4">
            <a:extLst>
              <a:ext uri="{FF2B5EF4-FFF2-40B4-BE49-F238E27FC236}">
                <a16:creationId xmlns:a16="http://schemas.microsoft.com/office/drawing/2014/main" id="{E5207581-C7EB-FCA5-70BC-9FEE89D62EE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46704" y="2215540"/>
            <a:ext cx="3720353" cy="4312227"/>
          </a:xfrm>
          <a:prstGeom prst="rect">
            <a:avLst/>
          </a:prstGeom>
        </p:spPr>
      </p:pic>
      <p:sp>
        <p:nvSpPr>
          <p:cNvPr id="8" name="Rectangle: Rounded Corners 7">
            <a:extLst>
              <a:ext uri="{FF2B5EF4-FFF2-40B4-BE49-F238E27FC236}">
                <a16:creationId xmlns:a16="http://schemas.microsoft.com/office/drawing/2014/main" id="{33FE8C01-1918-E9CA-1FDF-FBCA74342F75}"/>
              </a:ext>
            </a:extLst>
          </p:cNvPr>
          <p:cNvSpPr/>
          <p:nvPr/>
        </p:nvSpPr>
        <p:spPr>
          <a:xfrm>
            <a:off x="704192" y="2381397"/>
            <a:ext cx="7296215" cy="2026216"/>
          </a:xfrm>
          <a:custGeom>
            <a:avLst/>
            <a:gdLst>
              <a:gd name="connsiteX0" fmla="*/ 0 w 7296215"/>
              <a:gd name="connsiteY0" fmla="*/ 494822 h 2026216"/>
              <a:gd name="connsiteX1" fmla="*/ 494822 w 7296215"/>
              <a:gd name="connsiteY1" fmla="*/ 0 h 2026216"/>
              <a:gd name="connsiteX2" fmla="*/ 6801393 w 7296215"/>
              <a:gd name="connsiteY2" fmla="*/ 0 h 2026216"/>
              <a:gd name="connsiteX3" fmla="*/ 7296215 w 7296215"/>
              <a:gd name="connsiteY3" fmla="*/ 494822 h 2026216"/>
              <a:gd name="connsiteX4" fmla="*/ 7296215 w 7296215"/>
              <a:gd name="connsiteY4" fmla="*/ 1531394 h 2026216"/>
              <a:gd name="connsiteX5" fmla="*/ 6801393 w 7296215"/>
              <a:gd name="connsiteY5" fmla="*/ 2026216 h 2026216"/>
              <a:gd name="connsiteX6" fmla="*/ 494822 w 7296215"/>
              <a:gd name="connsiteY6" fmla="*/ 2026216 h 2026216"/>
              <a:gd name="connsiteX7" fmla="*/ 0 w 7296215"/>
              <a:gd name="connsiteY7" fmla="*/ 1531394 h 2026216"/>
              <a:gd name="connsiteX8" fmla="*/ 0 w 7296215"/>
              <a:gd name="connsiteY8" fmla="*/ 494822 h 2026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96215" h="2026216" fill="none" extrusionOk="0">
                <a:moveTo>
                  <a:pt x="0" y="494822"/>
                </a:moveTo>
                <a:cubicBezTo>
                  <a:pt x="-9080" y="253358"/>
                  <a:pt x="187283" y="-23021"/>
                  <a:pt x="494822" y="0"/>
                </a:cubicBezTo>
                <a:cubicBezTo>
                  <a:pt x="3379120" y="-35273"/>
                  <a:pt x="5606107" y="-144294"/>
                  <a:pt x="6801393" y="0"/>
                </a:cubicBezTo>
                <a:cubicBezTo>
                  <a:pt x="7117983" y="13181"/>
                  <a:pt x="7266909" y="196830"/>
                  <a:pt x="7296215" y="494822"/>
                </a:cubicBezTo>
                <a:cubicBezTo>
                  <a:pt x="7242381" y="986396"/>
                  <a:pt x="7327318" y="1329583"/>
                  <a:pt x="7296215" y="1531394"/>
                </a:cubicBezTo>
                <a:cubicBezTo>
                  <a:pt x="7309172" y="1794879"/>
                  <a:pt x="7090146" y="2009445"/>
                  <a:pt x="6801393" y="2026216"/>
                </a:cubicBezTo>
                <a:cubicBezTo>
                  <a:pt x="4684330" y="2103741"/>
                  <a:pt x="1137928" y="1982513"/>
                  <a:pt x="494822" y="2026216"/>
                </a:cubicBezTo>
                <a:cubicBezTo>
                  <a:pt x="186530" y="2016516"/>
                  <a:pt x="-40159" y="1804128"/>
                  <a:pt x="0" y="1531394"/>
                </a:cubicBezTo>
                <a:cubicBezTo>
                  <a:pt x="-5547" y="1046860"/>
                  <a:pt x="56977" y="989413"/>
                  <a:pt x="0" y="494822"/>
                </a:cubicBezTo>
                <a:close/>
              </a:path>
              <a:path w="7296215" h="2026216" stroke="0" extrusionOk="0">
                <a:moveTo>
                  <a:pt x="0" y="494822"/>
                </a:moveTo>
                <a:cubicBezTo>
                  <a:pt x="-2292" y="213618"/>
                  <a:pt x="182105" y="31938"/>
                  <a:pt x="494822" y="0"/>
                </a:cubicBezTo>
                <a:cubicBezTo>
                  <a:pt x="2044652" y="-95379"/>
                  <a:pt x="4137590" y="58096"/>
                  <a:pt x="6801393" y="0"/>
                </a:cubicBezTo>
                <a:cubicBezTo>
                  <a:pt x="7064353" y="-7267"/>
                  <a:pt x="7287980" y="215620"/>
                  <a:pt x="7296215" y="494822"/>
                </a:cubicBezTo>
                <a:cubicBezTo>
                  <a:pt x="7301775" y="823185"/>
                  <a:pt x="7333271" y="1170514"/>
                  <a:pt x="7296215" y="1531394"/>
                </a:cubicBezTo>
                <a:cubicBezTo>
                  <a:pt x="7307916" y="1790769"/>
                  <a:pt x="7040530" y="1992202"/>
                  <a:pt x="6801393" y="2026216"/>
                </a:cubicBezTo>
                <a:cubicBezTo>
                  <a:pt x="3746601" y="1966310"/>
                  <a:pt x="3367520" y="2108730"/>
                  <a:pt x="494822" y="2026216"/>
                </a:cubicBezTo>
                <a:cubicBezTo>
                  <a:pt x="214803" y="2027881"/>
                  <a:pt x="-23083" y="1828104"/>
                  <a:pt x="0" y="1531394"/>
                </a:cubicBezTo>
                <a:cubicBezTo>
                  <a:pt x="73650" y="1410138"/>
                  <a:pt x="-68944" y="619469"/>
                  <a:pt x="0" y="494822"/>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b="1" dirty="0">
                <a:solidFill>
                  <a:srgbClr val="FF0000"/>
                </a:solidFill>
                <a:latin typeface="Calibri" panose="020F0502020204030204" pitchFamily="34" charset="0"/>
                <a:cs typeface="Calibri" panose="020F0502020204030204" pitchFamily="34" charset="0"/>
              </a:rPr>
              <a:t>Giòn tan: </a:t>
            </a:r>
            <a:r>
              <a:rPr lang="vi-VN" sz="4400" b="1" dirty="0">
                <a:solidFill>
                  <a:srgbClr val="002060"/>
                </a:solidFill>
                <a:latin typeface="Calibri" panose="020F0502020204030204" pitchFamily="34" charset="0"/>
                <a:cs typeface="Calibri" panose="020F0502020204030204" pitchFamily="34" charset="0"/>
              </a:rPr>
              <a:t>dễ vỡ lắm nghĩa trong bài là tiếng cười vui tươi hoà vào không gian.</a:t>
            </a:r>
            <a:endParaRPr kumimoji="0" lang="en-US" sz="4400" b="0"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731257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30380" y="561974"/>
            <a:ext cx="11516877" cy="5934075"/>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CCF4A862-5611-05C9-48BE-1AF2E191BE47}"/>
              </a:ext>
            </a:extLst>
          </p:cNvPr>
          <p:cNvGrpSpPr/>
          <p:nvPr/>
        </p:nvGrpSpPr>
        <p:grpSpPr>
          <a:xfrm>
            <a:off x="2066098" y="761156"/>
            <a:ext cx="8534636" cy="830998"/>
            <a:chOff x="2941084" y="292594"/>
            <a:chExt cx="6309828" cy="830998"/>
          </a:xfrm>
        </p:grpSpPr>
        <p:sp>
          <p:nvSpPr>
            <p:cNvPr id="3" name="TextBox 2">
              <a:extLst>
                <a:ext uri="{FF2B5EF4-FFF2-40B4-BE49-F238E27FC236}">
                  <a16:creationId xmlns:a16="http://schemas.microsoft.com/office/drawing/2014/main" id="{21CCD83F-EB8B-6B02-CCBD-F559A890B00A}"/>
                </a:ext>
              </a:extLst>
            </p:cNvPr>
            <p:cNvSpPr txBox="1"/>
            <p:nvPr/>
          </p:nvSpPr>
          <p:spPr>
            <a:xfrm>
              <a:off x="2941085" y="292595"/>
              <a:ext cx="63098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Giải</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Thích</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Nghĩa</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Từ</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Khó</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Hiểu</a:t>
              </a:r>
              <a:endPar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endParaRPr>
            </a:p>
          </p:txBody>
        </p:sp>
        <p:sp>
          <p:nvSpPr>
            <p:cNvPr id="4" name="TextBox 3">
              <a:extLst>
                <a:ext uri="{FF2B5EF4-FFF2-40B4-BE49-F238E27FC236}">
                  <a16:creationId xmlns:a16="http://schemas.microsoft.com/office/drawing/2014/main" id="{97CE0B5F-FEA1-3410-F19F-2BDD5FA2035F}"/>
                </a:ext>
              </a:extLst>
            </p:cNvPr>
            <p:cNvSpPr txBox="1"/>
            <p:nvPr/>
          </p:nvSpPr>
          <p:spPr>
            <a:xfrm>
              <a:off x="2941084" y="292594"/>
              <a:ext cx="63098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Giải</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Thích</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Nghĩa</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Từ</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Khó</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Hiểu</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endParaRPr>
            </a:p>
          </p:txBody>
        </p:sp>
      </p:grpSp>
      <p:pic>
        <p:nvPicPr>
          <p:cNvPr id="5" name="Graphic 4">
            <a:extLst>
              <a:ext uri="{FF2B5EF4-FFF2-40B4-BE49-F238E27FC236}">
                <a16:creationId xmlns:a16="http://schemas.microsoft.com/office/drawing/2014/main" id="{E5207581-C7EB-FCA5-70BC-9FEE89D62EE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46704" y="2215540"/>
            <a:ext cx="3720353" cy="4312227"/>
          </a:xfrm>
          <a:prstGeom prst="rect">
            <a:avLst/>
          </a:prstGeom>
        </p:spPr>
      </p:pic>
      <p:sp>
        <p:nvSpPr>
          <p:cNvPr id="8" name="Rectangle: Rounded Corners 7">
            <a:extLst>
              <a:ext uri="{FF2B5EF4-FFF2-40B4-BE49-F238E27FC236}">
                <a16:creationId xmlns:a16="http://schemas.microsoft.com/office/drawing/2014/main" id="{33FE8C01-1918-E9CA-1FDF-FBCA74342F75}"/>
              </a:ext>
            </a:extLst>
          </p:cNvPr>
          <p:cNvSpPr/>
          <p:nvPr/>
        </p:nvSpPr>
        <p:spPr>
          <a:xfrm>
            <a:off x="883578" y="2381397"/>
            <a:ext cx="7116829" cy="2026216"/>
          </a:xfrm>
          <a:custGeom>
            <a:avLst/>
            <a:gdLst>
              <a:gd name="connsiteX0" fmla="*/ 0 w 7116829"/>
              <a:gd name="connsiteY0" fmla="*/ 494822 h 2026216"/>
              <a:gd name="connsiteX1" fmla="*/ 494822 w 7116829"/>
              <a:gd name="connsiteY1" fmla="*/ 0 h 2026216"/>
              <a:gd name="connsiteX2" fmla="*/ 6622007 w 7116829"/>
              <a:gd name="connsiteY2" fmla="*/ 0 h 2026216"/>
              <a:gd name="connsiteX3" fmla="*/ 7116829 w 7116829"/>
              <a:gd name="connsiteY3" fmla="*/ 494822 h 2026216"/>
              <a:gd name="connsiteX4" fmla="*/ 7116829 w 7116829"/>
              <a:gd name="connsiteY4" fmla="*/ 1531394 h 2026216"/>
              <a:gd name="connsiteX5" fmla="*/ 6622007 w 7116829"/>
              <a:gd name="connsiteY5" fmla="*/ 2026216 h 2026216"/>
              <a:gd name="connsiteX6" fmla="*/ 494822 w 7116829"/>
              <a:gd name="connsiteY6" fmla="*/ 2026216 h 2026216"/>
              <a:gd name="connsiteX7" fmla="*/ 0 w 7116829"/>
              <a:gd name="connsiteY7" fmla="*/ 1531394 h 2026216"/>
              <a:gd name="connsiteX8" fmla="*/ 0 w 7116829"/>
              <a:gd name="connsiteY8" fmla="*/ 494822 h 2026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6829" h="2026216" fill="none" extrusionOk="0">
                <a:moveTo>
                  <a:pt x="0" y="494822"/>
                </a:moveTo>
                <a:cubicBezTo>
                  <a:pt x="-9080" y="253358"/>
                  <a:pt x="187283" y="-23021"/>
                  <a:pt x="494822" y="0"/>
                </a:cubicBezTo>
                <a:cubicBezTo>
                  <a:pt x="1378911" y="-35273"/>
                  <a:pt x="5888392" y="-144294"/>
                  <a:pt x="6622007" y="0"/>
                </a:cubicBezTo>
                <a:cubicBezTo>
                  <a:pt x="6938597" y="13181"/>
                  <a:pt x="7087523" y="196830"/>
                  <a:pt x="7116829" y="494822"/>
                </a:cubicBezTo>
                <a:cubicBezTo>
                  <a:pt x="7062995" y="986396"/>
                  <a:pt x="7147932" y="1329583"/>
                  <a:pt x="7116829" y="1531394"/>
                </a:cubicBezTo>
                <a:cubicBezTo>
                  <a:pt x="7129786" y="1794879"/>
                  <a:pt x="6910760" y="2009445"/>
                  <a:pt x="6622007" y="2026216"/>
                </a:cubicBezTo>
                <a:cubicBezTo>
                  <a:pt x="4783048" y="2103741"/>
                  <a:pt x="2640920" y="1982513"/>
                  <a:pt x="494822" y="2026216"/>
                </a:cubicBezTo>
                <a:cubicBezTo>
                  <a:pt x="186530" y="2016516"/>
                  <a:pt x="-40159" y="1804128"/>
                  <a:pt x="0" y="1531394"/>
                </a:cubicBezTo>
                <a:cubicBezTo>
                  <a:pt x="-5547" y="1046860"/>
                  <a:pt x="56977" y="989413"/>
                  <a:pt x="0" y="494822"/>
                </a:cubicBezTo>
                <a:close/>
              </a:path>
              <a:path w="7116829" h="2026216" stroke="0" extrusionOk="0">
                <a:moveTo>
                  <a:pt x="0" y="494822"/>
                </a:moveTo>
                <a:cubicBezTo>
                  <a:pt x="-2292" y="213618"/>
                  <a:pt x="182105" y="31938"/>
                  <a:pt x="494822" y="0"/>
                </a:cubicBezTo>
                <a:cubicBezTo>
                  <a:pt x="2912198" y="-95379"/>
                  <a:pt x="5828111" y="58096"/>
                  <a:pt x="6622007" y="0"/>
                </a:cubicBezTo>
                <a:cubicBezTo>
                  <a:pt x="6884967" y="-7267"/>
                  <a:pt x="7108594" y="215620"/>
                  <a:pt x="7116829" y="494822"/>
                </a:cubicBezTo>
                <a:cubicBezTo>
                  <a:pt x="7122389" y="823185"/>
                  <a:pt x="7153885" y="1170514"/>
                  <a:pt x="7116829" y="1531394"/>
                </a:cubicBezTo>
                <a:cubicBezTo>
                  <a:pt x="7128530" y="1790769"/>
                  <a:pt x="6861144" y="1992202"/>
                  <a:pt x="6622007" y="2026216"/>
                </a:cubicBezTo>
                <a:cubicBezTo>
                  <a:pt x="4390521" y="1966310"/>
                  <a:pt x="2074071" y="2108730"/>
                  <a:pt x="494822" y="2026216"/>
                </a:cubicBezTo>
                <a:cubicBezTo>
                  <a:pt x="214803" y="2027881"/>
                  <a:pt x="-23083" y="1828104"/>
                  <a:pt x="0" y="1531394"/>
                </a:cubicBezTo>
                <a:cubicBezTo>
                  <a:pt x="73650" y="1410138"/>
                  <a:pt x="-68944" y="619469"/>
                  <a:pt x="0" y="494822"/>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6000" b="1" dirty="0">
                <a:solidFill>
                  <a:srgbClr val="FF0000"/>
                </a:solidFill>
                <a:latin typeface="Calibri" panose="020F0502020204030204" pitchFamily="34" charset="0"/>
                <a:cs typeface="Calibri" panose="020F0502020204030204" pitchFamily="34" charset="0"/>
              </a:rPr>
              <a:t>Đứng lặng</a:t>
            </a:r>
            <a:r>
              <a:rPr lang="vi-VN" sz="6000" b="1" dirty="0">
                <a:solidFill>
                  <a:srgbClr val="002060"/>
                </a:solidFill>
                <a:latin typeface="Calibri" panose="020F0502020204030204" pitchFamily="34" charset="0"/>
                <a:cs typeface="Calibri" panose="020F0502020204030204" pitchFamily="34" charset="0"/>
              </a:rPr>
              <a:t>: đứng im</a:t>
            </a:r>
            <a:endParaRPr kumimoji="0" lang="en-US" sz="6000" b="0"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181447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30380" y="561974"/>
            <a:ext cx="11516877" cy="5934075"/>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CCF4A862-5611-05C9-48BE-1AF2E191BE47}"/>
              </a:ext>
            </a:extLst>
          </p:cNvPr>
          <p:cNvGrpSpPr/>
          <p:nvPr/>
        </p:nvGrpSpPr>
        <p:grpSpPr>
          <a:xfrm>
            <a:off x="2066098" y="761156"/>
            <a:ext cx="8534636" cy="830998"/>
            <a:chOff x="2941084" y="292594"/>
            <a:chExt cx="6309828" cy="830998"/>
          </a:xfrm>
        </p:grpSpPr>
        <p:sp>
          <p:nvSpPr>
            <p:cNvPr id="3" name="TextBox 2">
              <a:extLst>
                <a:ext uri="{FF2B5EF4-FFF2-40B4-BE49-F238E27FC236}">
                  <a16:creationId xmlns:a16="http://schemas.microsoft.com/office/drawing/2014/main" id="{21CCD83F-EB8B-6B02-CCBD-F559A890B00A}"/>
                </a:ext>
              </a:extLst>
            </p:cNvPr>
            <p:cNvSpPr txBox="1"/>
            <p:nvPr/>
          </p:nvSpPr>
          <p:spPr>
            <a:xfrm>
              <a:off x="2941085" y="292595"/>
              <a:ext cx="63098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Giải</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Thích</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Nghĩa</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Từ</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Khó</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Hiểu</a:t>
              </a:r>
              <a:endPar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endParaRPr>
            </a:p>
          </p:txBody>
        </p:sp>
        <p:sp>
          <p:nvSpPr>
            <p:cNvPr id="4" name="TextBox 3">
              <a:extLst>
                <a:ext uri="{FF2B5EF4-FFF2-40B4-BE49-F238E27FC236}">
                  <a16:creationId xmlns:a16="http://schemas.microsoft.com/office/drawing/2014/main" id="{97CE0B5F-FEA1-3410-F19F-2BDD5FA2035F}"/>
                </a:ext>
              </a:extLst>
            </p:cNvPr>
            <p:cNvSpPr txBox="1"/>
            <p:nvPr/>
          </p:nvSpPr>
          <p:spPr>
            <a:xfrm>
              <a:off x="2941084" y="292594"/>
              <a:ext cx="63098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Giải</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Thích</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Nghĩa</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Từ</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Khó</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Hiểu</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endParaRPr>
            </a:p>
          </p:txBody>
        </p:sp>
      </p:grpSp>
      <p:pic>
        <p:nvPicPr>
          <p:cNvPr id="5" name="Graphic 4">
            <a:extLst>
              <a:ext uri="{FF2B5EF4-FFF2-40B4-BE49-F238E27FC236}">
                <a16:creationId xmlns:a16="http://schemas.microsoft.com/office/drawing/2014/main" id="{E5207581-C7EB-FCA5-70BC-9FEE89D62EE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46704" y="2215540"/>
            <a:ext cx="3720353" cy="4312227"/>
          </a:xfrm>
          <a:prstGeom prst="rect">
            <a:avLst/>
          </a:prstGeom>
        </p:spPr>
      </p:pic>
      <p:sp>
        <p:nvSpPr>
          <p:cNvPr id="8" name="Rectangle: Rounded Corners 7">
            <a:extLst>
              <a:ext uri="{FF2B5EF4-FFF2-40B4-BE49-F238E27FC236}">
                <a16:creationId xmlns:a16="http://schemas.microsoft.com/office/drawing/2014/main" id="{33FE8C01-1918-E9CA-1FDF-FBCA74342F75}"/>
              </a:ext>
            </a:extLst>
          </p:cNvPr>
          <p:cNvSpPr/>
          <p:nvPr/>
        </p:nvSpPr>
        <p:spPr>
          <a:xfrm>
            <a:off x="704192" y="2381397"/>
            <a:ext cx="7296215" cy="2026216"/>
          </a:xfrm>
          <a:custGeom>
            <a:avLst/>
            <a:gdLst>
              <a:gd name="connsiteX0" fmla="*/ 0 w 7296215"/>
              <a:gd name="connsiteY0" fmla="*/ 494822 h 2026216"/>
              <a:gd name="connsiteX1" fmla="*/ 494822 w 7296215"/>
              <a:gd name="connsiteY1" fmla="*/ 0 h 2026216"/>
              <a:gd name="connsiteX2" fmla="*/ 6801393 w 7296215"/>
              <a:gd name="connsiteY2" fmla="*/ 0 h 2026216"/>
              <a:gd name="connsiteX3" fmla="*/ 7296215 w 7296215"/>
              <a:gd name="connsiteY3" fmla="*/ 494822 h 2026216"/>
              <a:gd name="connsiteX4" fmla="*/ 7296215 w 7296215"/>
              <a:gd name="connsiteY4" fmla="*/ 1531394 h 2026216"/>
              <a:gd name="connsiteX5" fmla="*/ 6801393 w 7296215"/>
              <a:gd name="connsiteY5" fmla="*/ 2026216 h 2026216"/>
              <a:gd name="connsiteX6" fmla="*/ 494822 w 7296215"/>
              <a:gd name="connsiteY6" fmla="*/ 2026216 h 2026216"/>
              <a:gd name="connsiteX7" fmla="*/ 0 w 7296215"/>
              <a:gd name="connsiteY7" fmla="*/ 1531394 h 2026216"/>
              <a:gd name="connsiteX8" fmla="*/ 0 w 7296215"/>
              <a:gd name="connsiteY8" fmla="*/ 494822 h 2026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96215" h="2026216" fill="none" extrusionOk="0">
                <a:moveTo>
                  <a:pt x="0" y="494822"/>
                </a:moveTo>
                <a:cubicBezTo>
                  <a:pt x="-9080" y="253358"/>
                  <a:pt x="187283" y="-23021"/>
                  <a:pt x="494822" y="0"/>
                </a:cubicBezTo>
                <a:cubicBezTo>
                  <a:pt x="3379120" y="-35273"/>
                  <a:pt x="5606107" y="-144294"/>
                  <a:pt x="6801393" y="0"/>
                </a:cubicBezTo>
                <a:cubicBezTo>
                  <a:pt x="7117983" y="13181"/>
                  <a:pt x="7266909" y="196830"/>
                  <a:pt x="7296215" y="494822"/>
                </a:cubicBezTo>
                <a:cubicBezTo>
                  <a:pt x="7242381" y="986396"/>
                  <a:pt x="7327318" y="1329583"/>
                  <a:pt x="7296215" y="1531394"/>
                </a:cubicBezTo>
                <a:cubicBezTo>
                  <a:pt x="7309172" y="1794879"/>
                  <a:pt x="7090146" y="2009445"/>
                  <a:pt x="6801393" y="2026216"/>
                </a:cubicBezTo>
                <a:cubicBezTo>
                  <a:pt x="4684330" y="2103741"/>
                  <a:pt x="1137928" y="1982513"/>
                  <a:pt x="494822" y="2026216"/>
                </a:cubicBezTo>
                <a:cubicBezTo>
                  <a:pt x="186530" y="2016516"/>
                  <a:pt x="-40159" y="1804128"/>
                  <a:pt x="0" y="1531394"/>
                </a:cubicBezTo>
                <a:cubicBezTo>
                  <a:pt x="-5547" y="1046860"/>
                  <a:pt x="56977" y="989413"/>
                  <a:pt x="0" y="494822"/>
                </a:cubicBezTo>
                <a:close/>
              </a:path>
              <a:path w="7296215" h="2026216" stroke="0" extrusionOk="0">
                <a:moveTo>
                  <a:pt x="0" y="494822"/>
                </a:moveTo>
                <a:cubicBezTo>
                  <a:pt x="-2292" y="213618"/>
                  <a:pt x="182105" y="31938"/>
                  <a:pt x="494822" y="0"/>
                </a:cubicBezTo>
                <a:cubicBezTo>
                  <a:pt x="2044652" y="-95379"/>
                  <a:pt x="4137590" y="58096"/>
                  <a:pt x="6801393" y="0"/>
                </a:cubicBezTo>
                <a:cubicBezTo>
                  <a:pt x="7064353" y="-7267"/>
                  <a:pt x="7287980" y="215620"/>
                  <a:pt x="7296215" y="494822"/>
                </a:cubicBezTo>
                <a:cubicBezTo>
                  <a:pt x="7301775" y="823185"/>
                  <a:pt x="7333271" y="1170514"/>
                  <a:pt x="7296215" y="1531394"/>
                </a:cubicBezTo>
                <a:cubicBezTo>
                  <a:pt x="7307916" y="1790769"/>
                  <a:pt x="7040530" y="1992202"/>
                  <a:pt x="6801393" y="2026216"/>
                </a:cubicBezTo>
                <a:cubicBezTo>
                  <a:pt x="3746601" y="1966310"/>
                  <a:pt x="3367520" y="2108730"/>
                  <a:pt x="494822" y="2026216"/>
                </a:cubicBezTo>
                <a:cubicBezTo>
                  <a:pt x="214803" y="2027881"/>
                  <a:pt x="-23083" y="1828104"/>
                  <a:pt x="0" y="1531394"/>
                </a:cubicBezTo>
                <a:cubicBezTo>
                  <a:pt x="73650" y="1410138"/>
                  <a:pt x="-68944" y="619469"/>
                  <a:pt x="0" y="494822"/>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b="1" dirty="0">
                <a:solidFill>
                  <a:srgbClr val="FF0000"/>
                </a:solidFill>
                <a:latin typeface="Calibri" panose="020F0502020204030204" pitchFamily="34" charset="0"/>
                <a:cs typeface="Calibri" panose="020F0502020204030204" pitchFamily="34" charset="0"/>
              </a:rPr>
              <a:t>Rưng rưng: </a:t>
            </a:r>
            <a:r>
              <a:rPr lang="vi-VN" sz="4400" b="1" dirty="0">
                <a:solidFill>
                  <a:srgbClr val="002060"/>
                </a:solidFill>
                <a:latin typeface="Calibri" panose="020F0502020204030204" pitchFamily="34" charset="0"/>
                <a:cs typeface="Calibri" panose="020F0502020204030204" pitchFamily="34" charset="0"/>
              </a:rPr>
              <a:t>nước mắt ứa ra, đọng thành tròng nhưng chưa chảy xuống thành giọt.</a:t>
            </a:r>
            <a:endParaRPr kumimoji="0" lang="en-US" sz="4400" b="0"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925645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3">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37561" y="257175"/>
            <a:ext cx="11516877" cy="6162675"/>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412B0F36-A2A7-B645-D7D6-1FE0B84A2863}"/>
              </a:ext>
            </a:extLst>
          </p:cNvPr>
          <p:cNvGrpSpPr/>
          <p:nvPr/>
        </p:nvGrpSpPr>
        <p:grpSpPr>
          <a:xfrm>
            <a:off x="326847" y="2536112"/>
            <a:ext cx="11511357" cy="4111268"/>
            <a:chOff x="445063" y="2349054"/>
            <a:chExt cx="8472360" cy="2248105"/>
          </a:xfrm>
        </p:grpSpPr>
        <p:sp>
          <p:nvSpPr>
            <p:cNvPr id="3" name="Rectangle: Rounded Corners 2">
              <a:extLst>
                <a:ext uri="{FF2B5EF4-FFF2-40B4-BE49-F238E27FC236}">
                  <a16:creationId xmlns:a16="http://schemas.microsoft.com/office/drawing/2014/main" id="{2A8D78C1-A72E-D15E-457D-A6C0DA638C68}"/>
                </a:ext>
              </a:extLst>
            </p:cNvPr>
            <p:cNvSpPr/>
            <p:nvPr/>
          </p:nvSpPr>
          <p:spPr>
            <a:xfrm>
              <a:off x="445063" y="2349054"/>
              <a:ext cx="8472360" cy="2248105"/>
            </a:xfrm>
            <a:custGeom>
              <a:avLst/>
              <a:gdLst>
                <a:gd name="connsiteX0" fmla="*/ 0 w 8472360"/>
                <a:gd name="connsiteY0" fmla="*/ 374692 h 2248105"/>
                <a:gd name="connsiteX1" fmla="*/ 374692 w 8472360"/>
                <a:gd name="connsiteY1" fmla="*/ 0 h 2248105"/>
                <a:gd name="connsiteX2" fmla="*/ 8097668 w 8472360"/>
                <a:gd name="connsiteY2" fmla="*/ 0 h 2248105"/>
                <a:gd name="connsiteX3" fmla="*/ 8472360 w 8472360"/>
                <a:gd name="connsiteY3" fmla="*/ 374692 h 2248105"/>
                <a:gd name="connsiteX4" fmla="*/ 8472360 w 8472360"/>
                <a:gd name="connsiteY4" fmla="*/ 1873413 h 2248105"/>
                <a:gd name="connsiteX5" fmla="*/ 8097668 w 8472360"/>
                <a:gd name="connsiteY5" fmla="*/ 2248105 h 2248105"/>
                <a:gd name="connsiteX6" fmla="*/ 374692 w 8472360"/>
                <a:gd name="connsiteY6" fmla="*/ 2248105 h 2248105"/>
                <a:gd name="connsiteX7" fmla="*/ 0 w 8472360"/>
                <a:gd name="connsiteY7" fmla="*/ 1873413 h 2248105"/>
                <a:gd name="connsiteX8" fmla="*/ 0 w 8472360"/>
                <a:gd name="connsiteY8" fmla="*/ 374692 h 224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2360" h="2248105" fill="none" extrusionOk="0">
                  <a:moveTo>
                    <a:pt x="0" y="374692"/>
                  </a:moveTo>
                  <a:cubicBezTo>
                    <a:pt x="5413" y="176619"/>
                    <a:pt x="173960" y="9004"/>
                    <a:pt x="374692" y="0"/>
                  </a:cubicBezTo>
                  <a:cubicBezTo>
                    <a:pt x="1510528" y="1774"/>
                    <a:pt x="5366138" y="15166"/>
                    <a:pt x="8097668" y="0"/>
                  </a:cubicBezTo>
                  <a:cubicBezTo>
                    <a:pt x="8308418" y="4206"/>
                    <a:pt x="8477960" y="163034"/>
                    <a:pt x="8472360" y="374692"/>
                  </a:cubicBezTo>
                  <a:cubicBezTo>
                    <a:pt x="8531228" y="1047683"/>
                    <a:pt x="8560075" y="1654178"/>
                    <a:pt x="8472360" y="1873413"/>
                  </a:cubicBezTo>
                  <a:cubicBezTo>
                    <a:pt x="8499932" y="2060246"/>
                    <a:pt x="8310441" y="2249877"/>
                    <a:pt x="8097668" y="2248105"/>
                  </a:cubicBezTo>
                  <a:cubicBezTo>
                    <a:pt x="7041127" y="2197790"/>
                    <a:pt x="3189475" y="2251513"/>
                    <a:pt x="374692" y="2248105"/>
                  </a:cubicBezTo>
                  <a:cubicBezTo>
                    <a:pt x="191514" y="2248878"/>
                    <a:pt x="-26936" y="2084716"/>
                    <a:pt x="0" y="1873413"/>
                  </a:cubicBezTo>
                  <a:cubicBezTo>
                    <a:pt x="-113111" y="1441770"/>
                    <a:pt x="58933" y="589870"/>
                    <a:pt x="0" y="374692"/>
                  </a:cubicBezTo>
                  <a:close/>
                </a:path>
                <a:path w="8472360" h="2248105" stroke="0" extrusionOk="0">
                  <a:moveTo>
                    <a:pt x="0" y="374692"/>
                  </a:moveTo>
                  <a:cubicBezTo>
                    <a:pt x="-16534" y="183460"/>
                    <a:pt x="174030" y="963"/>
                    <a:pt x="374692" y="0"/>
                  </a:cubicBezTo>
                  <a:cubicBezTo>
                    <a:pt x="1432744" y="22690"/>
                    <a:pt x="6875267" y="155460"/>
                    <a:pt x="8097668" y="0"/>
                  </a:cubicBezTo>
                  <a:cubicBezTo>
                    <a:pt x="8295489" y="31116"/>
                    <a:pt x="8493955" y="164324"/>
                    <a:pt x="8472360" y="374692"/>
                  </a:cubicBezTo>
                  <a:cubicBezTo>
                    <a:pt x="8579529" y="1009551"/>
                    <a:pt x="8392243" y="1351012"/>
                    <a:pt x="8472360" y="1873413"/>
                  </a:cubicBezTo>
                  <a:cubicBezTo>
                    <a:pt x="8474604" y="2071587"/>
                    <a:pt x="8341820" y="2255626"/>
                    <a:pt x="8097668" y="2248105"/>
                  </a:cubicBezTo>
                  <a:cubicBezTo>
                    <a:pt x="4385714" y="2115671"/>
                    <a:pt x="1155529" y="2174255"/>
                    <a:pt x="374692" y="2248105"/>
                  </a:cubicBezTo>
                  <a:cubicBezTo>
                    <a:pt x="156410" y="2258055"/>
                    <a:pt x="-1070" y="2090026"/>
                    <a:pt x="0" y="1873413"/>
                  </a:cubicBezTo>
                  <a:cubicBezTo>
                    <a:pt x="-90008" y="1670118"/>
                    <a:pt x="8650" y="852355"/>
                    <a:pt x="0" y="374692"/>
                  </a:cubicBezTo>
                  <a:close/>
                </a:path>
              </a:pathLst>
            </a:custGeom>
            <a:solidFill>
              <a:schemeClr val="bg1"/>
            </a:solidFill>
            <a:ln w="38100">
              <a:solidFill>
                <a:srgbClr val="002060"/>
              </a:solidFill>
              <a:extLst>
                <a:ext uri="{C807C97D-BFC1-408E-A445-0C87EB9F89A2}">
                  <ask:lineSketchStyleProps xmlns:ask="http://schemas.microsoft.com/office/drawing/2018/sketchyshapes" sd="342859359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vi-VN" sz="1867" kern="0">
                <a:solidFill>
                  <a:srgbClr val="FFFFFF"/>
                </a:solidFill>
                <a:latin typeface="Arial" panose="020B0604020202020204" pitchFamily="34" charset="0"/>
                <a:sym typeface="Arial"/>
              </a:endParaRPr>
            </a:p>
          </p:txBody>
        </p:sp>
        <p:sp>
          <p:nvSpPr>
            <p:cNvPr id="4" name="TextBox 3">
              <a:extLst>
                <a:ext uri="{FF2B5EF4-FFF2-40B4-BE49-F238E27FC236}">
                  <a16:creationId xmlns:a16="http://schemas.microsoft.com/office/drawing/2014/main" id="{9BAFFC84-E466-7AB5-9166-B1AB525E44EE}"/>
                </a:ext>
              </a:extLst>
            </p:cNvPr>
            <p:cNvSpPr txBox="1"/>
            <p:nvPr/>
          </p:nvSpPr>
          <p:spPr>
            <a:xfrm>
              <a:off x="547964" y="2397276"/>
              <a:ext cx="8281539" cy="1896924"/>
            </a:xfrm>
            <a:prstGeom prst="rect">
              <a:avLst/>
            </a:prstGeom>
            <a:noFill/>
          </p:spPr>
          <p:txBody>
            <a:bodyPr wrap="square" rtlCol="0">
              <a:spAutoFit/>
            </a:bodyPr>
            <a:lstStyle/>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Có một cậu bé mơ ước được bay như chim. Nhìn những cánh chim chao liệng trên trời cao, cậu nghĩ tại sao mình lại không thể bay nhỉ.</a:t>
              </a:r>
            </a:p>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Một hôm, cậu đến công viên chơi và gặp một cậu bé đang ngồi nghịch cát. Hai cậu làm quen với nhau. Cậu bé mơ ước được bay như chim hỏi bạn có ước mơ giống mình không.</a:t>
              </a:r>
            </a:p>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 Không! Mình chỉ muốn biết cảm giác đi và chạy giống các cậu sẽ như thế nào. – Người bạn mới mỉm cười, đáp. Thì ra, bạn ấy bị liệt.</a:t>
              </a:r>
              <a:endParaRPr lang="en-US" sz="2800" b="0" i="0" dirty="0">
                <a:solidFill>
                  <a:srgbClr val="000000"/>
                </a:solidFill>
                <a:effectLst/>
                <a:latin typeface="Cambria" panose="02040503050406030204" pitchFamily="18" charset="0"/>
                <a:ea typeface="Cambria" panose="02040503050406030204" pitchFamily="18" charset="0"/>
              </a:endParaRPr>
            </a:p>
            <a:p>
              <a:pPr algn="just"/>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 Ồ, ước gì mình chia sẻ được với cậu cảm giác đó. – Cậu bé muốn bay như chim nói với bạn.</a:t>
              </a:r>
              <a:endParaRPr lang="vi-VN" sz="2600" kern="0" dirty="0">
                <a:solidFill>
                  <a:srgbClr val="000000"/>
                </a:solidFill>
                <a:cs typeface="Arial"/>
                <a:sym typeface="Arial"/>
              </a:endParaRPr>
            </a:p>
          </p:txBody>
        </p:sp>
      </p:grpSp>
      <p:grpSp>
        <p:nvGrpSpPr>
          <p:cNvPr id="5" name="Group 4">
            <a:extLst>
              <a:ext uri="{FF2B5EF4-FFF2-40B4-BE49-F238E27FC236}">
                <a16:creationId xmlns:a16="http://schemas.microsoft.com/office/drawing/2014/main" id="{5341F2BD-E51B-4ABA-AC35-9242A743D0F5}"/>
              </a:ext>
            </a:extLst>
          </p:cNvPr>
          <p:cNvGrpSpPr/>
          <p:nvPr/>
        </p:nvGrpSpPr>
        <p:grpSpPr>
          <a:xfrm>
            <a:off x="384821" y="1283503"/>
            <a:ext cx="2501351" cy="836125"/>
            <a:chOff x="1401906" y="1414510"/>
            <a:chExt cx="1694825" cy="846837"/>
          </a:xfrm>
        </p:grpSpPr>
        <p:sp>
          <p:nvSpPr>
            <p:cNvPr id="6" name="Flowchart: Terminator 5">
              <a:extLst>
                <a:ext uri="{FF2B5EF4-FFF2-40B4-BE49-F238E27FC236}">
                  <a16:creationId xmlns:a16="http://schemas.microsoft.com/office/drawing/2014/main" id="{8AEF8A7F-A96D-FEC3-51C1-290552322BD9}"/>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vi-VN" sz="1867" kern="0">
                <a:solidFill>
                  <a:srgbClr val="FFFFFF"/>
                </a:solidFill>
                <a:latin typeface="Arial" panose="020B0604020202020204" pitchFamily="34" charset="0"/>
                <a:sym typeface="Arial"/>
              </a:endParaRPr>
            </a:p>
          </p:txBody>
        </p:sp>
        <p:sp>
          <p:nvSpPr>
            <p:cNvPr id="9" name="TextBox 8">
              <a:extLst>
                <a:ext uri="{FF2B5EF4-FFF2-40B4-BE49-F238E27FC236}">
                  <a16:creationId xmlns:a16="http://schemas.microsoft.com/office/drawing/2014/main" id="{5FF47843-C7DF-4B15-4D1C-789CA7C0EA84}"/>
                </a:ext>
              </a:extLst>
            </p:cNvPr>
            <p:cNvSpPr txBox="1"/>
            <p:nvPr/>
          </p:nvSpPr>
          <p:spPr>
            <a:xfrm>
              <a:off x="1459458" y="1414510"/>
              <a:ext cx="1637273" cy="754079"/>
            </a:xfrm>
            <a:prstGeom prst="rect">
              <a:avLst/>
            </a:prstGeom>
            <a:noFill/>
          </p:spPr>
          <p:txBody>
            <a:bodyPr wrap="square" rtlCol="0">
              <a:spAutoFit/>
            </a:bodyPr>
            <a:lstStyle/>
            <a:p>
              <a:pPr algn="ctr" defTabSz="1219170">
                <a:buClr>
                  <a:srgbClr val="000000"/>
                </a:buClr>
                <a:defRPr/>
              </a:pPr>
              <a:r>
                <a:rPr lang="en-US" sz="5400" b="1" kern="0" dirty="0" err="1">
                  <a:ln w="13462">
                    <a:solidFill>
                      <a:srgbClr val="FFFFFF"/>
                    </a:solidFill>
                    <a:prstDash val="solid"/>
                  </a:ln>
                  <a:solidFill>
                    <a:srgbClr val="002060"/>
                  </a:solidFill>
                  <a:effectLst>
                    <a:outerShdw dist="38100" dir="2700000" algn="bl" rotWithShape="0">
                      <a:srgbClr val="7CDDD6"/>
                    </a:outerShdw>
                  </a:effectLst>
                  <a:ea typeface="LNTH-LuoLuoNotangYuanTi 1" pitchFamily="2" charset="-128"/>
                  <a:cs typeface="LNTH-LuoLuoNotangYuanTi 1" pitchFamily="2" charset="-128"/>
                  <a:sym typeface="Arial"/>
                </a:rPr>
                <a:t>Đoạn</a:t>
              </a:r>
              <a:r>
                <a:rPr lang="en-US" sz="5400" b="1" kern="0" dirty="0">
                  <a:ln w="13462">
                    <a:solidFill>
                      <a:srgbClr val="FFFFFF"/>
                    </a:solidFill>
                    <a:prstDash val="solid"/>
                  </a:ln>
                  <a:solidFill>
                    <a:srgbClr val="002060"/>
                  </a:solidFill>
                  <a:effectLst>
                    <a:outerShdw dist="38100" dir="2700000" algn="bl" rotWithShape="0">
                      <a:srgbClr val="7CDDD6"/>
                    </a:outerShdw>
                  </a:effectLst>
                  <a:ea typeface="LNTH-LuoLuoNotangYuanTi 1" pitchFamily="2" charset="-128"/>
                  <a:cs typeface="LNTH-LuoLuoNotangYuanTi 1" pitchFamily="2" charset="-128"/>
                  <a:sym typeface="Arial"/>
                </a:rPr>
                <a:t> 1</a:t>
              </a:r>
              <a:endParaRPr lang="vi-VN" sz="5400" b="1" kern="0" dirty="0">
                <a:ln w="13462">
                  <a:solidFill>
                    <a:srgbClr val="FFFFFF"/>
                  </a:solidFill>
                  <a:prstDash val="solid"/>
                </a:ln>
                <a:solidFill>
                  <a:srgbClr val="002060"/>
                </a:solidFill>
                <a:effectLst>
                  <a:outerShdw dist="38100" dir="2700000" algn="bl" rotWithShape="0">
                    <a:srgbClr val="7CDDD6"/>
                  </a:outerShdw>
                </a:effectLst>
                <a:ea typeface="LNTH-LuoLuoNotangYuanTi 1" pitchFamily="2" charset="-128"/>
                <a:cs typeface="LNTH-LuoLuoNotangYuanTi 1" pitchFamily="2" charset="-128"/>
                <a:sym typeface="Arial"/>
              </a:endParaRPr>
            </a:p>
          </p:txBody>
        </p:sp>
      </p:grpSp>
      <p:pic>
        <p:nvPicPr>
          <p:cNvPr id="10" name="Picture 9">
            <a:extLst>
              <a:ext uri="{FF2B5EF4-FFF2-40B4-BE49-F238E27FC236}">
                <a16:creationId xmlns:a16="http://schemas.microsoft.com/office/drawing/2014/main" id="{A6824F76-A6D3-7A27-9759-B4A55ECF53D8}"/>
              </a:ext>
            </a:extLst>
          </p:cNvPr>
          <p:cNvPicPr>
            <a:picLocks noChangeAspect="1"/>
          </p:cNvPicPr>
          <p:nvPr/>
        </p:nvPicPr>
        <p:blipFill>
          <a:blip r:embed="rId4"/>
          <a:stretch>
            <a:fillRect/>
          </a:stretch>
        </p:blipFill>
        <p:spPr>
          <a:xfrm>
            <a:off x="1895475" y="-87779"/>
            <a:ext cx="9450158" cy="1700598"/>
          </a:xfrm>
          <a:prstGeom prst="rect">
            <a:avLst/>
          </a:prstGeom>
        </p:spPr>
      </p:pic>
      <p:cxnSp>
        <p:nvCxnSpPr>
          <p:cNvPr id="18" name="Straight Connector 17">
            <a:extLst>
              <a:ext uri="{FF2B5EF4-FFF2-40B4-BE49-F238E27FC236}">
                <a16:creationId xmlns:a16="http://schemas.microsoft.com/office/drawing/2014/main" id="{15D453E8-DF2F-317E-991A-3A23CF2DD3D5}"/>
              </a:ext>
            </a:extLst>
          </p:cNvPr>
          <p:cNvCxnSpPr>
            <a:cxnSpLocks/>
          </p:cNvCxnSpPr>
          <p:nvPr/>
        </p:nvCxnSpPr>
        <p:spPr>
          <a:xfrm flipH="1">
            <a:off x="3303143" y="3123343"/>
            <a:ext cx="118151" cy="36601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8A431DB-EA02-2D72-26B7-A628C4B4E5CF}"/>
              </a:ext>
            </a:extLst>
          </p:cNvPr>
          <p:cNvCxnSpPr>
            <a:cxnSpLocks/>
          </p:cNvCxnSpPr>
          <p:nvPr/>
        </p:nvCxnSpPr>
        <p:spPr>
          <a:xfrm flipH="1">
            <a:off x="4690155" y="3123343"/>
            <a:ext cx="118151" cy="36601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830CA54-8251-C9F7-4457-14645F4E5548}"/>
              </a:ext>
            </a:extLst>
          </p:cNvPr>
          <p:cNvCxnSpPr>
            <a:cxnSpLocks/>
          </p:cNvCxnSpPr>
          <p:nvPr/>
        </p:nvCxnSpPr>
        <p:spPr>
          <a:xfrm flipH="1">
            <a:off x="9929975" y="3102794"/>
            <a:ext cx="118151" cy="36601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7239845-20D2-B3A9-6726-0CB3DB70A518}"/>
              </a:ext>
            </a:extLst>
          </p:cNvPr>
          <p:cNvCxnSpPr>
            <a:cxnSpLocks/>
          </p:cNvCxnSpPr>
          <p:nvPr/>
        </p:nvCxnSpPr>
        <p:spPr>
          <a:xfrm flipH="1">
            <a:off x="10032716" y="3133617"/>
            <a:ext cx="118151" cy="36601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77E5E0A-A45D-3523-2F77-84969B17EC30}"/>
              </a:ext>
            </a:extLst>
          </p:cNvPr>
          <p:cNvCxnSpPr>
            <a:cxnSpLocks/>
          </p:cNvCxnSpPr>
          <p:nvPr/>
        </p:nvCxnSpPr>
        <p:spPr>
          <a:xfrm flipH="1">
            <a:off x="2234630" y="3554857"/>
            <a:ext cx="118151" cy="36601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A757FC5-4F5C-1A2B-E4C5-738BEB9A30A6}"/>
              </a:ext>
            </a:extLst>
          </p:cNvPr>
          <p:cNvCxnSpPr>
            <a:cxnSpLocks/>
          </p:cNvCxnSpPr>
          <p:nvPr/>
        </p:nvCxnSpPr>
        <p:spPr>
          <a:xfrm flipH="1">
            <a:off x="5964149" y="3544583"/>
            <a:ext cx="118151" cy="36601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0971131-34FA-14A1-85DD-A053DCDE7187}"/>
              </a:ext>
            </a:extLst>
          </p:cNvPr>
          <p:cNvCxnSpPr>
            <a:cxnSpLocks/>
          </p:cNvCxnSpPr>
          <p:nvPr/>
        </p:nvCxnSpPr>
        <p:spPr>
          <a:xfrm flipH="1">
            <a:off x="991457" y="3986372"/>
            <a:ext cx="118151" cy="36601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2B9E8E3-F7BF-E762-A7F0-99EF381BB6AE}"/>
              </a:ext>
            </a:extLst>
          </p:cNvPr>
          <p:cNvCxnSpPr>
            <a:cxnSpLocks/>
          </p:cNvCxnSpPr>
          <p:nvPr/>
        </p:nvCxnSpPr>
        <p:spPr>
          <a:xfrm flipH="1">
            <a:off x="1083924" y="3996646"/>
            <a:ext cx="118151" cy="36601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5821560" imgH="975240"/>
        </mc:Choice>
        <mc:Fallback>
          <p:control name="TextBox1" r:id="rId1" imgW="5821560" imgH="975240">
            <p:pic>
              <p:nvPicPr>
                <p:cNvPr id="17" name="TextBox1">
                  <a:extLst>
                    <a:ext uri="{FF2B5EF4-FFF2-40B4-BE49-F238E27FC236}">
                      <a16:creationId xmlns:a16="http://schemas.microsoft.com/office/drawing/2014/main" id="{F6F897AE-7B56-9047-08E2-85BB8D457948}"/>
                    </a:ext>
                  </a:extLst>
                </p:cNvPr>
                <p:cNvPicPr>
                  <a:picLocks/>
                </p:cNvPicPr>
                <p:nvPr/>
              </p:nvPicPr>
              <p:blipFill>
                <a:blip r:embed="rId5"/>
                <a:stretch>
                  <a:fillRect/>
                </a:stretch>
              </p:blipFill>
              <p:spPr>
                <a:xfrm>
                  <a:off x="5838825" y="1295399"/>
                  <a:ext cx="5822344" cy="975189"/>
                </a:xfrm>
                <a:prstGeom prst="rect">
                  <a:avLst/>
                </a:prstGeom>
              </p:spPr>
            </p:pic>
          </p:control>
        </mc:Fallback>
      </mc:AlternateContent>
    </p:controls>
    <p:extLst>
      <p:ext uri="{BB962C8B-B14F-4D97-AF65-F5344CB8AC3E}">
        <p14:creationId xmlns:p14="http://schemas.microsoft.com/office/powerpoint/2010/main" val="9998285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75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750"/>
                                            <p:tgtEl>
                                              <p:spTgt spid="2"/>
                                            </p:tgtEl>
                                          </p:cBhvr>
                                        </p:animEffect>
                                        <p:anim calcmode="lin" valueType="num">
                                          <p:cBhvr>
                                            <p:cTn id="13" dur="750" fill="hold"/>
                                            <p:tgtEl>
                                              <p:spTgt spid="2"/>
                                            </p:tgtEl>
                                            <p:attrNameLst>
                                              <p:attrName>ppt_x</p:attrName>
                                            </p:attrNameLst>
                                          </p:cBhvr>
                                          <p:tavLst>
                                            <p:tav tm="0">
                                              <p:val>
                                                <p:strVal val="#ppt_x"/>
                                              </p:val>
                                            </p:tav>
                                            <p:tav tm="100000">
                                              <p:val>
                                                <p:strVal val="#ppt_x"/>
                                              </p:val>
                                            </p:tav>
                                          </p:tavLst>
                                        </p:anim>
                                        <p:anim calcmode="lin" valueType="num">
                                          <p:cBhvr>
                                            <p:cTn id="14" dur="75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down)">
                                          <p:cBhvr>
                                            <p:cTn id="29" dur="500"/>
                                            <p:tgtEl>
                                              <p:spTgt spid="21"/>
                                            </p:tgtEl>
                                          </p:cBhvr>
                                        </p:animEffect>
                                      </p:childTnLst>
                                    </p:cTn>
                                  </p:par>
                                  <p:par>
                                    <p:cTn id="30" presetID="22" presetClass="entr" presetSubtype="4"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down)">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ipe(down)">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down)">
                                          <p:cBhvr>
                                            <p:cTn id="47" dur="500"/>
                                            <p:tgtEl>
                                              <p:spTgt spid="25"/>
                                            </p:tgtEl>
                                          </p:cBhvr>
                                        </p:animEffect>
                                      </p:childTnLst>
                                    </p:cTn>
                                  </p:par>
                                  <p:par>
                                    <p:cTn id="48" presetID="22" presetClass="entr" presetSubtype="4" fill="hold"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wipe(down)">
                                          <p:cBhvr>
                                            <p:cTn id="5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750"/>
                                            <p:tgtEl>
                                              <p:spTgt spid="2"/>
                                            </p:tgtEl>
                                          </p:cBhvr>
                                        </p:animEffect>
                                        <p:anim calcmode="lin" valueType="num">
                                          <p:cBhvr>
                                            <p:cTn id="13" dur="750" fill="hold"/>
                                            <p:tgtEl>
                                              <p:spTgt spid="2"/>
                                            </p:tgtEl>
                                            <p:attrNameLst>
                                              <p:attrName>ppt_x</p:attrName>
                                            </p:attrNameLst>
                                          </p:cBhvr>
                                          <p:tavLst>
                                            <p:tav tm="0">
                                              <p:val>
                                                <p:strVal val="#ppt_x"/>
                                              </p:val>
                                            </p:tav>
                                            <p:tav tm="100000">
                                              <p:val>
                                                <p:strVal val="#ppt_x"/>
                                              </p:val>
                                            </p:tav>
                                          </p:tavLst>
                                        </p:anim>
                                        <p:anim calcmode="lin" valueType="num">
                                          <p:cBhvr>
                                            <p:cTn id="14" dur="75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down)">
                                          <p:cBhvr>
                                            <p:cTn id="29" dur="500"/>
                                            <p:tgtEl>
                                              <p:spTgt spid="21"/>
                                            </p:tgtEl>
                                          </p:cBhvr>
                                        </p:animEffect>
                                      </p:childTnLst>
                                    </p:cTn>
                                  </p:par>
                                  <p:par>
                                    <p:cTn id="30" presetID="22" presetClass="entr" presetSubtype="4"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down)">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ipe(down)">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down)">
                                          <p:cBhvr>
                                            <p:cTn id="47" dur="500"/>
                                            <p:tgtEl>
                                              <p:spTgt spid="25"/>
                                            </p:tgtEl>
                                          </p:cBhvr>
                                        </p:animEffect>
                                      </p:childTnLst>
                                    </p:cTn>
                                  </p:par>
                                  <p:par>
                                    <p:cTn id="48" presetID="22" presetClass="entr" presetSubtype="4" fill="hold"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wipe(down)">
                                          <p:cBhvr>
                                            <p:cTn id="5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3">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37561" y="257175"/>
            <a:ext cx="11516877" cy="6162675"/>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412B0F36-A2A7-B645-D7D6-1FE0B84A2863}"/>
              </a:ext>
            </a:extLst>
          </p:cNvPr>
          <p:cNvGrpSpPr/>
          <p:nvPr/>
        </p:nvGrpSpPr>
        <p:grpSpPr>
          <a:xfrm>
            <a:off x="326847" y="2352782"/>
            <a:ext cx="11511357" cy="4426502"/>
            <a:chOff x="445063" y="2349054"/>
            <a:chExt cx="8472360" cy="2320232"/>
          </a:xfrm>
        </p:grpSpPr>
        <p:sp>
          <p:nvSpPr>
            <p:cNvPr id="3" name="Rectangle: Rounded Corners 2">
              <a:extLst>
                <a:ext uri="{FF2B5EF4-FFF2-40B4-BE49-F238E27FC236}">
                  <a16:creationId xmlns:a16="http://schemas.microsoft.com/office/drawing/2014/main" id="{2A8D78C1-A72E-D15E-457D-A6C0DA638C68}"/>
                </a:ext>
              </a:extLst>
            </p:cNvPr>
            <p:cNvSpPr/>
            <p:nvPr/>
          </p:nvSpPr>
          <p:spPr>
            <a:xfrm>
              <a:off x="445063" y="2349054"/>
              <a:ext cx="8472360" cy="2248105"/>
            </a:xfrm>
            <a:custGeom>
              <a:avLst/>
              <a:gdLst>
                <a:gd name="connsiteX0" fmla="*/ 0 w 8472360"/>
                <a:gd name="connsiteY0" fmla="*/ 299290 h 2248105"/>
                <a:gd name="connsiteX1" fmla="*/ 299290 w 8472360"/>
                <a:gd name="connsiteY1" fmla="*/ 0 h 2248105"/>
                <a:gd name="connsiteX2" fmla="*/ 8173070 w 8472360"/>
                <a:gd name="connsiteY2" fmla="*/ 0 h 2248105"/>
                <a:gd name="connsiteX3" fmla="*/ 8472360 w 8472360"/>
                <a:gd name="connsiteY3" fmla="*/ 299290 h 2248105"/>
                <a:gd name="connsiteX4" fmla="*/ 8472360 w 8472360"/>
                <a:gd name="connsiteY4" fmla="*/ 1948815 h 2248105"/>
                <a:gd name="connsiteX5" fmla="*/ 8173070 w 8472360"/>
                <a:gd name="connsiteY5" fmla="*/ 2248105 h 2248105"/>
                <a:gd name="connsiteX6" fmla="*/ 299290 w 8472360"/>
                <a:gd name="connsiteY6" fmla="*/ 2248105 h 2248105"/>
                <a:gd name="connsiteX7" fmla="*/ 0 w 8472360"/>
                <a:gd name="connsiteY7" fmla="*/ 1948815 h 2248105"/>
                <a:gd name="connsiteX8" fmla="*/ 0 w 8472360"/>
                <a:gd name="connsiteY8" fmla="*/ 299290 h 224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2360" h="2248105" fill="none" extrusionOk="0">
                  <a:moveTo>
                    <a:pt x="0" y="299290"/>
                  </a:moveTo>
                  <a:cubicBezTo>
                    <a:pt x="7095" y="145616"/>
                    <a:pt x="135940" y="2820"/>
                    <a:pt x="299290" y="0"/>
                  </a:cubicBezTo>
                  <a:cubicBezTo>
                    <a:pt x="3698523" y="1774"/>
                    <a:pt x="5951029" y="15166"/>
                    <a:pt x="8173070" y="0"/>
                  </a:cubicBezTo>
                  <a:cubicBezTo>
                    <a:pt x="8340004" y="1810"/>
                    <a:pt x="8482947" y="125072"/>
                    <a:pt x="8472360" y="299290"/>
                  </a:cubicBezTo>
                  <a:cubicBezTo>
                    <a:pt x="8356431" y="933058"/>
                    <a:pt x="8522181" y="1185729"/>
                    <a:pt x="8472360" y="1948815"/>
                  </a:cubicBezTo>
                  <a:cubicBezTo>
                    <a:pt x="8484717" y="2105098"/>
                    <a:pt x="8346078" y="2250448"/>
                    <a:pt x="8173070" y="2248105"/>
                  </a:cubicBezTo>
                  <a:cubicBezTo>
                    <a:pt x="6624411" y="2197790"/>
                    <a:pt x="1964906" y="2251513"/>
                    <a:pt x="299290" y="2248105"/>
                  </a:cubicBezTo>
                  <a:cubicBezTo>
                    <a:pt x="159577" y="2248938"/>
                    <a:pt x="-15999" y="2116701"/>
                    <a:pt x="0" y="1948815"/>
                  </a:cubicBezTo>
                  <a:cubicBezTo>
                    <a:pt x="47484" y="1721802"/>
                    <a:pt x="32779" y="618784"/>
                    <a:pt x="0" y="299290"/>
                  </a:cubicBezTo>
                  <a:close/>
                </a:path>
                <a:path w="8472360" h="2248105" stroke="0" extrusionOk="0">
                  <a:moveTo>
                    <a:pt x="0" y="299290"/>
                  </a:moveTo>
                  <a:cubicBezTo>
                    <a:pt x="-20844" y="153796"/>
                    <a:pt x="156713" y="3486"/>
                    <a:pt x="299290" y="0"/>
                  </a:cubicBezTo>
                  <a:cubicBezTo>
                    <a:pt x="2617224" y="22690"/>
                    <a:pt x="6990375" y="155460"/>
                    <a:pt x="8173070" y="0"/>
                  </a:cubicBezTo>
                  <a:cubicBezTo>
                    <a:pt x="8330441" y="27042"/>
                    <a:pt x="8495812" y="130271"/>
                    <a:pt x="8472360" y="299290"/>
                  </a:cubicBezTo>
                  <a:cubicBezTo>
                    <a:pt x="8560618" y="788000"/>
                    <a:pt x="8424551" y="1138306"/>
                    <a:pt x="8472360" y="1948815"/>
                  </a:cubicBezTo>
                  <a:cubicBezTo>
                    <a:pt x="8478313" y="2090864"/>
                    <a:pt x="8356941" y="2251860"/>
                    <a:pt x="8173070" y="2248105"/>
                  </a:cubicBezTo>
                  <a:cubicBezTo>
                    <a:pt x="6467763" y="2115671"/>
                    <a:pt x="2214018" y="2174255"/>
                    <a:pt x="299290" y="2248105"/>
                  </a:cubicBezTo>
                  <a:cubicBezTo>
                    <a:pt x="125816" y="2255280"/>
                    <a:pt x="-1474" y="2127435"/>
                    <a:pt x="0" y="1948815"/>
                  </a:cubicBezTo>
                  <a:cubicBezTo>
                    <a:pt x="67845" y="1295458"/>
                    <a:pt x="4246" y="1099051"/>
                    <a:pt x="0" y="299290"/>
                  </a:cubicBezTo>
                  <a:close/>
                </a:path>
              </a:pathLst>
            </a:custGeom>
            <a:solidFill>
              <a:schemeClr val="bg1"/>
            </a:solidFill>
            <a:ln w="38100">
              <a:solidFill>
                <a:srgbClr val="002060"/>
              </a:solidFill>
              <a:extLst>
                <a:ext uri="{C807C97D-BFC1-408E-A445-0C87EB9F89A2}">
                  <ask:lineSketchStyleProps xmlns:ask="http://schemas.microsoft.com/office/drawing/2018/sketchyshapes" sd="3428593590">
                    <a:prstGeom prst="roundRect">
                      <a:avLst>
                        <a:gd name="adj" fmla="val 1331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4" name="TextBox 3">
              <a:extLst>
                <a:ext uri="{FF2B5EF4-FFF2-40B4-BE49-F238E27FC236}">
                  <a16:creationId xmlns:a16="http://schemas.microsoft.com/office/drawing/2014/main" id="{9BAFFC84-E466-7AB5-9166-B1AB525E44EE}"/>
                </a:ext>
              </a:extLst>
            </p:cNvPr>
            <p:cNvSpPr txBox="1"/>
            <p:nvPr/>
          </p:nvSpPr>
          <p:spPr>
            <a:xfrm>
              <a:off x="547964" y="2397276"/>
              <a:ext cx="8281539" cy="22720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Thế rồi hai cậu bé cùng nhau xây những toà lâu đài bằng cát và cười giòn tan. Khi cha của cậu bé bị liệt nói đã tới lúc về, cậu bé mơ ước biết bay đến thầm thì vào tai ông và được ông đồng ý. Cậu bảo bạn: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 Mình chưa biết làm thế nào để giúp cậu đi và chạy được như mình. Nhưng điều này thì mình làm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Dứt lời, cậu xoay người lại cõng bạn. Người bạn nhỏ ôm ghì lấy cậu. Lúc đầu, cậu đi từng bước ngắn. Rồi như được tiếp thêm sức mạnh, cậu bắt đầu chạy cho tới lúc gió tạt mạnh vào mặt cả hai.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Người cha đứng lặng nhìn theo, mắt rưng rưng. Đứa con không đi được của ông đang dang rộng đôi cánh tay, vung vẩy trong gió và luôn miệng hét to: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Con đang bay, bố ơi! Con đang bay!</a:t>
              </a:r>
            </a:p>
          </p:txBody>
        </p:sp>
      </p:grpSp>
      <p:grpSp>
        <p:nvGrpSpPr>
          <p:cNvPr id="5" name="Group 4">
            <a:extLst>
              <a:ext uri="{FF2B5EF4-FFF2-40B4-BE49-F238E27FC236}">
                <a16:creationId xmlns:a16="http://schemas.microsoft.com/office/drawing/2014/main" id="{5341F2BD-E51B-4ABA-AC35-9242A743D0F5}"/>
              </a:ext>
            </a:extLst>
          </p:cNvPr>
          <p:cNvGrpSpPr/>
          <p:nvPr/>
        </p:nvGrpSpPr>
        <p:grpSpPr>
          <a:xfrm>
            <a:off x="384821" y="1283503"/>
            <a:ext cx="2501351" cy="923330"/>
            <a:chOff x="1401906" y="1414510"/>
            <a:chExt cx="1694825" cy="935159"/>
          </a:xfrm>
        </p:grpSpPr>
        <p:sp>
          <p:nvSpPr>
            <p:cNvPr id="6" name="Flowchart: Terminator 5">
              <a:extLst>
                <a:ext uri="{FF2B5EF4-FFF2-40B4-BE49-F238E27FC236}">
                  <a16:creationId xmlns:a16="http://schemas.microsoft.com/office/drawing/2014/main" id="{8AEF8A7F-A96D-FEC3-51C1-290552322BD9}"/>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9" name="TextBox 8">
              <a:extLst>
                <a:ext uri="{FF2B5EF4-FFF2-40B4-BE49-F238E27FC236}">
                  <a16:creationId xmlns:a16="http://schemas.microsoft.com/office/drawing/2014/main" id="{5FF47843-C7DF-4B15-4D1C-789CA7C0EA84}"/>
                </a:ext>
              </a:extLst>
            </p:cNvPr>
            <p:cNvSpPr txBox="1"/>
            <p:nvPr/>
          </p:nvSpPr>
          <p:spPr>
            <a:xfrm>
              <a:off x="1459458" y="1414510"/>
              <a:ext cx="1637273" cy="93515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err="1">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a:ea typeface="LNTH-LuoLuoNotangYuanTi 1" pitchFamily="2" charset="-128"/>
                  <a:cs typeface="LNTH-LuoLuoNotangYuanTi 1" pitchFamily="2" charset="-128"/>
                  <a:sym typeface="Arial"/>
                </a:rPr>
                <a:t>Đoạn</a:t>
              </a:r>
              <a:r>
                <a:rPr kumimoji="0" lang="en-US" sz="54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a:ea typeface="LNTH-LuoLuoNotangYuanTi 1" pitchFamily="2" charset="-128"/>
                  <a:cs typeface="LNTH-LuoLuoNotangYuanTi 1" pitchFamily="2" charset="-128"/>
                  <a:sym typeface="Arial"/>
                </a:rPr>
                <a:t> 2</a:t>
              </a:r>
              <a:endParaRPr kumimoji="0" lang="vi-VN" sz="54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Arial" panose="020B0604020202020204" pitchFamily="34" charset="0"/>
                <a:ea typeface="LNTH-LuoLuoNotangYuanTi 1" pitchFamily="2" charset="-128"/>
                <a:cs typeface="LNTH-LuoLuoNotangYuanTi 1" pitchFamily="2" charset="-128"/>
                <a:sym typeface="Arial"/>
              </a:endParaRPr>
            </a:p>
          </p:txBody>
        </p:sp>
      </p:grpSp>
      <p:pic>
        <p:nvPicPr>
          <p:cNvPr id="10" name="Picture 9">
            <a:extLst>
              <a:ext uri="{FF2B5EF4-FFF2-40B4-BE49-F238E27FC236}">
                <a16:creationId xmlns:a16="http://schemas.microsoft.com/office/drawing/2014/main" id="{A6824F76-A6D3-7A27-9759-B4A55ECF53D8}"/>
              </a:ext>
            </a:extLst>
          </p:cNvPr>
          <p:cNvPicPr>
            <a:picLocks noChangeAspect="1"/>
          </p:cNvPicPr>
          <p:nvPr/>
        </p:nvPicPr>
        <p:blipFill>
          <a:blip r:embed="rId4"/>
          <a:stretch>
            <a:fillRect/>
          </a:stretch>
        </p:blipFill>
        <p:spPr>
          <a:xfrm>
            <a:off x="1895475" y="-87779"/>
            <a:ext cx="9450158" cy="1700598"/>
          </a:xfrm>
          <a:prstGeom prst="rect">
            <a:avLst/>
          </a:prstGeom>
        </p:spPr>
      </p:pic>
    </p:spTree>
    <p:controls>
      <mc:AlternateContent xmlns:mc="http://schemas.openxmlformats.org/markup-compatibility/2006">
        <mc:Choice xmlns:v="urn:schemas-microsoft-com:vml" Requires="v">
          <p:control name="TextBox1" r:id="rId1" imgW="6019920" imgH="975240"/>
        </mc:Choice>
        <mc:Fallback>
          <p:control name="TextBox1" r:id="rId1" imgW="6019920" imgH="975240">
            <p:pic>
              <p:nvPicPr>
                <p:cNvPr id="17" name="TextBox1">
                  <a:extLst>
                    <a:ext uri="{FF2B5EF4-FFF2-40B4-BE49-F238E27FC236}">
                      <a16:creationId xmlns:a16="http://schemas.microsoft.com/office/drawing/2014/main" id="{F6F897AE-7B56-9047-08E2-85BB8D457948}"/>
                    </a:ext>
                  </a:extLst>
                </p:cNvPr>
                <p:cNvPicPr>
                  <a:picLocks/>
                </p:cNvPicPr>
                <p:nvPr/>
              </p:nvPicPr>
              <p:blipFill>
                <a:blip r:embed="rId5"/>
                <a:stretch>
                  <a:fillRect/>
                </a:stretch>
              </p:blipFill>
              <p:spPr>
                <a:xfrm>
                  <a:off x="5838825" y="1295399"/>
                  <a:ext cx="6019800" cy="975189"/>
                </a:xfrm>
                <a:prstGeom prst="rect">
                  <a:avLst/>
                </a:prstGeom>
              </p:spPr>
            </p:pic>
          </p:control>
        </mc:Fallback>
      </mc:AlternateContent>
    </p:controls>
    <p:extLst>
      <p:ext uri="{BB962C8B-B14F-4D97-AF65-F5344CB8AC3E}">
        <p14:creationId xmlns:p14="http://schemas.microsoft.com/office/powerpoint/2010/main" val="10173904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75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750"/>
                                            <p:tgtEl>
                                              <p:spTgt spid="2"/>
                                            </p:tgtEl>
                                          </p:cBhvr>
                                        </p:animEffect>
                                        <p:anim calcmode="lin" valueType="num">
                                          <p:cBhvr>
                                            <p:cTn id="13" dur="750" fill="hold"/>
                                            <p:tgtEl>
                                              <p:spTgt spid="2"/>
                                            </p:tgtEl>
                                            <p:attrNameLst>
                                              <p:attrName>ppt_x</p:attrName>
                                            </p:attrNameLst>
                                          </p:cBhvr>
                                          <p:tavLst>
                                            <p:tav tm="0">
                                              <p:val>
                                                <p:strVal val="#ppt_x"/>
                                              </p:val>
                                            </p:tav>
                                            <p:tav tm="100000">
                                              <p:val>
                                                <p:strVal val="#ppt_x"/>
                                              </p:val>
                                            </p:tav>
                                          </p:tavLst>
                                        </p:anim>
                                        <p:anim calcmode="lin" valueType="num">
                                          <p:cBhvr>
                                            <p:cTn id="14" dur="7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750"/>
                                            <p:tgtEl>
                                              <p:spTgt spid="2"/>
                                            </p:tgtEl>
                                          </p:cBhvr>
                                        </p:animEffect>
                                        <p:anim calcmode="lin" valueType="num">
                                          <p:cBhvr>
                                            <p:cTn id="13" dur="750" fill="hold"/>
                                            <p:tgtEl>
                                              <p:spTgt spid="2"/>
                                            </p:tgtEl>
                                            <p:attrNameLst>
                                              <p:attrName>ppt_x</p:attrName>
                                            </p:attrNameLst>
                                          </p:cBhvr>
                                          <p:tavLst>
                                            <p:tav tm="0">
                                              <p:val>
                                                <p:strVal val="#ppt_x"/>
                                              </p:val>
                                            </p:tav>
                                            <p:tav tm="100000">
                                              <p:val>
                                                <p:strVal val="#ppt_x"/>
                                              </p:val>
                                            </p:tav>
                                          </p:tavLst>
                                        </p:anim>
                                        <p:anim calcmode="lin" valueType="num">
                                          <p:cBhvr>
                                            <p:cTn id="14" dur="7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30380" y="561974"/>
            <a:ext cx="11516877" cy="5934075"/>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descr="Graphical user interface, website&#10;&#10;Description automatically generated">
            <a:extLst>
              <a:ext uri="{FF2B5EF4-FFF2-40B4-BE49-F238E27FC236}">
                <a16:creationId xmlns:a16="http://schemas.microsoft.com/office/drawing/2014/main" id="{E3B5999B-358F-CA27-8D6A-5E68185A1E8C}"/>
              </a:ext>
            </a:extLst>
          </p:cNvPr>
          <p:cNvPicPr>
            <a:picLocks noChangeAspect="1"/>
          </p:cNvPicPr>
          <p:nvPr/>
        </p:nvPicPr>
        <p:blipFill>
          <a:blip r:embed="rId3"/>
          <a:stretch>
            <a:fillRect/>
          </a:stretch>
        </p:blipFill>
        <p:spPr>
          <a:xfrm>
            <a:off x="-1" y="0"/>
            <a:ext cx="12344009" cy="6858000"/>
          </a:xfrm>
          <a:prstGeom prst="rect">
            <a:avLst/>
          </a:prstGeom>
        </p:spPr>
      </p:pic>
      <p:pic>
        <p:nvPicPr>
          <p:cNvPr id="3" name="Picture 2" descr="A picture containing diagram&#10;&#10;Description automatically generated">
            <a:extLst>
              <a:ext uri="{FF2B5EF4-FFF2-40B4-BE49-F238E27FC236}">
                <a16:creationId xmlns:a16="http://schemas.microsoft.com/office/drawing/2014/main" id="{A94F25E6-2C99-8AE2-C8F6-A96144C1E9C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505" b="98960" l="2352" r="96725">
                        <a14:foregroundMark x1="23566" y1="73815" x2="24643" y2="82216"/>
                        <a14:foregroundMark x1="42031" y1="76031" x2="40580" y2="78728"/>
                        <a14:foregroundMark x1="16861" y1="86821" x2="46560" y2="94605"/>
                        <a14:foregroundMark x1="46560" y1="94605" x2="46560" y2="94605"/>
                        <a14:foregroundMark x1="87492" y1="87303" x2="69554" y2="96513"/>
                        <a14:foregroundMark x1="69554" y1="96513" x2="69554" y2="96513"/>
                        <a14:foregroundMark x1="93999" y1="34605" x2="93647" y2="39692"/>
                        <a14:foregroundMark x1="12332" y1="23487" x2="14135" y2="29692"/>
                        <a14:foregroundMark x1="8529" y1="44277" x2="7980" y2="49056"/>
                        <a14:foregroundMark x1="72104" y1="6358" x2="74808" y2="7611"/>
                        <a14:foregroundMark x1="71730" y1="74123" x2="69202" y2="75723"/>
                        <a14:foregroundMark x1="75181" y1="71580" x2="77336" y2="77303"/>
                        <a14:foregroundMark x1="5078" y1="89056" x2="9980" y2="88882"/>
                        <a14:foregroundMark x1="95098" y1="86975" x2="95647" y2="88247"/>
                        <a14:foregroundMark x1="54342" y1="8882" x2="42933" y2="6821"/>
                        <a14:foregroundMark x1="42933" y1="6821" x2="42933" y2="6821"/>
                        <a14:foregroundMark x1="74632" y1="17148" x2="73005" y2="24913"/>
                        <a14:foregroundMark x1="93823" y1="29692" x2="96725" y2="32543"/>
                        <a14:foregroundMark x1="76808" y1="65877" x2="76984" y2="71272"/>
                        <a14:foregroundMark x1="54517" y1="9518" x2="49637" y2="15087"/>
                        <a14:foregroundMark x1="79710" y1="64451" x2="81337" y2="67457"/>
                        <a14:foregroundMark x1="54342" y1="2543" x2="51264" y2="4605"/>
                        <a14:foregroundMark x1="55792" y1="4123" x2="59046" y2="6358"/>
                        <a14:foregroundMark x1="71378" y1="4451" x2="71378" y2="4451"/>
                        <a14:foregroundMark x1="41482" y1="6185" x2="41482" y2="6185"/>
                        <a14:foregroundMark x1="22664" y1="69692" x2="21016" y2="71908"/>
                        <a14:foregroundMark x1="2374" y1="88728" x2="2374" y2="88728"/>
                        <a14:foregroundMark x1="80787" y1="63969" x2="80787" y2="66185"/>
                        <a14:foregroundMark x1="73730" y1="63642" x2="73533" y2="64123"/>
                        <a14:foregroundMark x1="21565" y1="82697" x2="20290" y2="83642"/>
                        <a14:foregroundMark x1="79336" y1="63179" x2="79336" y2="63179"/>
                        <a14:foregroundMark x1="81512" y1="67148" x2="81512" y2="67148"/>
                        <a14:foregroundMark x1="74984" y1="78728" x2="74632" y2="79846"/>
                        <a14:foregroundMark x1="69202" y1="73969" x2="69202" y2="73969"/>
                        <a14:foregroundMark x1="69026" y1="73333" x2="69026" y2="73333"/>
                        <a14:foregroundMark x1="73906" y1="63333" x2="73906" y2="63333"/>
                        <a14:foregroundMark x1="69202" y1="73642" x2="70653" y2="73969"/>
                        <a14:foregroundMark x1="81337" y1="66031" x2="82062" y2="68247"/>
                        <a14:foregroundMark x1="73005" y1="63179" x2="73005" y2="64759"/>
                        <a14:foregroundMark x1="79886" y1="62852" x2="81139" y2="67303"/>
                        <a14:foregroundMark x1="82062" y1="66821" x2="82062" y2="66821"/>
                        <a14:foregroundMark x1="81864" y1="65549" x2="82590" y2="68092"/>
                        <a14:foregroundMark x1="10376" y1="18516" x2="10376" y2="18516"/>
                        <a14:foregroundMark x1="6243" y1="20250" x2="6243" y2="20250"/>
                        <a14:foregroundMark x1="10772" y1="17823" x2="10772" y2="17823"/>
                        <a14:foregroundMark x1="10574" y1="17649" x2="11167" y2="18690"/>
                        <a14:foregroundMark x1="47879" y1="98960" x2="47879" y2="98960"/>
                        <a14:foregroundMark x1="45526" y1="98092" x2="45526" y2="98092"/>
                        <a14:foregroundMark x1="6639" y1="19383" x2="6639" y2="19383"/>
                        <a14:foregroundMark x1="10969" y1="17129" x2="10969" y2="17129"/>
                        <a14:backgroundMark x1="55243" y1="5877" x2="55243" y2="5877"/>
                        <a14:backgroundMark x1="47835" y1="49518" x2="48011" y2="50000"/>
                        <a14:backgroundMark x1="25742" y1="81580" x2="25742" y2="81580"/>
                        <a14:backgroundMark x1="30622" y1="80308" x2="31523" y2="80636"/>
                        <a14:backgroundMark x1="24093" y1="81908" x2="24093" y2="81908"/>
                        <a14:backgroundMark x1="24291" y1="81580" x2="24291" y2="81580"/>
                        <a14:backgroundMark x1="24291" y1="81580" x2="24819" y2="81580"/>
                        <a14:backgroundMark x1="69026" y1="62543" x2="69026" y2="62543"/>
                        <a14:backgroundMark x1="71180" y1="63179" x2="71180" y2="63179"/>
                        <a14:backgroundMark x1="73533" y1="62389" x2="73533" y2="62389"/>
                        <a14:backgroundMark x1="73906" y1="62389" x2="73906" y2="62389"/>
                      </a14:backgroundRemoval>
                    </a14:imgEffect>
                  </a14:imgLayer>
                </a14:imgProps>
              </a:ext>
            </a:extLst>
          </a:blip>
          <a:stretch>
            <a:fillRect/>
          </a:stretch>
        </p:blipFill>
        <p:spPr>
          <a:xfrm>
            <a:off x="-26017" y="897339"/>
            <a:ext cx="5247692" cy="5987144"/>
          </a:xfrm>
          <a:prstGeom prst="rect">
            <a:avLst/>
          </a:prstGeom>
        </p:spPr>
      </p:pic>
      <p:grpSp>
        <p:nvGrpSpPr>
          <p:cNvPr id="4" name="Group 3">
            <a:extLst>
              <a:ext uri="{FF2B5EF4-FFF2-40B4-BE49-F238E27FC236}">
                <a16:creationId xmlns:a16="http://schemas.microsoft.com/office/drawing/2014/main" id="{8C5FC4A6-7230-507A-6C69-2ACDF5A18AA1}"/>
              </a:ext>
            </a:extLst>
          </p:cNvPr>
          <p:cNvGrpSpPr/>
          <p:nvPr/>
        </p:nvGrpSpPr>
        <p:grpSpPr>
          <a:xfrm>
            <a:off x="5334705" y="1411600"/>
            <a:ext cx="6634712" cy="3640944"/>
            <a:chOff x="2975205" y="1255651"/>
            <a:chExt cx="5432196" cy="3036949"/>
          </a:xfrm>
        </p:grpSpPr>
        <p:sp>
          <p:nvSpPr>
            <p:cNvPr id="5" name="Rectangle: Rounded Corners 4">
              <a:extLst>
                <a:ext uri="{FF2B5EF4-FFF2-40B4-BE49-F238E27FC236}">
                  <a16:creationId xmlns:a16="http://schemas.microsoft.com/office/drawing/2014/main" id="{51A546CA-2E7B-1D35-BC2C-1B66C67CA757}"/>
                </a:ext>
              </a:extLst>
            </p:cNvPr>
            <p:cNvSpPr/>
            <p:nvPr/>
          </p:nvSpPr>
          <p:spPr>
            <a:xfrm>
              <a:off x="2975205" y="1724298"/>
              <a:ext cx="5432196" cy="2568302"/>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rgbClr val="FFFFFF">
                <a:alpha val="94902"/>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20000"/>
                </a:lnSpc>
                <a:buClr>
                  <a:srgbClr val="000000"/>
                </a:buClr>
                <a:defRPr/>
              </a:pPr>
              <a:r>
                <a:rPr lang="en-US" sz="4267" kern="0" dirty="0" err="1">
                  <a:solidFill>
                    <a:srgbClr val="000000"/>
                  </a:solidFill>
                  <a:latin typeface="UTM Duepuntozero" panose="02040603050506020204" pitchFamily="18" charset="0"/>
                  <a:sym typeface="Arial"/>
                </a:rPr>
                <a:t>Phân</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công</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theo</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đoạn</a:t>
              </a:r>
              <a:r>
                <a:rPr lang="en-US" sz="4267" kern="0" dirty="0">
                  <a:solidFill>
                    <a:srgbClr val="000000"/>
                  </a:solidFill>
                  <a:latin typeface="UTM Duepuntozero" panose="02040603050506020204" pitchFamily="18" charset="0"/>
                  <a:sym typeface="Arial"/>
                </a:rPr>
                <a:t>.</a:t>
              </a:r>
            </a:p>
            <a:p>
              <a:pPr marL="757748" algn="just" defTabSz="1219170">
                <a:lnSpc>
                  <a:spcPct val="120000"/>
                </a:lnSpc>
                <a:buClr>
                  <a:srgbClr val="000000"/>
                </a:buClr>
                <a:defRPr/>
              </a:pPr>
              <a:r>
                <a:rPr lang="en-US" sz="4267" kern="0" dirty="0" err="1">
                  <a:solidFill>
                    <a:srgbClr val="000000"/>
                  </a:solidFill>
                  <a:latin typeface="UTM Duepuntozero" panose="02040603050506020204" pitchFamily="18" charset="0"/>
                  <a:sym typeface="Arial"/>
                </a:rPr>
                <a:t>Tất</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cả</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thành</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viên</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đều</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a:t>
              </a:r>
            </a:p>
            <a:p>
              <a:pPr marL="757748" algn="just" defTabSz="1219170">
                <a:lnSpc>
                  <a:spcPct val="120000"/>
                </a:lnSpc>
                <a:buClr>
                  <a:srgbClr val="000000"/>
                </a:buClr>
                <a:defRPr/>
              </a:pPr>
              <a:r>
                <a:rPr lang="en-US" sz="4267" kern="0" dirty="0" err="1">
                  <a:solidFill>
                    <a:srgbClr val="000000"/>
                  </a:solidFill>
                  <a:latin typeface="UTM Duepuntozero" panose="02040603050506020204" pitchFamily="18" charset="0"/>
                  <a:sym typeface="Arial"/>
                </a:rPr>
                <a:t>Giải</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nghĩa</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từ</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cùng</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nhau</a:t>
              </a:r>
              <a:r>
                <a:rPr lang="en-US" sz="4267" kern="0" dirty="0">
                  <a:solidFill>
                    <a:srgbClr val="000000"/>
                  </a:solidFill>
                  <a:latin typeface="UTM Duepuntozero" panose="02040603050506020204" pitchFamily="18" charset="0"/>
                  <a:sym typeface="Arial"/>
                </a:rPr>
                <a:t>. </a:t>
              </a:r>
              <a:endParaRPr lang="vi-VN" sz="4267" kern="0" dirty="0">
                <a:solidFill>
                  <a:srgbClr val="000000"/>
                </a:solidFill>
                <a:latin typeface="Arial" panose="020B0604020202020204" pitchFamily="34" charset="0"/>
                <a:sym typeface="Arial"/>
              </a:endParaRPr>
            </a:p>
          </p:txBody>
        </p:sp>
        <p:sp>
          <p:nvSpPr>
            <p:cNvPr id="8" name="Rectangle: Rounded Corners 7">
              <a:extLst>
                <a:ext uri="{FF2B5EF4-FFF2-40B4-BE49-F238E27FC236}">
                  <a16:creationId xmlns:a16="http://schemas.microsoft.com/office/drawing/2014/main" id="{0BA2D83A-0C4E-5261-35F8-1E4478894BE4}"/>
                </a:ext>
              </a:extLst>
            </p:cNvPr>
            <p:cNvSpPr/>
            <p:nvPr/>
          </p:nvSpPr>
          <p:spPr>
            <a:xfrm>
              <a:off x="4589851" y="1255651"/>
              <a:ext cx="2453009" cy="79683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Yêu</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Cầu</a:t>
              </a:r>
              <a:endPar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pic>
          <p:nvPicPr>
            <p:cNvPr id="13" name="Picture 12">
              <a:extLst>
                <a:ext uri="{FF2B5EF4-FFF2-40B4-BE49-F238E27FC236}">
                  <a16:creationId xmlns:a16="http://schemas.microsoft.com/office/drawing/2014/main" id="{9DD6CB82-FD37-EA8E-270A-4E52B65415AB}"/>
                </a:ext>
              </a:extLst>
            </p:cNvPr>
            <p:cNvPicPr>
              <a:picLocks noChangeAspect="1"/>
            </p:cNvPicPr>
            <p:nvPr/>
          </p:nvPicPr>
          <p:blipFill>
            <a:blip r:embed="rId6"/>
            <a:stretch>
              <a:fillRect/>
            </a:stretch>
          </p:blipFill>
          <p:spPr>
            <a:xfrm flipH="1">
              <a:off x="3156233" y="2248596"/>
              <a:ext cx="539794" cy="539794"/>
            </a:xfrm>
            <a:prstGeom prst="rect">
              <a:avLst/>
            </a:prstGeom>
          </p:spPr>
        </p:pic>
        <p:pic>
          <p:nvPicPr>
            <p:cNvPr id="14" name="Picture 13">
              <a:extLst>
                <a:ext uri="{FF2B5EF4-FFF2-40B4-BE49-F238E27FC236}">
                  <a16:creationId xmlns:a16="http://schemas.microsoft.com/office/drawing/2014/main" id="{CAF2AE0C-D67F-8A59-725D-A7201C043197}"/>
                </a:ext>
              </a:extLst>
            </p:cNvPr>
            <p:cNvPicPr>
              <a:picLocks noChangeAspect="1"/>
            </p:cNvPicPr>
            <p:nvPr/>
          </p:nvPicPr>
          <p:blipFill>
            <a:blip r:embed="rId6"/>
            <a:stretch>
              <a:fillRect/>
            </a:stretch>
          </p:blipFill>
          <p:spPr>
            <a:xfrm flipH="1">
              <a:off x="3125205" y="2853858"/>
              <a:ext cx="539793" cy="539793"/>
            </a:xfrm>
            <a:prstGeom prst="rect">
              <a:avLst/>
            </a:prstGeom>
          </p:spPr>
        </p:pic>
        <p:pic>
          <p:nvPicPr>
            <p:cNvPr id="15" name="Picture 14">
              <a:extLst>
                <a:ext uri="{FF2B5EF4-FFF2-40B4-BE49-F238E27FC236}">
                  <a16:creationId xmlns:a16="http://schemas.microsoft.com/office/drawing/2014/main" id="{094AF1C9-B9E2-C340-E8E7-9F43E2A11378}"/>
                </a:ext>
              </a:extLst>
            </p:cNvPr>
            <p:cNvPicPr>
              <a:picLocks noChangeAspect="1"/>
            </p:cNvPicPr>
            <p:nvPr/>
          </p:nvPicPr>
          <p:blipFill>
            <a:blip r:embed="rId6"/>
            <a:stretch>
              <a:fillRect/>
            </a:stretch>
          </p:blipFill>
          <p:spPr>
            <a:xfrm flipH="1">
              <a:off x="3150160" y="3571452"/>
              <a:ext cx="545867" cy="545867"/>
            </a:xfrm>
            <a:prstGeom prst="rect">
              <a:avLst/>
            </a:prstGeom>
          </p:spPr>
        </p:pic>
      </p:grpSp>
      <p:pic>
        <p:nvPicPr>
          <p:cNvPr id="16" name="Picture 15">
            <a:extLst>
              <a:ext uri="{FF2B5EF4-FFF2-40B4-BE49-F238E27FC236}">
                <a16:creationId xmlns:a16="http://schemas.microsoft.com/office/drawing/2014/main" id="{4E97D5B2-F1CF-D3C8-63E5-D037E7635D74}"/>
              </a:ext>
            </a:extLst>
          </p:cNvPr>
          <p:cNvPicPr>
            <a:picLocks noChangeAspect="1"/>
          </p:cNvPicPr>
          <p:nvPr/>
        </p:nvPicPr>
        <p:blipFill>
          <a:blip r:embed="rId7"/>
          <a:stretch>
            <a:fillRect/>
          </a:stretch>
        </p:blipFill>
        <p:spPr>
          <a:xfrm>
            <a:off x="2620779" y="-234106"/>
            <a:ext cx="8388823" cy="1408298"/>
          </a:xfrm>
          <a:prstGeom prst="rect">
            <a:avLst/>
          </a:prstGeom>
        </p:spPr>
      </p:pic>
    </p:spTree>
    <p:extLst>
      <p:ext uri="{BB962C8B-B14F-4D97-AF65-F5344CB8AC3E}">
        <p14:creationId xmlns:p14="http://schemas.microsoft.com/office/powerpoint/2010/main" val="68721261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82397BD5-E06F-9C3C-18A9-AB2368DA893F}"/>
              </a:ext>
            </a:extLst>
          </p:cNvPr>
          <p:cNvSpPr/>
          <p:nvPr/>
        </p:nvSpPr>
        <p:spPr>
          <a:xfrm>
            <a:off x="885825" y="838200"/>
            <a:ext cx="10820400" cy="5629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图片 10">
            <a:extLst>
              <a:ext uri="{FF2B5EF4-FFF2-40B4-BE49-F238E27FC236}">
                <a16:creationId xmlns:a16="http://schemas.microsoft.com/office/drawing/2014/main" id="{08553787-A48B-6A46-F8DF-9704EC01D74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9981" y="1386326"/>
            <a:ext cx="4376960" cy="5376424"/>
          </a:xfrm>
          <a:prstGeom prst="rect">
            <a:avLst/>
          </a:prstGeom>
        </p:spPr>
      </p:pic>
      <p:pic>
        <p:nvPicPr>
          <p:cNvPr id="2" name="Picture 1">
            <a:extLst>
              <a:ext uri="{FF2B5EF4-FFF2-40B4-BE49-F238E27FC236}">
                <a16:creationId xmlns:a16="http://schemas.microsoft.com/office/drawing/2014/main" id="{650F8578-350E-264D-81CC-BF4708F43397}"/>
              </a:ext>
            </a:extLst>
          </p:cNvPr>
          <p:cNvPicPr>
            <a:picLocks noChangeAspect="1"/>
          </p:cNvPicPr>
          <p:nvPr/>
        </p:nvPicPr>
        <p:blipFill>
          <a:blip r:embed="rId5"/>
          <a:stretch>
            <a:fillRect/>
          </a:stretch>
        </p:blipFill>
        <p:spPr>
          <a:xfrm>
            <a:off x="2847924" y="2078831"/>
            <a:ext cx="8660562" cy="3202085"/>
          </a:xfrm>
          <a:prstGeom prst="rect">
            <a:avLst/>
          </a:prstGeom>
        </p:spPr>
      </p:pic>
    </p:spTree>
    <p:extLst>
      <p:ext uri="{BB962C8B-B14F-4D97-AF65-F5344CB8AC3E}">
        <p14:creationId xmlns:p14="http://schemas.microsoft.com/office/powerpoint/2010/main" val="22329327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37561" y="257175"/>
            <a:ext cx="11516877" cy="6308012"/>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Nhóm 20">
            <a:extLst>
              <a:ext uri="{FF2B5EF4-FFF2-40B4-BE49-F238E27FC236}">
                <a16:creationId xmlns:a16="http://schemas.microsoft.com/office/drawing/2014/main" id="{69DAEED2-F545-364E-B436-2832907D1E63}"/>
              </a:ext>
            </a:extLst>
          </p:cNvPr>
          <p:cNvGrpSpPr/>
          <p:nvPr/>
        </p:nvGrpSpPr>
        <p:grpSpPr>
          <a:xfrm>
            <a:off x="262810" y="127534"/>
            <a:ext cx="11398360" cy="1506969"/>
            <a:chOff x="282113" y="-170659"/>
            <a:chExt cx="8548770" cy="1130227"/>
          </a:xfrm>
        </p:grpSpPr>
        <p:sp>
          <p:nvSpPr>
            <p:cNvPr id="8" name="Hình chữ nhật: Góc Tròn 3">
              <a:extLst>
                <a:ext uri="{FF2B5EF4-FFF2-40B4-BE49-F238E27FC236}">
                  <a16:creationId xmlns:a16="http://schemas.microsoft.com/office/drawing/2014/main" id="{30781F75-700C-7DA1-4816-CB58B18FEDEC}"/>
                </a:ext>
              </a:extLst>
            </p:cNvPr>
            <p:cNvSpPr/>
            <p:nvPr/>
          </p:nvSpPr>
          <p:spPr>
            <a:xfrm>
              <a:off x="282113" y="-114039"/>
              <a:ext cx="8548770" cy="1022842"/>
            </a:xfrm>
            <a:custGeom>
              <a:avLst/>
              <a:gdLst>
                <a:gd name="connsiteX0" fmla="*/ 0 w 8548770"/>
                <a:gd name="connsiteY0" fmla="*/ 170477 h 1022842"/>
                <a:gd name="connsiteX1" fmla="*/ 170477 w 8548770"/>
                <a:gd name="connsiteY1" fmla="*/ 0 h 1022842"/>
                <a:gd name="connsiteX2" fmla="*/ 772384 w 8548770"/>
                <a:gd name="connsiteY2" fmla="*/ 0 h 1022842"/>
                <a:gd name="connsiteX3" fmla="*/ 1210134 w 8548770"/>
                <a:gd name="connsiteY3" fmla="*/ 0 h 1022842"/>
                <a:gd name="connsiteX4" fmla="*/ 1894118 w 8548770"/>
                <a:gd name="connsiteY4" fmla="*/ 0 h 1022842"/>
                <a:gd name="connsiteX5" fmla="*/ 2660181 w 8548770"/>
                <a:gd name="connsiteY5" fmla="*/ 0 h 1022842"/>
                <a:gd name="connsiteX6" fmla="*/ 3508322 w 8548770"/>
                <a:gd name="connsiteY6" fmla="*/ 0 h 1022842"/>
                <a:gd name="connsiteX7" fmla="*/ 3946072 w 8548770"/>
                <a:gd name="connsiteY7" fmla="*/ 0 h 1022842"/>
                <a:gd name="connsiteX8" fmla="*/ 4712135 w 8548770"/>
                <a:gd name="connsiteY8" fmla="*/ 0 h 1022842"/>
                <a:gd name="connsiteX9" fmla="*/ 5149885 w 8548770"/>
                <a:gd name="connsiteY9" fmla="*/ 0 h 1022842"/>
                <a:gd name="connsiteX10" fmla="*/ 5669714 w 8548770"/>
                <a:gd name="connsiteY10" fmla="*/ 0 h 1022842"/>
                <a:gd name="connsiteX11" fmla="*/ 6271620 w 8548770"/>
                <a:gd name="connsiteY11" fmla="*/ 0 h 1022842"/>
                <a:gd name="connsiteX12" fmla="*/ 6709370 w 8548770"/>
                <a:gd name="connsiteY12" fmla="*/ 0 h 1022842"/>
                <a:gd name="connsiteX13" fmla="*/ 7311277 w 8548770"/>
                <a:gd name="connsiteY13" fmla="*/ 0 h 1022842"/>
                <a:gd name="connsiteX14" fmla="*/ 8378293 w 8548770"/>
                <a:gd name="connsiteY14" fmla="*/ 0 h 1022842"/>
                <a:gd name="connsiteX15" fmla="*/ 8548770 w 8548770"/>
                <a:gd name="connsiteY15" fmla="*/ 170477 h 1022842"/>
                <a:gd name="connsiteX16" fmla="*/ 8548770 w 8548770"/>
                <a:gd name="connsiteY16" fmla="*/ 852365 h 1022842"/>
                <a:gd name="connsiteX17" fmla="*/ 8378293 w 8548770"/>
                <a:gd name="connsiteY17" fmla="*/ 1022842 h 1022842"/>
                <a:gd name="connsiteX18" fmla="*/ 7530152 w 8548770"/>
                <a:gd name="connsiteY18" fmla="*/ 1022842 h 1022842"/>
                <a:gd name="connsiteX19" fmla="*/ 6846167 w 8548770"/>
                <a:gd name="connsiteY19" fmla="*/ 1022842 h 1022842"/>
                <a:gd name="connsiteX20" fmla="*/ 6326339 w 8548770"/>
                <a:gd name="connsiteY20" fmla="*/ 1022842 h 1022842"/>
                <a:gd name="connsiteX21" fmla="*/ 5888589 w 8548770"/>
                <a:gd name="connsiteY21" fmla="*/ 1022842 h 1022842"/>
                <a:gd name="connsiteX22" fmla="*/ 5286682 w 8548770"/>
                <a:gd name="connsiteY22" fmla="*/ 1022842 h 1022842"/>
                <a:gd name="connsiteX23" fmla="*/ 4848932 w 8548770"/>
                <a:gd name="connsiteY23" fmla="*/ 1022842 h 1022842"/>
                <a:gd name="connsiteX24" fmla="*/ 4082869 w 8548770"/>
                <a:gd name="connsiteY24" fmla="*/ 1022842 h 1022842"/>
                <a:gd name="connsiteX25" fmla="*/ 3234728 w 8548770"/>
                <a:gd name="connsiteY25" fmla="*/ 1022842 h 1022842"/>
                <a:gd name="connsiteX26" fmla="*/ 2468665 w 8548770"/>
                <a:gd name="connsiteY26" fmla="*/ 1022842 h 1022842"/>
                <a:gd name="connsiteX27" fmla="*/ 2030915 w 8548770"/>
                <a:gd name="connsiteY27" fmla="*/ 1022842 h 1022842"/>
                <a:gd name="connsiteX28" fmla="*/ 1593165 w 8548770"/>
                <a:gd name="connsiteY28" fmla="*/ 1022842 h 1022842"/>
                <a:gd name="connsiteX29" fmla="*/ 991259 w 8548770"/>
                <a:gd name="connsiteY29" fmla="*/ 1022842 h 1022842"/>
                <a:gd name="connsiteX30" fmla="*/ 170477 w 8548770"/>
                <a:gd name="connsiteY30" fmla="*/ 1022842 h 1022842"/>
                <a:gd name="connsiteX31" fmla="*/ 0 w 8548770"/>
                <a:gd name="connsiteY31" fmla="*/ 852365 h 1022842"/>
                <a:gd name="connsiteX32" fmla="*/ 0 w 8548770"/>
                <a:gd name="connsiteY32"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548770" h="1022842" fill="none" extrusionOk="0">
                  <a:moveTo>
                    <a:pt x="0" y="170477"/>
                  </a:moveTo>
                  <a:cubicBezTo>
                    <a:pt x="4026" y="72989"/>
                    <a:pt x="55372" y="-6901"/>
                    <a:pt x="170477" y="0"/>
                  </a:cubicBezTo>
                  <a:cubicBezTo>
                    <a:pt x="363017" y="-20239"/>
                    <a:pt x="549799" y="-24691"/>
                    <a:pt x="772384" y="0"/>
                  </a:cubicBezTo>
                  <a:cubicBezTo>
                    <a:pt x="994969" y="24691"/>
                    <a:pt x="998066" y="1457"/>
                    <a:pt x="1210134" y="0"/>
                  </a:cubicBezTo>
                  <a:cubicBezTo>
                    <a:pt x="1422202" y="-1457"/>
                    <a:pt x="1561462" y="-13385"/>
                    <a:pt x="1894118" y="0"/>
                  </a:cubicBezTo>
                  <a:cubicBezTo>
                    <a:pt x="2226774" y="13385"/>
                    <a:pt x="2418472" y="5067"/>
                    <a:pt x="2660181" y="0"/>
                  </a:cubicBezTo>
                  <a:cubicBezTo>
                    <a:pt x="2901890" y="-5067"/>
                    <a:pt x="3099254" y="29259"/>
                    <a:pt x="3508322" y="0"/>
                  </a:cubicBezTo>
                  <a:cubicBezTo>
                    <a:pt x="3917390" y="-29259"/>
                    <a:pt x="3807766" y="-7983"/>
                    <a:pt x="3946072" y="0"/>
                  </a:cubicBezTo>
                  <a:cubicBezTo>
                    <a:pt x="4084378" y="7983"/>
                    <a:pt x="4465498" y="-21367"/>
                    <a:pt x="4712135" y="0"/>
                  </a:cubicBezTo>
                  <a:cubicBezTo>
                    <a:pt x="4958772" y="21367"/>
                    <a:pt x="5035251" y="-3387"/>
                    <a:pt x="5149885" y="0"/>
                  </a:cubicBezTo>
                  <a:cubicBezTo>
                    <a:pt x="5264519" y="3387"/>
                    <a:pt x="5539850" y="17252"/>
                    <a:pt x="5669714" y="0"/>
                  </a:cubicBezTo>
                  <a:cubicBezTo>
                    <a:pt x="5799578" y="-17252"/>
                    <a:pt x="5991319" y="-29926"/>
                    <a:pt x="6271620" y="0"/>
                  </a:cubicBezTo>
                  <a:cubicBezTo>
                    <a:pt x="6551921" y="29926"/>
                    <a:pt x="6512686" y="9166"/>
                    <a:pt x="6709370" y="0"/>
                  </a:cubicBezTo>
                  <a:cubicBezTo>
                    <a:pt x="6906054" y="-9166"/>
                    <a:pt x="7071622" y="5944"/>
                    <a:pt x="7311277" y="0"/>
                  </a:cubicBezTo>
                  <a:cubicBezTo>
                    <a:pt x="7550932" y="-5944"/>
                    <a:pt x="7854996" y="49992"/>
                    <a:pt x="8378293" y="0"/>
                  </a:cubicBezTo>
                  <a:cubicBezTo>
                    <a:pt x="8461916" y="1548"/>
                    <a:pt x="8561422" y="85039"/>
                    <a:pt x="8548770" y="170477"/>
                  </a:cubicBezTo>
                  <a:cubicBezTo>
                    <a:pt x="8579678" y="354951"/>
                    <a:pt x="8539071" y="606468"/>
                    <a:pt x="8548770" y="852365"/>
                  </a:cubicBezTo>
                  <a:cubicBezTo>
                    <a:pt x="8547038" y="952107"/>
                    <a:pt x="8471638" y="1035751"/>
                    <a:pt x="8378293" y="1022842"/>
                  </a:cubicBezTo>
                  <a:cubicBezTo>
                    <a:pt x="8068242" y="1060826"/>
                    <a:pt x="7807261" y="1048245"/>
                    <a:pt x="7530152" y="1022842"/>
                  </a:cubicBezTo>
                  <a:cubicBezTo>
                    <a:pt x="7253043" y="997439"/>
                    <a:pt x="7128408" y="1000294"/>
                    <a:pt x="6846167" y="1022842"/>
                  </a:cubicBezTo>
                  <a:cubicBezTo>
                    <a:pt x="6563926" y="1045390"/>
                    <a:pt x="6494913" y="1025384"/>
                    <a:pt x="6326339" y="1022842"/>
                  </a:cubicBezTo>
                  <a:cubicBezTo>
                    <a:pt x="6157765" y="1020300"/>
                    <a:pt x="6091519" y="1024402"/>
                    <a:pt x="5888589" y="1022842"/>
                  </a:cubicBezTo>
                  <a:cubicBezTo>
                    <a:pt x="5685659" y="1021283"/>
                    <a:pt x="5554609" y="999529"/>
                    <a:pt x="5286682" y="1022842"/>
                  </a:cubicBezTo>
                  <a:cubicBezTo>
                    <a:pt x="5018755" y="1046155"/>
                    <a:pt x="4950792" y="1009205"/>
                    <a:pt x="4848932" y="1022842"/>
                  </a:cubicBezTo>
                  <a:cubicBezTo>
                    <a:pt x="4747072" y="1036480"/>
                    <a:pt x="4382319" y="1004463"/>
                    <a:pt x="4082869" y="1022842"/>
                  </a:cubicBezTo>
                  <a:cubicBezTo>
                    <a:pt x="3783419" y="1041221"/>
                    <a:pt x="3404833" y="1015234"/>
                    <a:pt x="3234728" y="1022842"/>
                  </a:cubicBezTo>
                  <a:cubicBezTo>
                    <a:pt x="3064623" y="1030450"/>
                    <a:pt x="2773738" y="1011673"/>
                    <a:pt x="2468665" y="1022842"/>
                  </a:cubicBezTo>
                  <a:cubicBezTo>
                    <a:pt x="2163592" y="1034011"/>
                    <a:pt x="2146966" y="1003117"/>
                    <a:pt x="2030915" y="1022842"/>
                  </a:cubicBezTo>
                  <a:cubicBezTo>
                    <a:pt x="1914864" y="1042568"/>
                    <a:pt x="1768254" y="1025414"/>
                    <a:pt x="1593165" y="1022842"/>
                  </a:cubicBezTo>
                  <a:cubicBezTo>
                    <a:pt x="1418076" y="1020271"/>
                    <a:pt x="1173188" y="1047740"/>
                    <a:pt x="991259" y="1022842"/>
                  </a:cubicBezTo>
                  <a:cubicBezTo>
                    <a:pt x="809330" y="997944"/>
                    <a:pt x="378784" y="1019747"/>
                    <a:pt x="170477" y="1022842"/>
                  </a:cubicBezTo>
                  <a:cubicBezTo>
                    <a:pt x="97750" y="1023255"/>
                    <a:pt x="18517" y="954757"/>
                    <a:pt x="0" y="852365"/>
                  </a:cubicBezTo>
                  <a:cubicBezTo>
                    <a:pt x="1267" y="603386"/>
                    <a:pt x="-18360" y="369219"/>
                    <a:pt x="0" y="170477"/>
                  </a:cubicBezTo>
                  <a:close/>
                </a:path>
                <a:path w="8548770" h="1022842" stroke="0" extrusionOk="0">
                  <a:moveTo>
                    <a:pt x="0" y="170477"/>
                  </a:moveTo>
                  <a:cubicBezTo>
                    <a:pt x="22740" y="72507"/>
                    <a:pt x="76188" y="5595"/>
                    <a:pt x="170477" y="0"/>
                  </a:cubicBezTo>
                  <a:cubicBezTo>
                    <a:pt x="363351" y="20645"/>
                    <a:pt x="433097" y="13577"/>
                    <a:pt x="608227" y="0"/>
                  </a:cubicBezTo>
                  <a:cubicBezTo>
                    <a:pt x="783357" y="-13577"/>
                    <a:pt x="938627" y="17628"/>
                    <a:pt x="1045977" y="0"/>
                  </a:cubicBezTo>
                  <a:cubicBezTo>
                    <a:pt x="1153327" y="-17628"/>
                    <a:pt x="1461164" y="-4989"/>
                    <a:pt x="1647884" y="0"/>
                  </a:cubicBezTo>
                  <a:cubicBezTo>
                    <a:pt x="1834604" y="4989"/>
                    <a:pt x="2195825" y="-24519"/>
                    <a:pt x="2496025" y="0"/>
                  </a:cubicBezTo>
                  <a:cubicBezTo>
                    <a:pt x="2796225" y="24519"/>
                    <a:pt x="2743765" y="15391"/>
                    <a:pt x="2933775" y="0"/>
                  </a:cubicBezTo>
                  <a:cubicBezTo>
                    <a:pt x="3123785" y="-15391"/>
                    <a:pt x="3340867" y="72"/>
                    <a:pt x="3453603" y="0"/>
                  </a:cubicBezTo>
                  <a:cubicBezTo>
                    <a:pt x="3566339" y="-72"/>
                    <a:pt x="3788081" y="24810"/>
                    <a:pt x="3973432" y="0"/>
                  </a:cubicBezTo>
                  <a:cubicBezTo>
                    <a:pt x="4158783" y="-24810"/>
                    <a:pt x="4354867" y="15472"/>
                    <a:pt x="4575338" y="0"/>
                  </a:cubicBezTo>
                  <a:cubicBezTo>
                    <a:pt x="4795809" y="-15472"/>
                    <a:pt x="4949850" y="-28506"/>
                    <a:pt x="5259323" y="0"/>
                  </a:cubicBezTo>
                  <a:cubicBezTo>
                    <a:pt x="5568796" y="28506"/>
                    <a:pt x="5598905" y="13066"/>
                    <a:pt x="5697073" y="0"/>
                  </a:cubicBezTo>
                  <a:cubicBezTo>
                    <a:pt x="5795241" y="-13066"/>
                    <a:pt x="6037430" y="-18875"/>
                    <a:pt x="6216901" y="0"/>
                  </a:cubicBezTo>
                  <a:cubicBezTo>
                    <a:pt x="6396372" y="18875"/>
                    <a:pt x="6760196" y="-15941"/>
                    <a:pt x="6982964" y="0"/>
                  </a:cubicBezTo>
                  <a:cubicBezTo>
                    <a:pt x="7205732" y="15941"/>
                    <a:pt x="7550969" y="33588"/>
                    <a:pt x="7749027" y="0"/>
                  </a:cubicBezTo>
                  <a:cubicBezTo>
                    <a:pt x="7947085" y="-33588"/>
                    <a:pt x="8098833" y="-31425"/>
                    <a:pt x="8378293" y="0"/>
                  </a:cubicBezTo>
                  <a:cubicBezTo>
                    <a:pt x="8473767" y="-3515"/>
                    <a:pt x="8545872" y="73694"/>
                    <a:pt x="8548770" y="170477"/>
                  </a:cubicBezTo>
                  <a:cubicBezTo>
                    <a:pt x="8528696" y="310891"/>
                    <a:pt x="8566214" y="607357"/>
                    <a:pt x="8548770" y="852365"/>
                  </a:cubicBezTo>
                  <a:cubicBezTo>
                    <a:pt x="8571561" y="943690"/>
                    <a:pt x="8485805" y="1027128"/>
                    <a:pt x="8378293" y="1022842"/>
                  </a:cubicBezTo>
                  <a:cubicBezTo>
                    <a:pt x="8016752" y="985907"/>
                    <a:pt x="7792484" y="1039657"/>
                    <a:pt x="7530152" y="1022842"/>
                  </a:cubicBezTo>
                  <a:cubicBezTo>
                    <a:pt x="7267820" y="1006027"/>
                    <a:pt x="7088462" y="993855"/>
                    <a:pt x="6682011" y="1022842"/>
                  </a:cubicBezTo>
                  <a:cubicBezTo>
                    <a:pt x="6275560" y="1051829"/>
                    <a:pt x="6013042" y="1005016"/>
                    <a:pt x="5833870" y="1022842"/>
                  </a:cubicBezTo>
                  <a:cubicBezTo>
                    <a:pt x="5654698" y="1040668"/>
                    <a:pt x="5470329" y="1009150"/>
                    <a:pt x="5149885" y="1022842"/>
                  </a:cubicBezTo>
                  <a:cubicBezTo>
                    <a:pt x="4829442" y="1036534"/>
                    <a:pt x="4732511" y="1038213"/>
                    <a:pt x="4465901" y="1022842"/>
                  </a:cubicBezTo>
                  <a:cubicBezTo>
                    <a:pt x="4199291" y="1007471"/>
                    <a:pt x="4120350" y="1025226"/>
                    <a:pt x="3863994" y="1022842"/>
                  </a:cubicBezTo>
                  <a:cubicBezTo>
                    <a:pt x="3607638" y="1020458"/>
                    <a:pt x="3603444" y="1002068"/>
                    <a:pt x="3344166" y="1022842"/>
                  </a:cubicBezTo>
                  <a:cubicBezTo>
                    <a:pt x="3084888" y="1043616"/>
                    <a:pt x="2990267" y="1012684"/>
                    <a:pt x="2824338" y="1022842"/>
                  </a:cubicBezTo>
                  <a:cubicBezTo>
                    <a:pt x="2658409" y="1033000"/>
                    <a:pt x="2388266" y="1004556"/>
                    <a:pt x="2222431" y="1022842"/>
                  </a:cubicBezTo>
                  <a:cubicBezTo>
                    <a:pt x="2056596" y="1041128"/>
                    <a:pt x="1688722" y="1020730"/>
                    <a:pt x="1456368" y="1022842"/>
                  </a:cubicBezTo>
                  <a:cubicBezTo>
                    <a:pt x="1224014" y="1024954"/>
                    <a:pt x="1171878" y="999808"/>
                    <a:pt x="936540" y="1022842"/>
                  </a:cubicBezTo>
                  <a:cubicBezTo>
                    <a:pt x="701202" y="1045876"/>
                    <a:pt x="471816" y="992777"/>
                    <a:pt x="170477" y="1022842"/>
                  </a:cubicBezTo>
                  <a:cubicBezTo>
                    <a:pt x="68176" y="1019843"/>
                    <a:pt x="-5758" y="924141"/>
                    <a:pt x="0" y="852365"/>
                  </a:cubicBezTo>
                  <a:cubicBezTo>
                    <a:pt x="20399" y="575967"/>
                    <a:pt x="-13291" y="412949"/>
                    <a:pt x="0" y="170477"/>
                  </a:cubicBezTo>
                  <a:close/>
                </a:path>
              </a:pathLst>
            </a:custGeom>
            <a:solidFill>
              <a:schemeClr val="accent4"/>
            </a:solidFill>
            <a:ln w="19050">
              <a:solidFill>
                <a:srgbClr val="FF4476"/>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0F0F0"/>
                </a:solidFill>
                <a:latin typeface="Calibri"/>
                <a:sym typeface="Arial"/>
              </a:endParaRPr>
            </a:p>
          </p:txBody>
        </p:sp>
        <p:sp>
          <p:nvSpPr>
            <p:cNvPr id="11" name="Hộp Văn bản 4">
              <a:extLst>
                <a:ext uri="{FF2B5EF4-FFF2-40B4-BE49-F238E27FC236}">
                  <a16:creationId xmlns:a16="http://schemas.microsoft.com/office/drawing/2014/main" id="{43FB4F2F-A221-D233-5959-71F733778B18}"/>
                </a:ext>
              </a:extLst>
            </p:cNvPr>
            <p:cNvSpPr txBox="1"/>
            <p:nvPr/>
          </p:nvSpPr>
          <p:spPr>
            <a:xfrm>
              <a:off x="927764" y="-83238"/>
              <a:ext cx="7856885" cy="992579"/>
            </a:xfrm>
            <a:prstGeom prst="rect">
              <a:avLst/>
            </a:prstGeom>
            <a:noFill/>
          </p:spPr>
          <p:txBody>
            <a:bodyPr wrap="square" rtlCol="0">
              <a:spAutoFit/>
            </a:bodyPr>
            <a:lstStyle/>
            <a:p>
              <a:pPr marL="0" marR="0" algn="just">
                <a:spcBef>
                  <a:spcPts val="0"/>
                </a:spcBef>
                <a:spcAft>
                  <a:spcPts val="0"/>
                </a:spcAft>
              </a:pPr>
              <a:r>
                <a:rPr lang="en-US" sz="4000" b="1" dirty="0">
                  <a:effectLst/>
                  <a:ea typeface="Calibri" panose="020F0502020204030204" pitchFamily="34" charset="0"/>
                </a:rPr>
                <a:t>Hai </a:t>
              </a:r>
              <a:r>
                <a:rPr lang="en-US" sz="4000" b="1" dirty="0" err="1">
                  <a:effectLst/>
                  <a:ea typeface="Calibri" panose="020F0502020204030204" pitchFamily="34" charset="0"/>
                </a:rPr>
                <a:t>cậu</a:t>
              </a:r>
              <a:r>
                <a:rPr lang="en-US" sz="4000" b="1" dirty="0">
                  <a:effectLst/>
                  <a:ea typeface="Calibri" panose="020F0502020204030204" pitchFamily="34" charset="0"/>
                </a:rPr>
                <a:t> </a:t>
              </a:r>
              <a:r>
                <a:rPr lang="en-US" sz="4000" b="1" dirty="0" err="1">
                  <a:effectLst/>
                  <a:ea typeface="Calibri" panose="020F0502020204030204" pitchFamily="34" charset="0"/>
                </a:rPr>
                <a:t>bé</a:t>
              </a:r>
              <a:r>
                <a:rPr lang="en-US" sz="4000" b="1" dirty="0">
                  <a:effectLst/>
                  <a:ea typeface="Calibri" panose="020F0502020204030204" pitchFamily="34" charset="0"/>
                </a:rPr>
                <a:t> </a:t>
              </a:r>
              <a:r>
                <a:rPr lang="en-US" sz="4000" b="1" dirty="0" err="1">
                  <a:effectLst/>
                  <a:ea typeface="Calibri" panose="020F0502020204030204" pitchFamily="34" charset="0"/>
                </a:rPr>
                <a:t>gặp</a:t>
              </a:r>
              <a:r>
                <a:rPr lang="en-US" sz="4000" b="1" dirty="0">
                  <a:effectLst/>
                  <a:ea typeface="Calibri" panose="020F0502020204030204" pitchFamily="34" charset="0"/>
                </a:rPr>
                <a:t> </a:t>
              </a:r>
              <a:r>
                <a:rPr lang="en-US" sz="4000" b="1" dirty="0" err="1">
                  <a:effectLst/>
                  <a:ea typeface="Calibri" panose="020F0502020204030204" pitchFamily="34" charset="0"/>
                </a:rPr>
                <a:t>nhau</a:t>
              </a:r>
              <a:r>
                <a:rPr lang="en-US" sz="4000" b="1" dirty="0">
                  <a:effectLst/>
                  <a:ea typeface="Calibri" panose="020F0502020204030204" pitchFamily="34" charset="0"/>
                </a:rPr>
                <a:t> ở </a:t>
              </a:r>
              <a:r>
                <a:rPr lang="en-US" sz="4000" b="1" dirty="0" err="1">
                  <a:effectLst/>
                  <a:ea typeface="Calibri" panose="020F0502020204030204" pitchFamily="34" charset="0"/>
                </a:rPr>
                <a:t>đâu</a:t>
              </a:r>
              <a:r>
                <a:rPr lang="en-US" sz="4000" b="1" dirty="0">
                  <a:effectLst/>
                  <a:ea typeface="Calibri" panose="020F0502020204030204" pitchFamily="34" charset="0"/>
                </a:rPr>
                <a:t>? </a:t>
              </a:r>
              <a:r>
                <a:rPr lang="en-US" sz="4000" b="1" dirty="0" err="1">
                  <a:effectLst/>
                  <a:ea typeface="Calibri" panose="020F0502020204030204" pitchFamily="34" charset="0"/>
                </a:rPr>
                <a:t>Mỗi</a:t>
              </a:r>
              <a:r>
                <a:rPr lang="en-US" sz="4000" b="1" dirty="0">
                  <a:effectLst/>
                  <a:ea typeface="Calibri" panose="020F0502020204030204" pitchFamily="34" charset="0"/>
                </a:rPr>
                <a:t> </a:t>
              </a:r>
              <a:r>
                <a:rPr lang="en-US" sz="4000" b="1" dirty="0" err="1">
                  <a:effectLst/>
                  <a:ea typeface="Calibri" panose="020F0502020204030204" pitchFamily="34" charset="0"/>
                </a:rPr>
                <a:t>cậu</a:t>
              </a:r>
              <a:r>
                <a:rPr lang="en-US" sz="4000" b="1" dirty="0">
                  <a:effectLst/>
                  <a:ea typeface="Calibri" panose="020F0502020204030204" pitchFamily="34" charset="0"/>
                </a:rPr>
                <a:t> </a:t>
              </a:r>
              <a:r>
                <a:rPr lang="en-US" sz="4000" b="1" dirty="0" err="1">
                  <a:effectLst/>
                  <a:ea typeface="Calibri" panose="020F0502020204030204" pitchFamily="34" charset="0"/>
                </a:rPr>
                <a:t>bé</a:t>
              </a:r>
              <a:r>
                <a:rPr lang="en-US" sz="4000" b="1" dirty="0">
                  <a:effectLst/>
                  <a:ea typeface="Calibri" panose="020F0502020204030204" pitchFamily="34" charset="0"/>
                </a:rPr>
                <a:t> </a:t>
              </a:r>
              <a:r>
                <a:rPr lang="en-US" sz="4000" b="1" dirty="0" err="1">
                  <a:effectLst/>
                  <a:ea typeface="Calibri" panose="020F0502020204030204" pitchFamily="34" charset="0"/>
                </a:rPr>
                <a:t>mơ</a:t>
              </a:r>
              <a:r>
                <a:rPr lang="en-US" sz="4000" b="1" dirty="0">
                  <a:effectLst/>
                  <a:ea typeface="Calibri" panose="020F0502020204030204" pitchFamily="34" charset="0"/>
                </a:rPr>
                <a:t> </a:t>
              </a:r>
              <a:r>
                <a:rPr lang="en-US" sz="4000" b="1" dirty="0" err="1">
                  <a:effectLst/>
                  <a:ea typeface="Calibri" panose="020F0502020204030204" pitchFamily="34" charset="0"/>
                </a:rPr>
                <a:t>ước</a:t>
              </a:r>
              <a:r>
                <a:rPr lang="en-US" sz="4000" b="1" dirty="0">
                  <a:effectLst/>
                  <a:ea typeface="Calibri" panose="020F0502020204030204" pitchFamily="34" charset="0"/>
                </a:rPr>
                <a:t> </a:t>
              </a:r>
              <a:r>
                <a:rPr lang="en-US" sz="4000" b="1" dirty="0" err="1">
                  <a:effectLst/>
                  <a:ea typeface="Calibri" panose="020F0502020204030204" pitchFamily="34" charset="0"/>
                </a:rPr>
                <a:t>hoặc</a:t>
              </a:r>
              <a:r>
                <a:rPr lang="en-US" sz="4000" b="1" dirty="0">
                  <a:effectLst/>
                  <a:ea typeface="Calibri" panose="020F0502020204030204" pitchFamily="34" charset="0"/>
                </a:rPr>
                <a:t> </a:t>
              </a:r>
              <a:r>
                <a:rPr lang="en-US" sz="4000" b="1" dirty="0" err="1">
                  <a:effectLst/>
                  <a:ea typeface="Calibri" panose="020F0502020204030204" pitchFamily="34" charset="0"/>
                </a:rPr>
                <a:t>mong</a:t>
              </a:r>
              <a:r>
                <a:rPr lang="en-US" sz="4000" b="1" dirty="0">
                  <a:effectLst/>
                  <a:ea typeface="Calibri" panose="020F0502020204030204" pitchFamily="34" charset="0"/>
                </a:rPr>
                <a:t> </a:t>
              </a:r>
              <a:r>
                <a:rPr lang="en-US" sz="4000" b="1" dirty="0" err="1">
                  <a:effectLst/>
                  <a:ea typeface="Calibri" panose="020F0502020204030204" pitchFamily="34" charset="0"/>
                </a:rPr>
                <a:t>muốn</a:t>
              </a:r>
              <a:r>
                <a:rPr lang="en-US" sz="4000" b="1" dirty="0">
                  <a:effectLst/>
                  <a:ea typeface="Calibri" panose="020F0502020204030204" pitchFamily="34" charset="0"/>
                </a:rPr>
                <a:t> </a:t>
              </a:r>
              <a:r>
                <a:rPr lang="en-US" sz="4000" b="1" dirty="0" err="1">
                  <a:effectLst/>
                  <a:ea typeface="Calibri" panose="020F0502020204030204" pitchFamily="34" charset="0"/>
                </a:rPr>
                <a:t>điều</a:t>
              </a:r>
              <a:r>
                <a:rPr lang="en-US" sz="4000" b="1" dirty="0">
                  <a:effectLst/>
                  <a:ea typeface="Calibri" panose="020F0502020204030204" pitchFamily="34" charset="0"/>
                </a:rPr>
                <a:t> </a:t>
              </a:r>
              <a:r>
                <a:rPr lang="en-US" sz="4000" b="1" dirty="0" err="1">
                  <a:effectLst/>
                  <a:ea typeface="Calibri" panose="020F0502020204030204" pitchFamily="34" charset="0"/>
                </a:rPr>
                <a:t>gì</a:t>
              </a:r>
              <a:r>
                <a:rPr lang="en-US" sz="4000" b="1" dirty="0">
                  <a:effectLst/>
                  <a:ea typeface="Calibri" panose="020F0502020204030204" pitchFamily="34" charset="0"/>
                </a:rPr>
                <a:t>?</a:t>
              </a:r>
            </a:p>
          </p:txBody>
        </p:sp>
        <p:pic>
          <p:nvPicPr>
            <p:cNvPr id="12" name="Hình ảnh 5">
              <a:extLst>
                <a:ext uri="{FF2B5EF4-FFF2-40B4-BE49-F238E27FC236}">
                  <a16:creationId xmlns:a16="http://schemas.microsoft.com/office/drawing/2014/main" id="{62A81702-0F4F-A70B-3820-8E5CB50B0D9D}"/>
                </a:ext>
              </a:extLst>
            </p:cNvPr>
            <p:cNvPicPr>
              <a:picLocks noChangeAspect="1"/>
            </p:cNvPicPr>
            <p:nvPr/>
          </p:nvPicPr>
          <p:blipFill rotWithShape="1">
            <a:blip r:embed="rId3"/>
            <a:srcRect l="31483" t="5898" r="50744" b="64236"/>
            <a:stretch/>
          </p:blipFill>
          <p:spPr>
            <a:xfrm>
              <a:off x="421432" y="-170659"/>
              <a:ext cx="672640" cy="1130227"/>
            </a:xfrm>
            <a:prstGeom prst="rect">
              <a:avLst/>
            </a:prstGeom>
          </p:spPr>
        </p:pic>
      </p:grpSp>
      <p:pic>
        <p:nvPicPr>
          <p:cNvPr id="13" name="Picture 5">
            <a:extLst>
              <a:ext uri="{FF2B5EF4-FFF2-40B4-BE49-F238E27FC236}">
                <a16:creationId xmlns:a16="http://schemas.microsoft.com/office/drawing/2014/main" id="{FB4AEA4B-53F7-17E1-18AC-F6CA5065513D}"/>
              </a:ext>
            </a:extLst>
          </p:cNvPr>
          <p:cNvPicPr>
            <a:picLocks noChangeAspect="1"/>
          </p:cNvPicPr>
          <p:nvPr/>
        </p:nvPicPr>
        <p:blipFill>
          <a:blip r:embed="rId4"/>
          <a:stretch>
            <a:fillRect/>
          </a:stretch>
        </p:blipFill>
        <p:spPr>
          <a:xfrm>
            <a:off x="9799644" y="2620251"/>
            <a:ext cx="2302904" cy="3661027"/>
          </a:xfrm>
          <a:prstGeom prst="rect">
            <a:avLst/>
          </a:prstGeom>
        </p:spPr>
      </p:pic>
      <p:grpSp>
        <p:nvGrpSpPr>
          <p:cNvPr id="14" name="Nhóm 25">
            <a:extLst>
              <a:ext uri="{FF2B5EF4-FFF2-40B4-BE49-F238E27FC236}">
                <a16:creationId xmlns:a16="http://schemas.microsoft.com/office/drawing/2014/main" id="{92656DA6-BCD7-0046-35AA-F6CB08B5E52D}"/>
              </a:ext>
            </a:extLst>
          </p:cNvPr>
          <p:cNvGrpSpPr/>
          <p:nvPr/>
        </p:nvGrpSpPr>
        <p:grpSpPr>
          <a:xfrm>
            <a:off x="896995" y="2404297"/>
            <a:ext cx="8348187" cy="4222534"/>
            <a:chOff x="538431" y="1505163"/>
            <a:chExt cx="5597425" cy="2488775"/>
          </a:xfrm>
        </p:grpSpPr>
        <p:sp>
          <p:nvSpPr>
            <p:cNvPr id="15" name="Hình chữ nhật: Góc Tròn 26">
              <a:extLst>
                <a:ext uri="{FF2B5EF4-FFF2-40B4-BE49-F238E27FC236}">
                  <a16:creationId xmlns:a16="http://schemas.microsoft.com/office/drawing/2014/main" id="{7974F3EA-93D1-547A-D54E-F7F96E32C4E9}"/>
                </a:ext>
              </a:extLst>
            </p:cNvPr>
            <p:cNvSpPr/>
            <p:nvPr/>
          </p:nvSpPr>
          <p:spPr>
            <a:xfrm>
              <a:off x="538431" y="1505163"/>
              <a:ext cx="5597425" cy="209858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2133" kern="0">
                <a:solidFill>
                  <a:srgbClr val="F9FAF0"/>
                </a:solidFill>
                <a:latin typeface="Calibri"/>
                <a:sym typeface="Arial"/>
              </a:endParaRPr>
            </a:p>
          </p:txBody>
        </p:sp>
        <p:sp>
          <p:nvSpPr>
            <p:cNvPr id="16" name="Hộp Văn bản 27">
              <a:extLst>
                <a:ext uri="{FF2B5EF4-FFF2-40B4-BE49-F238E27FC236}">
                  <a16:creationId xmlns:a16="http://schemas.microsoft.com/office/drawing/2014/main" id="{9F53BEB4-20BB-A4AE-8A91-C32766CE14E2}"/>
                </a:ext>
              </a:extLst>
            </p:cNvPr>
            <p:cNvSpPr txBox="1"/>
            <p:nvPr/>
          </p:nvSpPr>
          <p:spPr>
            <a:xfrm>
              <a:off x="597351" y="1616363"/>
              <a:ext cx="5479585" cy="2377575"/>
            </a:xfrm>
            <a:prstGeom prst="rect">
              <a:avLst/>
            </a:prstGeom>
            <a:noFill/>
          </p:spPr>
          <p:txBody>
            <a:bodyPr wrap="square">
              <a:spAutoFit/>
            </a:bodyPr>
            <a:lstStyle/>
            <a:p>
              <a:pPr algn="just" defTabSz="1219170">
                <a:buClr>
                  <a:srgbClr val="000000"/>
                </a:buClr>
                <a:defRPr/>
              </a:pPr>
              <a:r>
                <a:rPr lang="vi-VN" sz="4000" b="1" kern="0" dirty="0">
                  <a:solidFill>
                    <a:srgbClr val="FF0000"/>
                  </a:solidFill>
                  <a:latin typeface="Calibri"/>
                  <a:cs typeface="Arial"/>
                  <a:sym typeface="Arial"/>
                </a:rPr>
                <a:t>Hai cậu bé gặp nhau ở công viên. Cậu bé bình thường thì mơ ước biết bay như những chú chim, cậu bé bị liệt thì chỉ muốn biết đi lại bình thường như bao người khác.</a:t>
              </a:r>
            </a:p>
          </p:txBody>
        </p:sp>
      </p:grpSp>
    </p:spTree>
    <p:extLst>
      <p:ext uri="{BB962C8B-B14F-4D97-AF65-F5344CB8AC3E}">
        <p14:creationId xmlns:p14="http://schemas.microsoft.com/office/powerpoint/2010/main" val="19774573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37561" y="257175"/>
            <a:ext cx="11516877" cy="6308012"/>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5">
            <a:extLst>
              <a:ext uri="{FF2B5EF4-FFF2-40B4-BE49-F238E27FC236}">
                <a16:creationId xmlns:a16="http://schemas.microsoft.com/office/drawing/2014/main" id="{DDBF850B-1001-0299-781B-0248389890DC}"/>
              </a:ext>
            </a:extLst>
          </p:cNvPr>
          <p:cNvPicPr>
            <a:picLocks noChangeAspect="1"/>
          </p:cNvPicPr>
          <p:nvPr/>
        </p:nvPicPr>
        <p:blipFill>
          <a:blip r:embed="rId3"/>
          <a:stretch>
            <a:fillRect/>
          </a:stretch>
        </p:blipFill>
        <p:spPr>
          <a:xfrm>
            <a:off x="9984179" y="2527107"/>
            <a:ext cx="2302904" cy="3661027"/>
          </a:xfrm>
          <a:prstGeom prst="rect">
            <a:avLst/>
          </a:prstGeom>
        </p:spPr>
      </p:pic>
      <p:grpSp>
        <p:nvGrpSpPr>
          <p:cNvPr id="3" name="Nhóm 2">
            <a:extLst>
              <a:ext uri="{FF2B5EF4-FFF2-40B4-BE49-F238E27FC236}">
                <a16:creationId xmlns:a16="http://schemas.microsoft.com/office/drawing/2014/main" id="{ED93F694-5974-17EF-5F50-84D773B90682}"/>
              </a:ext>
            </a:extLst>
          </p:cNvPr>
          <p:cNvGrpSpPr/>
          <p:nvPr/>
        </p:nvGrpSpPr>
        <p:grpSpPr>
          <a:xfrm>
            <a:off x="757714" y="351803"/>
            <a:ext cx="10527140" cy="1328023"/>
            <a:chOff x="355702" y="1260988"/>
            <a:chExt cx="7895355" cy="996017"/>
          </a:xfrm>
        </p:grpSpPr>
        <p:grpSp>
          <p:nvGrpSpPr>
            <p:cNvPr id="4" name="Nhóm 6">
              <a:extLst>
                <a:ext uri="{FF2B5EF4-FFF2-40B4-BE49-F238E27FC236}">
                  <a16:creationId xmlns:a16="http://schemas.microsoft.com/office/drawing/2014/main" id="{C9812FEB-3E80-E61C-D90B-5874A6F59A31}"/>
                </a:ext>
              </a:extLst>
            </p:cNvPr>
            <p:cNvGrpSpPr/>
            <p:nvPr/>
          </p:nvGrpSpPr>
          <p:grpSpPr>
            <a:xfrm>
              <a:off x="355702" y="1260988"/>
              <a:ext cx="7895355" cy="996017"/>
              <a:chOff x="4656263" y="932085"/>
              <a:chExt cx="7895355" cy="996017"/>
            </a:xfrm>
          </p:grpSpPr>
          <p:sp>
            <p:nvSpPr>
              <p:cNvPr id="6" name="Hình chữ nhật: Góc Tròn 8">
                <a:extLst>
                  <a:ext uri="{FF2B5EF4-FFF2-40B4-BE49-F238E27FC236}">
                    <a16:creationId xmlns:a16="http://schemas.microsoft.com/office/drawing/2014/main" id="{0FC341A9-8CFF-A8CC-B013-C187195A4BDF}"/>
                  </a:ext>
                </a:extLst>
              </p:cNvPr>
              <p:cNvSpPr/>
              <p:nvPr/>
            </p:nvSpPr>
            <p:spPr>
              <a:xfrm>
                <a:off x="4656263" y="981764"/>
                <a:ext cx="7895355" cy="867562"/>
              </a:xfrm>
              <a:custGeom>
                <a:avLst/>
                <a:gdLst>
                  <a:gd name="connsiteX0" fmla="*/ 0 w 7895355"/>
                  <a:gd name="connsiteY0" fmla="*/ 144597 h 867562"/>
                  <a:gd name="connsiteX1" fmla="*/ 144597 w 7895355"/>
                  <a:gd name="connsiteY1" fmla="*/ 0 h 867562"/>
                  <a:gd name="connsiteX2" fmla="*/ 683943 w 7895355"/>
                  <a:gd name="connsiteY2" fmla="*/ 0 h 867562"/>
                  <a:gd name="connsiteX3" fmla="*/ 1223289 w 7895355"/>
                  <a:gd name="connsiteY3" fmla="*/ 0 h 867562"/>
                  <a:gd name="connsiteX4" fmla="*/ 1990820 w 7895355"/>
                  <a:gd name="connsiteY4" fmla="*/ 0 h 867562"/>
                  <a:gd name="connsiteX5" fmla="*/ 2454104 w 7895355"/>
                  <a:gd name="connsiteY5" fmla="*/ 0 h 867562"/>
                  <a:gd name="connsiteX6" fmla="*/ 3145573 w 7895355"/>
                  <a:gd name="connsiteY6" fmla="*/ 0 h 867562"/>
                  <a:gd name="connsiteX7" fmla="*/ 3913104 w 7895355"/>
                  <a:gd name="connsiteY7" fmla="*/ 0 h 867562"/>
                  <a:gd name="connsiteX8" fmla="*/ 4756696 w 7895355"/>
                  <a:gd name="connsiteY8" fmla="*/ 0 h 867562"/>
                  <a:gd name="connsiteX9" fmla="*/ 5219981 w 7895355"/>
                  <a:gd name="connsiteY9" fmla="*/ 0 h 867562"/>
                  <a:gd name="connsiteX10" fmla="*/ 5987512 w 7895355"/>
                  <a:gd name="connsiteY10" fmla="*/ 0 h 867562"/>
                  <a:gd name="connsiteX11" fmla="*/ 6450796 w 7895355"/>
                  <a:gd name="connsiteY11" fmla="*/ 0 h 867562"/>
                  <a:gd name="connsiteX12" fmla="*/ 6990142 w 7895355"/>
                  <a:gd name="connsiteY12" fmla="*/ 0 h 867562"/>
                  <a:gd name="connsiteX13" fmla="*/ 7750758 w 7895355"/>
                  <a:gd name="connsiteY13" fmla="*/ 0 h 867562"/>
                  <a:gd name="connsiteX14" fmla="*/ 7895355 w 7895355"/>
                  <a:gd name="connsiteY14" fmla="*/ 144597 h 867562"/>
                  <a:gd name="connsiteX15" fmla="*/ 7895355 w 7895355"/>
                  <a:gd name="connsiteY15" fmla="*/ 722965 h 867562"/>
                  <a:gd name="connsiteX16" fmla="*/ 7750758 w 7895355"/>
                  <a:gd name="connsiteY16" fmla="*/ 867562 h 867562"/>
                  <a:gd name="connsiteX17" fmla="*/ 7059289 w 7895355"/>
                  <a:gd name="connsiteY17" fmla="*/ 867562 h 867562"/>
                  <a:gd name="connsiteX18" fmla="*/ 6215696 w 7895355"/>
                  <a:gd name="connsiteY18" fmla="*/ 867562 h 867562"/>
                  <a:gd name="connsiteX19" fmla="*/ 5448166 w 7895355"/>
                  <a:gd name="connsiteY19" fmla="*/ 867562 h 867562"/>
                  <a:gd name="connsiteX20" fmla="*/ 4908820 w 7895355"/>
                  <a:gd name="connsiteY20" fmla="*/ 867562 h 867562"/>
                  <a:gd name="connsiteX21" fmla="*/ 4217350 w 7895355"/>
                  <a:gd name="connsiteY21" fmla="*/ 867562 h 867562"/>
                  <a:gd name="connsiteX22" fmla="*/ 3678005 w 7895355"/>
                  <a:gd name="connsiteY22" fmla="*/ 867562 h 867562"/>
                  <a:gd name="connsiteX23" fmla="*/ 3214720 w 7895355"/>
                  <a:gd name="connsiteY23" fmla="*/ 867562 h 867562"/>
                  <a:gd name="connsiteX24" fmla="*/ 2599313 w 7895355"/>
                  <a:gd name="connsiteY24" fmla="*/ 867562 h 867562"/>
                  <a:gd name="connsiteX25" fmla="*/ 2136028 w 7895355"/>
                  <a:gd name="connsiteY25" fmla="*/ 867562 h 867562"/>
                  <a:gd name="connsiteX26" fmla="*/ 1368497 w 7895355"/>
                  <a:gd name="connsiteY26" fmla="*/ 867562 h 867562"/>
                  <a:gd name="connsiteX27" fmla="*/ 144597 w 7895355"/>
                  <a:gd name="connsiteY27" fmla="*/ 867562 h 867562"/>
                  <a:gd name="connsiteX28" fmla="*/ 0 w 7895355"/>
                  <a:gd name="connsiteY28" fmla="*/ 722965 h 867562"/>
                  <a:gd name="connsiteX29" fmla="*/ 0 w 7895355"/>
                  <a:gd name="connsiteY29" fmla="*/ 144597 h 867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95355" h="867562" fill="none" extrusionOk="0">
                    <a:moveTo>
                      <a:pt x="0" y="144597"/>
                    </a:moveTo>
                    <a:cubicBezTo>
                      <a:pt x="4746" y="45765"/>
                      <a:pt x="83958" y="2969"/>
                      <a:pt x="144597" y="0"/>
                    </a:cubicBezTo>
                    <a:cubicBezTo>
                      <a:pt x="336755" y="-8808"/>
                      <a:pt x="444123" y="1358"/>
                      <a:pt x="683943" y="0"/>
                    </a:cubicBezTo>
                    <a:cubicBezTo>
                      <a:pt x="923763" y="-1358"/>
                      <a:pt x="1008357" y="-1313"/>
                      <a:pt x="1223289" y="0"/>
                    </a:cubicBezTo>
                    <a:cubicBezTo>
                      <a:pt x="1438221" y="1313"/>
                      <a:pt x="1792338" y="7918"/>
                      <a:pt x="1990820" y="0"/>
                    </a:cubicBezTo>
                    <a:cubicBezTo>
                      <a:pt x="2189302" y="-7918"/>
                      <a:pt x="2279228" y="-7375"/>
                      <a:pt x="2454104" y="0"/>
                    </a:cubicBezTo>
                    <a:cubicBezTo>
                      <a:pt x="2628980" y="7375"/>
                      <a:pt x="2949727" y="9416"/>
                      <a:pt x="3145573" y="0"/>
                    </a:cubicBezTo>
                    <a:cubicBezTo>
                      <a:pt x="3341419" y="-9416"/>
                      <a:pt x="3618457" y="38016"/>
                      <a:pt x="3913104" y="0"/>
                    </a:cubicBezTo>
                    <a:cubicBezTo>
                      <a:pt x="4207751" y="-38016"/>
                      <a:pt x="4524345" y="-1364"/>
                      <a:pt x="4756696" y="0"/>
                    </a:cubicBezTo>
                    <a:cubicBezTo>
                      <a:pt x="4989047" y="1364"/>
                      <a:pt x="5033287" y="14509"/>
                      <a:pt x="5219981" y="0"/>
                    </a:cubicBezTo>
                    <a:cubicBezTo>
                      <a:pt x="5406676" y="-14509"/>
                      <a:pt x="5703627" y="1889"/>
                      <a:pt x="5987512" y="0"/>
                    </a:cubicBezTo>
                    <a:cubicBezTo>
                      <a:pt x="6271397" y="-1889"/>
                      <a:pt x="6294721" y="-17277"/>
                      <a:pt x="6450796" y="0"/>
                    </a:cubicBezTo>
                    <a:cubicBezTo>
                      <a:pt x="6606871" y="17277"/>
                      <a:pt x="6791489" y="19215"/>
                      <a:pt x="6990142" y="0"/>
                    </a:cubicBezTo>
                    <a:cubicBezTo>
                      <a:pt x="7188795" y="-19215"/>
                      <a:pt x="7402688" y="21800"/>
                      <a:pt x="7750758" y="0"/>
                    </a:cubicBezTo>
                    <a:cubicBezTo>
                      <a:pt x="7815312" y="-4770"/>
                      <a:pt x="7888177" y="77657"/>
                      <a:pt x="7895355" y="144597"/>
                    </a:cubicBezTo>
                    <a:cubicBezTo>
                      <a:pt x="7917652" y="394574"/>
                      <a:pt x="7896405" y="531244"/>
                      <a:pt x="7895355" y="722965"/>
                    </a:cubicBezTo>
                    <a:cubicBezTo>
                      <a:pt x="7880377" y="805027"/>
                      <a:pt x="7835855" y="871169"/>
                      <a:pt x="7750758" y="867562"/>
                    </a:cubicBezTo>
                    <a:cubicBezTo>
                      <a:pt x="7518501" y="885406"/>
                      <a:pt x="7283974" y="888779"/>
                      <a:pt x="7059289" y="867562"/>
                    </a:cubicBezTo>
                    <a:cubicBezTo>
                      <a:pt x="6834604" y="846345"/>
                      <a:pt x="6446982" y="831299"/>
                      <a:pt x="6215696" y="867562"/>
                    </a:cubicBezTo>
                    <a:cubicBezTo>
                      <a:pt x="5984410" y="903825"/>
                      <a:pt x="5817406" y="857677"/>
                      <a:pt x="5448166" y="867562"/>
                    </a:cubicBezTo>
                    <a:cubicBezTo>
                      <a:pt x="5078926" y="877448"/>
                      <a:pt x="5139632" y="889220"/>
                      <a:pt x="4908820" y="867562"/>
                    </a:cubicBezTo>
                    <a:cubicBezTo>
                      <a:pt x="4678008" y="845904"/>
                      <a:pt x="4528981" y="894701"/>
                      <a:pt x="4217350" y="867562"/>
                    </a:cubicBezTo>
                    <a:cubicBezTo>
                      <a:pt x="3905719" y="840424"/>
                      <a:pt x="3893981" y="874057"/>
                      <a:pt x="3678005" y="867562"/>
                    </a:cubicBezTo>
                    <a:cubicBezTo>
                      <a:pt x="3462030" y="861067"/>
                      <a:pt x="3415285" y="852781"/>
                      <a:pt x="3214720" y="867562"/>
                    </a:cubicBezTo>
                    <a:cubicBezTo>
                      <a:pt x="3014156" y="882343"/>
                      <a:pt x="2740440" y="874234"/>
                      <a:pt x="2599313" y="867562"/>
                    </a:cubicBezTo>
                    <a:cubicBezTo>
                      <a:pt x="2458186" y="860890"/>
                      <a:pt x="2278477" y="852486"/>
                      <a:pt x="2136028" y="867562"/>
                    </a:cubicBezTo>
                    <a:cubicBezTo>
                      <a:pt x="1993580" y="882638"/>
                      <a:pt x="1586809" y="867991"/>
                      <a:pt x="1368497" y="867562"/>
                    </a:cubicBezTo>
                    <a:cubicBezTo>
                      <a:pt x="1150185" y="867133"/>
                      <a:pt x="482763" y="853607"/>
                      <a:pt x="144597" y="867562"/>
                    </a:cubicBezTo>
                    <a:cubicBezTo>
                      <a:pt x="79179" y="855292"/>
                      <a:pt x="-1471" y="812507"/>
                      <a:pt x="0" y="722965"/>
                    </a:cubicBezTo>
                    <a:cubicBezTo>
                      <a:pt x="23280" y="460305"/>
                      <a:pt x="-8210" y="293473"/>
                      <a:pt x="0" y="144597"/>
                    </a:cubicBezTo>
                    <a:close/>
                  </a:path>
                  <a:path w="7895355" h="867562" stroke="0" extrusionOk="0">
                    <a:moveTo>
                      <a:pt x="0" y="144597"/>
                    </a:moveTo>
                    <a:cubicBezTo>
                      <a:pt x="10038" y="63053"/>
                      <a:pt x="64631" y="4346"/>
                      <a:pt x="144597" y="0"/>
                    </a:cubicBezTo>
                    <a:cubicBezTo>
                      <a:pt x="314656" y="-21850"/>
                      <a:pt x="510569" y="5313"/>
                      <a:pt x="607881" y="0"/>
                    </a:cubicBezTo>
                    <a:cubicBezTo>
                      <a:pt x="705193" y="-5313"/>
                      <a:pt x="880838" y="-9811"/>
                      <a:pt x="1071166" y="0"/>
                    </a:cubicBezTo>
                    <a:cubicBezTo>
                      <a:pt x="1261494" y="9811"/>
                      <a:pt x="1437427" y="13119"/>
                      <a:pt x="1686573" y="0"/>
                    </a:cubicBezTo>
                    <a:cubicBezTo>
                      <a:pt x="1935719" y="-13119"/>
                      <a:pt x="2205049" y="4028"/>
                      <a:pt x="2530166" y="0"/>
                    </a:cubicBezTo>
                    <a:cubicBezTo>
                      <a:pt x="2855283" y="-4028"/>
                      <a:pt x="2766990" y="-666"/>
                      <a:pt x="2993450" y="0"/>
                    </a:cubicBezTo>
                    <a:cubicBezTo>
                      <a:pt x="3219910" y="666"/>
                      <a:pt x="3339219" y="-1938"/>
                      <a:pt x="3532796" y="0"/>
                    </a:cubicBezTo>
                    <a:cubicBezTo>
                      <a:pt x="3726373" y="1938"/>
                      <a:pt x="3956076" y="1824"/>
                      <a:pt x="4072142" y="0"/>
                    </a:cubicBezTo>
                    <a:cubicBezTo>
                      <a:pt x="4188208" y="-1824"/>
                      <a:pt x="4393474" y="-6517"/>
                      <a:pt x="4687550" y="0"/>
                    </a:cubicBezTo>
                    <a:cubicBezTo>
                      <a:pt x="4981626" y="6517"/>
                      <a:pt x="5063038" y="17012"/>
                      <a:pt x="5379019" y="0"/>
                    </a:cubicBezTo>
                    <a:cubicBezTo>
                      <a:pt x="5695000" y="-17012"/>
                      <a:pt x="5654411" y="22805"/>
                      <a:pt x="5842303" y="0"/>
                    </a:cubicBezTo>
                    <a:cubicBezTo>
                      <a:pt x="6030195" y="-22805"/>
                      <a:pt x="6196921" y="-10013"/>
                      <a:pt x="6381649" y="0"/>
                    </a:cubicBezTo>
                    <a:cubicBezTo>
                      <a:pt x="6566377" y="10013"/>
                      <a:pt x="6835258" y="18360"/>
                      <a:pt x="7149180" y="0"/>
                    </a:cubicBezTo>
                    <a:cubicBezTo>
                      <a:pt x="7463102" y="-18360"/>
                      <a:pt x="7458358" y="10994"/>
                      <a:pt x="7750758" y="0"/>
                    </a:cubicBezTo>
                    <a:cubicBezTo>
                      <a:pt x="7829875" y="-6262"/>
                      <a:pt x="7889561" y="82358"/>
                      <a:pt x="7895355" y="144597"/>
                    </a:cubicBezTo>
                    <a:cubicBezTo>
                      <a:pt x="7880761" y="331812"/>
                      <a:pt x="7907892" y="455751"/>
                      <a:pt x="7895355" y="722965"/>
                    </a:cubicBezTo>
                    <a:cubicBezTo>
                      <a:pt x="7895267" y="799197"/>
                      <a:pt x="7816906" y="863184"/>
                      <a:pt x="7750758" y="867562"/>
                    </a:cubicBezTo>
                    <a:cubicBezTo>
                      <a:pt x="7554720" y="855207"/>
                      <a:pt x="7383506" y="847857"/>
                      <a:pt x="7287474" y="867562"/>
                    </a:cubicBezTo>
                    <a:cubicBezTo>
                      <a:pt x="7191442" y="887267"/>
                      <a:pt x="6677582" y="840943"/>
                      <a:pt x="6519943" y="867562"/>
                    </a:cubicBezTo>
                    <a:cubicBezTo>
                      <a:pt x="6362304" y="894181"/>
                      <a:pt x="5960779" y="903330"/>
                      <a:pt x="5676350" y="867562"/>
                    </a:cubicBezTo>
                    <a:cubicBezTo>
                      <a:pt x="5391921" y="831794"/>
                      <a:pt x="5131299" y="850380"/>
                      <a:pt x="4832758" y="867562"/>
                    </a:cubicBezTo>
                    <a:cubicBezTo>
                      <a:pt x="4534217" y="884744"/>
                      <a:pt x="4344089" y="879563"/>
                      <a:pt x="4141289" y="867562"/>
                    </a:cubicBezTo>
                    <a:cubicBezTo>
                      <a:pt x="3938489" y="855561"/>
                      <a:pt x="3592874" y="854909"/>
                      <a:pt x="3449820" y="867562"/>
                    </a:cubicBezTo>
                    <a:cubicBezTo>
                      <a:pt x="3306766" y="880215"/>
                      <a:pt x="2977364" y="865803"/>
                      <a:pt x="2834412" y="867562"/>
                    </a:cubicBezTo>
                    <a:cubicBezTo>
                      <a:pt x="2691460" y="869321"/>
                      <a:pt x="2492976" y="893525"/>
                      <a:pt x="2295066" y="867562"/>
                    </a:cubicBezTo>
                    <a:cubicBezTo>
                      <a:pt x="2097156" y="841599"/>
                      <a:pt x="1937325" y="879427"/>
                      <a:pt x="1755720" y="867562"/>
                    </a:cubicBezTo>
                    <a:cubicBezTo>
                      <a:pt x="1574115" y="855697"/>
                      <a:pt x="1326336" y="848725"/>
                      <a:pt x="1140313" y="867562"/>
                    </a:cubicBezTo>
                    <a:cubicBezTo>
                      <a:pt x="954290" y="886399"/>
                      <a:pt x="522617" y="891161"/>
                      <a:pt x="144597" y="867562"/>
                    </a:cubicBezTo>
                    <a:cubicBezTo>
                      <a:pt x="50673" y="867005"/>
                      <a:pt x="-5671" y="792659"/>
                      <a:pt x="0" y="722965"/>
                    </a:cubicBezTo>
                    <a:cubicBezTo>
                      <a:pt x="24709" y="548203"/>
                      <a:pt x="-25091" y="285749"/>
                      <a:pt x="0" y="144597"/>
                    </a:cubicBezTo>
                    <a:close/>
                  </a:path>
                </a:pathLst>
              </a:custGeom>
              <a:solidFill>
                <a:schemeClr val="accent5">
                  <a:lumMod val="20000"/>
                  <a:lumOff val="80000"/>
                </a:schemeClr>
              </a:solidFill>
              <a:ln w="19050">
                <a:solidFill>
                  <a:schemeClr val="accent3">
                    <a:lumMod val="50000"/>
                  </a:schemeClr>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sp>
            <p:nvSpPr>
              <p:cNvPr id="9" name="Hộp Văn bản 9">
                <a:extLst>
                  <a:ext uri="{FF2B5EF4-FFF2-40B4-BE49-F238E27FC236}">
                    <a16:creationId xmlns:a16="http://schemas.microsoft.com/office/drawing/2014/main" id="{D6666EC0-EF93-D741-DD4C-0C95E42AAE9B}"/>
                  </a:ext>
                </a:extLst>
              </p:cNvPr>
              <p:cNvSpPr txBox="1"/>
              <p:nvPr/>
            </p:nvSpPr>
            <p:spPr>
              <a:xfrm>
                <a:off x="5461384" y="932085"/>
                <a:ext cx="6799748" cy="996017"/>
              </a:xfrm>
              <a:prstGeom prst="roundRect">
                <a:avLst/>
              </a:prstGeom>
              <a:noFill/>
            </p:spPr>
            <p:txBody>
              <a:bodyPr wrap="square" rtlCol="0">
                <a:spAutoFit/>
              </a:bodyPr>
              <a:lstStyle/>
              <a:p>
                <a:pPr algn="ctr" defTabSz="1219170">
                  <a:buClr>
                    <a:srgbClr val="000000"/>
                  </a:buClr>
                  <a:defRPr/>
                </a:pPr>
                <a:r>
                  <a:rPr lang="vi-VN" sz="3600" b="1" kern="0" dirty="0">
                    <a:solidFill>
                      <a:srgbClr val="002060"/>
                    </a:solidFill>
                    <a:latin typeface="Calibri" panose="020F0502020204030204" pitchFamily="34" charset="0"/>
                    <a:cs typeface="Calibri" panose="020F0502020204030204" pitchFamily="34" charset="0"/>
                    <a:sym typeface="Arial"/>
                  </a:rPr>
                  <a:t>Khi biết mong muốn của người bạn mới gặp, cậu bé mơ ước biết bay đã làm gì cho bạn?</a:t>
                </a:r>
              </a:p>
            </p:txBody>
          </p:sp>
        </p:grpSp>
        <p:pic>
          <p:nvPicPr>
            <p:cNvPr id="5" name="Hình ảnh 7">
              <a:extLst>
                <a:ext uri="{FF2B5EF4-FFF2-40B4-BE49-F238E27FC236}">
                  <a16:creationId xmlns:a16="http://schemas.microsoft.com/office/drawing/2014/main" id="{69301D5D-1B11-6ACB-BD39-C7D3C0BD935D}"/>
                </a:ext>
              </a:extLst>
            </p:cNvPr>
            <p:cNvPicPr>
              <a:picLocks noChangeAspect="1"/>
            </p:cNvPicPr>
            <p:nvPr/>
          </p:nvPicPr>
          <p:blipFill rotWithShape="1">
            <a:blip r:embed="rId4"/>
            <a:srcRect l="50655" t="3903" r="28184" b="63507"/>
            <a:stretch/>
          </p:blipFill>
          <p:spPr>
            <a:xfrm>
              <a:off x="467776" y="1341413"/>
              <a:ext cx="580974" cy="894758"/>
            </a:xfrm>
            <a:prstGeom prst="roundRect">
              <a:avLst/>
            </a:prstGeom>
          </p:spPr>
        </p:pic>
      </p:grpSp>
      <p:grpSp>
        <p:nvGrpSpPr>
          <p:cNvPr id="10" name="Nhóm 11">
            <a:extLst>
              <a:ext uri="{FF2B5EF4-FFF2-40B4-BE49-F238E27FC236}">
                <a16:creationId xmlns:a16="http://schemas.microsoft.com/office/drawing/2014/main" id="{142F1689-28F3-FD9E-5901-E1BCD76B7161}"/>
              </a:ext>
            </a:extLst>
          </p:cNvPr>
          <p:cNvGrpSpPr/>
          <p:nvPr/>
        </p:nvGrpSpPr>
        <p:grpSpPr>
          <a:xfrm>
            <a:off x="462337" y="2507753"/>
            <a:ext cx="9195370" cy="1776570"/>
            <a:chOff x="907327" y="1560045"/>
            <a:chExt cx="4859299" cy="1734835"/>
          </a:xfrm>
        </p:grpSpPr>
        <p:sp>
          <p:nvSpPr>
            <p:cNvPr id="17" name="Hình chữ nhật: Góc Tròn 23">
              <a:extLst>
                <a:ext uri="{FF2B5EF4-FFF2-40B4-BE49-F238E27FC236}">
                  <a16:creationId xmlns:a16="http://schemas.microsoft.com/office/drawing/2014/main" id="{941DEB5B-DD2B-9CD2-F622-F04524A7FFF8}"/>
                </a:ext>
              </a:extLst>
            </p:cNvPr>
            <p:cNvSpPr/>
            <p:nvPr/>
          </p:nvSpPr>
          <p:spPr>
            <a:xfrm>
              <a:off x="907327" y="1560045"/>
              <a:ext cx="4859299" cy="173483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9FAF0"/>
                </a:solidFill>
                <a:latin typeface="Calibri"/>
                <a:sym typeface="Arial"/>
              </a:endParaRPr>
            </a:p>
          </p:txBody>
        </p:sp>
        <p:sp>
          <p:nvSpPr>
            <p:cNvPr id="18" name="Hộp Văn bản 10">
              <a:extLst>
                <a:ext uri="{FF2B5EF4-FFF2-40B4-BE49-F238E27FC236}">
                  <a16:creationId xmlns:a16="http://schemas.microsoft.com/office/drawing/2014/main" id="{94E6290B-6BDE-B121-A716-B6BCFBBC1E9E}"/>
                </a:ext>
              </a:extLst>
            </p:cNvPr>
            <p:cNvSpPr txBox="1"/>
            <p:nvPr/>
          </p:nvSpPr>
          <p:spPr>
            <a:xfrm>
              <a:off x="1013931" y="1624612"/>
              <a:ext cx="4661451" cy="741750"/>
            </a:xfrm>
            <a:prstGeom prst="rect">
              <a:avLst/>
            </a:prstGeom>
            <a:noFill/>
          </p:spPr>
          <p:txBody>
            <a:bodyPr wrap="square">
              <a:spAutoFit/>
            </a:bodyPr>
            <a:lstStyle/>
            <a:p>
              <a:pPr algn="just" defTabSz="1219170">
                <a:buClr>
                  <a:srgbClr val="000000"/>
                </a:buClr>
                <a:defRPr/>
              </a:pPr>
              <a:r>
                <a:rPr lang="vi-VN" sz="4800" b="1" kern="0" dirty="0">
                  <a:solidFill>
                    <a:srgbClr val="FF0000"/>
                  </a:solidFill>
                  <a:latin typeface="Calibri"/>
                  <a:cs typeface="Arial"/>
                  <a:sym typeface="Arial"/>
                </a:rPr>
                <a:t>Cậu bé đã cõng bạn để bạn có cảm giác được bay.</a:t>
              </a:r>
            </a:p>
          </p:txBody>
        </p:sp>
      </p:grpSp>
    </p:spTree>
    <p:extLst>
      <p:ext uri="{BB962C8B-B14F-4D97-AF65-F5344CB8AC3E}">
        <p14:creationId xmlns:p14="http://schemas.microsoft.com/office/powerpoint/2010/main" val="22798712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Chim Chích Bông Vui Nhộn">
            <a:hlinkClick r:id="" action="ppaction://media"/>
            <a:extLst>
              <a:ext uri="{FF2B5EF4-FFF2-40B4-BE49-F238E27FC236}">
                <a16:creationId xmlns:a16="http://schemas.microsoft.com/office/drawing/2014/main" id="{E27621BF-5DA4-4D40-87A0-D2C979AFAC0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1"/>
            <a:ext cx="12192002" cy="6858001"/>
          </a:xfrm>
          <a:prstGeom prst="rect">
            <a:avLst/>
          </a:prstGeom>
        </p:spPr>
      </p:pic>
    </p:spTree>
    <p:extLst>
      <p:ext uri="{BB962C8B-B14F-4D97-AF65-F5344CB8AC3E}">
        <p14:creationId xmlns:p14="http://schemas.microsoft.com/office/powerpoint/2010/main" val="25524503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42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37561" y="257175"/>
            <a:ext cx="11516877" cy="6308012"/>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5">
            <a:extLst>
              <a:ext uri="{FF2B5EF4-FFF2-40B4-BE49-F238E27FC236}">
                <a16:creationId xmlns:a16="http://schemas.microsoft.com/office/drawing/2014/main" id="{64F12D1F-65B5-7919-66ED-E72B2A0EE2CA}"/>
              </a:ext>
            </a:extLst>
          </p:cNvPr>
          <p:cNvPicPr>
            <a:picLocks noChangeAspect="1"/>
          </p:cNvPicPr>
          <p:nvPr/>
        </p:nvPicPr>
        <p:blipFill>
          <a:blip r:embed="rId3"/>
          <a:stretch>
            <a:fillRect/>
          </a:stretch>
        </p:blipFill>
        <p:spPr>
          <a:xfrm>
            <a:off x="9359758" y="2481330"/>
            <a:ext cx="2302904" cy="3661027"/>
          </a:xfrm>
          <a:prstGeom prst="rect">
            <a:avLst/>
          </a:prstGeom>
        </p:spPr>
      </p:pic>
      <p:grpSp>
        <p:nvGrpSpPr>
          <p:cNvPr id="8" name="Nhóm 3">
            <a:extLst>
              <a:ext uri="{FF2B5EF4-FFF2-40B4-BE49-F238E27FC236}">
                <a16:creationId xmlns:a16="http://schemas.microsoft.com/office/drawing/2014/main" id="{45FDD8BF-81FB-8382-1B9D-C181DAAC9BD9}"/>
              </a:ext>
            </a:extLst>
          </p:cNvPr>
          <p:cNvGrpSpPr/>
          <p:nvPr/>
        </p:nvGrpSpPr>
        <p:grpSpPr>
          <a:xfrm>
            <a:off x="1271853" y="629189"/>
            <a:ext cx="9670124" cy="1523021"/>
            <a:chOff x="326379" y="2230465"/>
            <a:chExt cx="6427126" cy="1142265"/>
          </a:xfrm>
        </p:grpSpPr>
        <p:sp>
          <p:nvSpPr>
            <p:cNvPr id="11" name="Hình chữ nhật: Góc Tròn 4">
              <a:extLst>
                <a:ext uri="{FF2B5EF4-FFF2-40B4-BE49-F238E27FC236}">
                  <a16:creationId xmlns:a16="http://schemas.microsoft.com/office/drawing/2014/main" id="{F06091B7-2645-0320-D0B4-B2CAF174BA11}"/>
                </a:ext>
              </a:extLst>
            </p:cNvPr>
            <p:cNvSpPr/>
            <p:nvPr/>
          </p:nvSpPr>
          <p:spPr>
            <a:xfrm>
              <a:off x="456936" y="2349888"/>
              <a:ext cx="6296569" cy="1022842"/>
            </a:xfrm>
            <a:custGeom>
              <a:avLst/>
              <a:gdLst>
                <a:gd name="connsiteX0" fmla="*/ 0 w 6296569"/>
                <a:gd name="connsiteY0" fmla="*/ 170477 h 1022842"/>
                <a:gd name="connsiteX1" fmla="*/ 170477 w 6296569"/>
                <a:gd name="connsiteY1" fmla="*/ 0 h 1022842"/>
                <a:gd name="connsiteX2" fmla="*/ 891768 w 6296569"/>
                <a:gd name="connsiteY2" fmla="*/ 0 h 1022842"/>
                <a:gd name="connsiteX3" fmla="*/ 1434391 w 6296569"/>
                <a:gd name="connsiteY3" fmla="*/ 0 h 1022842"/>
                <a:gd name="connsiteX4" fmla="*/ 2215238 w 6296569"/>
                <a:gd name="connsiteY4" fmla="*/ 0 h 1022842"/>
                <a:gd name="connsiteX5" fmla="*/ 2996085 w 6296569"/>
                <a:gd name="connsiteY5" fmla="*/ 0 h 1022842"/>
                <a:gd name="connsiteX6" fmla="*/ 3538708 w 6296569"/>
                <a:gd name="connsiteY6" fmla="*/ 0 h 1022842"/>
                <a:gd name="connsiteX7" fmla="*/ 4021775 w 6296569"/>
                <a:gd name="connsiteY7" fmla="*/ 0 h 1022842"/>
                <a:gd name="connsiteX8" fmla="*/ 4683510 w 6296569"/>
                <a:gd name="connsiteY8" fmla="*/ 0 h 1022842"/>
                <a:gd name="connsiteX9" fmla="*/ 5226132 w 6296569"/>
                <a:gd name="connsiteY9" fmla="*/ 0 h 1022842"/>
                <a:gd name="connsiteX10" fmla="*/ 6126092 w 6296569"/>
                <a:gd name="connsiteY10" fmla="*/ 0 h 1022842"/>
                <a:gd name="connsiteX11" fmla="*/ 6296569 w 6296569"/>
                <a:gd name="connsiteY11" fmla="*/ 170477 h 1022842"/>
                <a:gd name="connsiteX12" fmla="*/ 6296569 w 6296569"/>
                <a:gd name="connsiteY12" fmla="*/ 852365 h 1022842"/>
                <a:gd name="connsiteX13" fmla="*/ 6126092 w 6296569"/>
                <a:gd name="connsiteY13" fmla="*/ 1022842 h 1022842"/>
                <a:gd name="connsiteX14" fmla="*/ 5464357 w 6296569"/>
                <a:gd name="connsiteY14" fmla="*/ 1022842 h 1022842"/>
                <a:gd name="connsiteX15" fmla="*/ 4981290 w 6296569"/>
                <a:gd name="connsiteY15" fmla="*/ 1022842 h 1022842"/>
                <a:gd name="connsiteX16" fmla="*/ 4438668 w 6296569"/>
                <a:gd name="connsiteY16" fmla="*/ 1022842 h 1022842"/>
                <a:gd name="connsiteX17" fmla="*/ 3836489 w 6296569"/>
                <a:gd name="connsiteY17" fmla="*/ 1022842 h 1022842"/>
                <a:gd name="connsiteX18" fmla="*/ 3353422 w 6296569"/>
                <a:gd name="connsiteY18" fmla="*/ 1022842 h 1022842"/>
                <a:gd name="connsiteX19" fmla="*/ 2751244 w 6296569"/>
                <a:gd name="connsiteY19" fmla="*/ 1022842 h 1022842"/>
                <a:gd name="connsiteX20" fmla="*/ 2208621 w 6296569"/>
                <a:gd name="connsiteY20" fmla="*/ 1022842 h 1022842"/>
                <a:gd name="connsiteX21" fmla="*/ 1546886 w 6296569"/>
                <a:gd name="connsiteY21" fmla="*/ 1022842 h 1022842"/>
                <a:gd name="connsiteX22" fmla="*/ 944707 w 6296569"/>
                <a:gd name="connsiteY22" fmla="*/ 1022842 h 1022842"/>
                <a:gd name="connsiteX23" fmla="*/ 170477 w 6296569"/>
                <a:gd name="connsiteY23" fmla="*/ 1022842 h 1022842"/>
                <a:gd name="connsiteX24" fmla="*/ 0 w 6296569"/>
                <a:gd name="connsiteY24" fmla="*/ 852365 h 1022842"/>
                <a:gd name="connsiteX25" fmla="*/ 0 w 6296569"/>
                <a:gd name="connsiteY25"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96569" h="1022842" fill="none" extrusionOk="0">
                  <a:moveTo>
                    <a:pt x="0" y="170477"/>
                  </a:moveTo>
                  <a:cubicBezTo>
                    <a:pt x="13042" y="63082"/>
                    <a:pt x="72338" y="-7873"/>
                    <a:pt x="170477" y="0"/>
                  </a:cubicBezTo>
                  <a:cubicBezTo>
                    <a:pt x="526413" y="13756"/>
                    <a:pt x="722714" y="29309"/>
                    <a:pt x="891768" y="0"/>
                  </a:cubicBezTo>
                  <a:cubicBezTo>
                    <a:pt x="1060822" y="-29309"/>
                    <a:pt x="1244511" y="-14119"/>
                    <a:pt x="1434391" y="0"/>
                  </a:cubicBezTo>
                  <a:cubicBezTo>
                    <a:pt x="1624271" y="14119"/>
                    <a:pt x="1886312" y="-4449"/>
                    <a:pt x="2215238" y="0"/>
                  </a:cubicBezTo>
                  <a:cubicBezTo>
                    <a:pt x="2544164" y="4449"/>
                    <a:pt x="2822364" y="16323"/>
                    <a:pt x="2996085" y="0"/>
                  </a:cubicBezTo>
                  <a:cubicBezTo>
                    <a:pt x="3169806" y="-16323"/>
                    <a:pt x="3381615" y="12385"/>
                    <a:pt x="3538708" y="0"/>
                  </a:cubicBezTo>
                  <a:cubicBezTo>
                    <a:pt x="3695801" y="-12385"/>
                    <a:pt x="3849328" y="-4713"/>
                    <a:pt x="4021775" y="0"/>
                  </a:cubicBezTo>
                  <a:cubicBezTo>
                    <a:pt x="4194222" y="4713"/>
                    <a:pt x="4379608" y="-25553"/>
                    <a:pt x="4683510" y="0"/>
                  </a:cubicBezTo>
                  <a:cubicBezTo>
                    <a:pt x="4987412" y="25553"/>
                    <a:pt x="4999397" y="-18065"/>
                    <a:pt x="5226132" y="0"/>
                  </a:cubicBezTo>
                  <a:cubicBezTo>
                    <a:pt x="5452867" y="18065"/>
                    <a:pt x="5759774" y="37148"/>
                    <a:pt x="6126092" y="0"/>
                  </a:cubicBezTo>
                  <a:cubicBezTo>
                    <a:pt x="6222645" y="-5712"/>
                    <a:pt x="6314574" y="63395"/>
                    <a:pt x="6296569" y="170477"/>
                  </a:cubicBezTo>
                  <a:cubicBezTo>
                    <a:pt x="6301874" y="437940"/>
                    <a:pt x="6280205" y="517512"/>
                    <a:pt x="6296569" y="852365"/>
                  </a:cubicBezTo>
                  <a:cubicBezTo>
                    <a:pt x="6301843" y="934421"/>
                    <a:pt x="6212104" y="1026813"/>
                    <a:pt x="6126092" y="1022842"/>
                  </a:cubicBezTo>
                  <a:cubicBezTo>
                    <a:pt x="5846491" y="1009676"/>
                    <a:pt x="5693268" y="991813"/>
                    <a:pt x="5464357" y="1022842"/>
                  </a:cubicBezTo>
                  <a:cubicBezTo>
                    <a:pt x="5235447" y="1053871"/>
                    <a:pt x="5195475" y="1043345"/>
                    <a:pt x="4981290" y="1022842"/>
                  </a:cubicBezTo>
                  <a:cubicBezTo>
                    <a:pt x="4767105" y="1002339"/>
                    <a:pt x="4684779" y="1018123"/>
                    <a:pt x="4438668" y="1022842"/>
                  </a:cubicBezTo>
                  <a:cubicBezTo>
                    <a:pt x="4192557" y="1027561"/>
                    <a:pt x="4075781" y="1003235"/>
                    <a:pt x="3836489" y="1022842"/>
                  </a:cubicBezTo>
                  <a:cubicBezTo>
                    <a:pt x="3597197" y="1042449"/>
                    <a:pt x="3498885" y="1006677"/>
                    <a:pt x="3353422" y="1022842"/>
                  </a:cubicBezTo>
                  <a:cubicBezTo>
                    <a:pt x="3207959" y="1039007"/>
                    <a:pt x="2986714" y="1014624"/>
                    <a:pt x="2751244" y="1022842"/>
                  </a:cubicBezTo>
                  <a:cubicBezTo>
                    <a:pt x="2515774" y="1031060"/>
                    <a:pt x="2346379" y="996102"/>
                    <a:pt x="2208621" y="1022842"/>
                  </a:cubicBezTo>
                  <a:cubicBezTo>
                    <a:pt x="2070863" y="1049582"/>
                    <a:pt x="1764027" y="1044711"/>
                    <a:pt x="1546886" y="1022842"/>
                  </a:cubicBezTo>
                  <a:cubicBezTo>
                    <a:pt x="1329745" y="1000973"/>
                    <a:pt x="1221728" y="1008414"/>
                    <a:pt x="944707" y="1022842"/>
                  </a:cubicBezTo>
                  <a:cubicBezTo>
                    <a:pt x="667686" y="1037270"/>
                    <a:pt x="343361" y="1054629"/>
                    <a:pt x="170477" y="1022842"/>
                  </a:cubicBezTo>
                  <a:cubicBezTo>
                    <a:pt x="74593" y="1028432"/>
                    <a:pt x="-807" y="959426"/>
                    <a:pt x="0" y="852365"/>
                  </a:cubicBezTo>
                  <a:cubicBezTo>
                    <a:pt x="21295" y="556831"/>
                    <a:pt x="-24402" y="382155"/>
                    <a:pt x="0" y="170477"/>
                  </a:cubicBezTo>
                  <a:close/>
                </a:path>
                <a:path w="6296569" h="1022842" stroke="0" extrusionOk="0">
                  <a:moveTo>
                    <a:pt x="0" y="170477"/>
                  </a:moveTo>
                  <a:cubicBezTo>
                    <a:pt x="22740" y="72507"/>
                    <a:pt x="76188" y="5595"/>
                    <a:pt x="170477" y="0"/>
                  </a:cubicBezTo>
                  <a:cubicBezTo>
                    <a:pt x="406748" y="-18760"/>
                    <a:pt x="468937" y="-3332"/>
                    <a:pt x="653544" y="0"/>
                  </a:cubicBezTo>
                  <a:cubicBezTo>
                    <a:pt x="838151" y="3332"/>
                    <a:pt x="1030920" y="-21630"/>
                    <a:pt x="1136610" y="0"/>
                  </a:cubicBezTo>
                  <a:cubicBezTo>
                    <a:pt x="1242300" y="21630"/>
                    <a:pt x="1440192" y="-408"/>
                    <a:pt x="1738789" y="0"/>
                  </a:cubicBezTo>
                  <a:cubicBezTo>
                    <a:pt x="2037386" y="408"/>
                    <a:pt x="2165063" y="-15385"/>
                    <a:pt x="2519636" y="0"/>
                  </a:cubicBezTo>
                  <a:cubicBezTo>
                    <a:pt x="2874209" y="15385"/>
                    <a:pt x="2826514" y="22283"/>
                    <a:pt x="3002703" y="0"/>
                  </a:cubicBezTo>
                  <a:cubicBezTo>
                    <a:pt x="3178892" y="-22283"/>
                    <a:pt x="3286326" y="-2946"/>
                    <a:pt x="3545326" y="0"/>
                  </a:cubicBezTo>
                  <a:cubicBezTo>
                    <a:pt x="3804326" y="2946"/>
                    <a:pt x="3972934" y="5158"/>
                    <a:pt x="4087948" y="0"/>
                  </a:cubicBezTo>
                  <a:cubicBezTo>
                    <a:pt x="4202962" y="-5158"/>
                    <a:pt x="4453824" y="17417"/>
                    <a:pt x="4690127" y="0"/>
                  </a:cubicBezTo>
                  <a:cubicBezTo>
                    <a:pt x="4926430" y="-17417"/>
                    <a:pt x="5108032" y="5082"/>
                    <a:pt x="5351862" y="0"/>
                  </a:cubicBezTo>
                  <a:cubicBezTo>
                    <a:pt x="5595692" y="-5082"/>
                    <a:pt x="5739022" y="-33981"/>
                    <a:pt x="6126092" y="0"/>
                  </a:cubicBezTo>
                  <a:cubicBezTo>
                    <a:pt x="6231194" y="1649"/>
                    <a:pt x="6300823" y="78095"/>
                    <a:pt x="6296569" y="170477"/>
                  </a:cubicBezTo>
                  <a:cubicBezTo>
                    <a:pt x="6287327" y="431426"/>
                    <a:pt x="6285810" y="608124"/>
                    <a:pt x="6296569" y="852365"/>
                  </a:cubicBezTo>
                  <a:cubicBezTo>
                    <a:pt x="6294575" y="929679"/>
                    <a:pt x="6215631" y="1036870"/>
                    <a:pt x="6126092" y="1022842"/>
                  </a:cubicBezTo>
                  <a:cubicBezTo>
                    <a:pt x="5891669" y="1047459"/>
                    <a:pt x="5665544" y="1039514"/>
                    <a:pt x="5464357" y="1022842"/>
                  </a:cubicBezTo>
                  <a:cubicBezTo>
                    <a:pt x="5263171" y="1006170"/>
                    <a:pt x="4995729" y="1021885"/>
                    <a:pt x="4802622" y="1022842"/>
                  </a:cubicBezTo>
                  <a:cubicBezTo>
                    <a:pt x="4609516" y="1023799"/>
                    <a:pt x="4412366" y="1046758"/>
                    <a:pt x="4200443" y="1022842"/>
                  </a:cubicBezTo>
                  <a:cubicBezTo>
                    <a:pt x="3988520" y="998926"/>
                    <a:pt x="3709207" y="1033428"/>
                    <a:pt x="3479152" y="1022842"/>
                  </a:cubicBezTo>
                  <a:cubicBezTo>
                    <a:pt x="3249097" y="1012256"/>
                    <a:pt x="2994765" y="1056381"/>
                    <a:pt x="2757861" y="1022842"/>
                  </a:cubicBezTo>
                  <a:cubicBezTo>
                    <a:pt x="2520957" y="989303"/>
                    <a:pt x="2289717" y="1039205"/>
                    <a:pt x="1977014" y="1022842"/>
                  </a:cubicBezTo>
                  <a:cubicBezTo>
                    <a:pt x="1664311" y="1006479"/>
                    <a:pt x="1577752" y="1032350"/>
                    <a:pt x="1196166" y="1022842"/>
                  </a:cubicBezTo>
                  <a:cubicBezTo>
                    <a:pt x="814580" y="1013334"/>
                    <a:pt x="596592" y="980226"/>
                    <a:pt x="170477" y="1022842"/>
                  </a:cubicBezTo>
                  <a:cubicBezTo>
                    <a:pt x="69421" y="1022811"/>
                    <a:pt x="-2239" y="941443"/>
                    <a:pt x="0" y="852365"/>
                  </a:cubicBezTo>
                  <a:cubicBezTo>
                    <a:pt x="16268" y="633090"/>
                    <a:pt x="-9043" y="465265"/>
                    <a:pt x="0" y="170477"/>
                  </a:cubicBezTo>
                  <a:close/>
                </a:path>
              </a:pathLst>
            </a:custGeom>
            <a:solidFill>
              <a:schemeClr val="accent6">
                <a:lumMod val="40000"/>
                <a:lumOff val="60000"/>
              </a:schemeClr>
            </a:solidFill>
            <a:ln w="19050">
              <a:solidFill>
                <a:srgbClr val="FFC000"/>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pic>
          <p:nvPicPr>
            <p:cNvPr id="12" name="Hình ảnh 5">
              <a:extLst>
                <a:ext uri="{FF2B5EF4-FFF2-40B4-BE49-F238E27FC236}">
                  <a16:creationId xmlns:a16="http://schemas.microsoft.com/office/drawing/2014/main" id="{DF7B6635-E9C3-D8B3-4587-C216DE27532C}"/>
                </a:ext>
              </a:extLst>
            </p:cNvPr>
            <p:cNvPicPr>
              <a:picLocks noChangeAspect="1"/>
            </p:cNvPicPr>
            <p:nvPr/>
          </p:nvPicPr>
          <p:blipFill rotWithShape="1">
            <a:blip r:embed="rId4"/>
            <a:srcRect l="71687" t="2707" r="6176" b="64704"/>
            <a:stretch/>
          </p:blipFill>
          <p:spPr>
            <a:xfrm>
              <a:off x="326379" y="2230465"/>
              <a:ext cx="715946" cy="1054004"/>
            </a:xfrm>
            <a:prstGeom prst="rect">
              <a:avLst/>
            </a:prstGeom>
          </p:spPr>
        </p:pic>
        <p:sp>
          <p:nvSpPr>
            <p:cNvPr id="13" name="Hộp Văn bản 15">
              <a:extLst>
                <a:ext uri="{FF2B5EF4-FFF2-40B4-BE49-F238E27FC236}">
                  <a16:creationId xmlns:a16="http://schemas.microsoft.com/office/drawing/2014/main" id="{99608787-F64A-BD9C-291F-6E673A172A77}"/>
                </a:ext>
              </a:extLst>
            </p:cNvPr>
            <p:cNvSpPr txBox="1"/>
            <p:nvPr/>
          </p:nvSpPr>
          <p:spPr>
            <a:xfrm>
              <a:off x="874090" y="2453866"/>
              <a:ext cx="5879415" cy="869565"/>
            </a:xfrm>
            <a:prstGeom prst="rect">
              <a:avLst/>
            </a:prstGeom>
            <a:noFill/>
          </p:spPr>
          <p:txBody>
            <a:bodyPr wrap="square" rtlCol="0">
              <a:spAutoFit/>
            </a:bodyPr>
            <a:lstStyle/>
            <a:p>
              <a:pPr algn="ctr" defTabSz="1219170">
                <a:buClr>
                  <a:srgbClr val="000000"/>
                </a:buClr>
                <a:defRPr/>
              </a:pPr>
              <a:r>
                <a:rPr lang="vi-VN" sz="3467" b="1" kern="0" dirty="0">
                  <a:solidFill>
                    <a:srgbClr val="002060"/>
                  </a:solidFill>
                  <a:latin typeface="Calibri" panose="020F0502020204030204" pitchFamily="34" charset="0"/>
                  <a:cs typeface="Calibri" panose="020F0502020204030204" pitchFamily="34" charset="0"/>
                  <a:sym typeface="Arial"/>
                </a:rPr>
                <a:t>Theo em, cậu bé bị liệt có cảm xúc như thế nào khi được bạn cõng chạy trong công viên?</a:t>
              </a:r>
            </a:p>
          </p:txBody>
        </p:sp>
      </p:grpSp>
      <p:grpSp>
        <p:nvGrpSpPr>
          <p:cNvPr id="14" name="Nhóm 11">
            <a:extLst>
              <a:ext uri="{FF2B5EF4-FFF2-40B4-BE49-F238E27FC236}">
                <a16:creationId xmlns:a16="http://schemas.microsoft.com/office/drawing/2014/main" id="{0FCDA914-3A76-CAF9-EC6F-BA5226E1583A}"/>
              </a:ext>
            </a:extLst>
          </p:cNvPr>
          <p:cNvGrpSpPr/>
          <p:nvPr/>
        </p:nvGrpSpPr>
        <p:grpSpPr>
          <a:xfrm>
            <a:off x="777686" y="2710187"/>
            <a:ext cx="8232749" cy="2252232"/>
            <a:chOff x="874751" y="1198865"/>
            <a:chExt cx="5211724" cy="2578640"/>
          </a:xfrm>
        </p:grpSpPr>
        <p:sp>
          <p:nvSpPr>
            <p:cNvPr id="15" name="Hình chữ nhật: Góc Tròn 23">
              <a:extLst>
                <a:ext uri="{FF2B5EF4-FFF2-40B4-BE49-F238E27FC236}">
                  <a16:creationId xmlns:a16="http://schemas.microsoft.com/office/drawing/2014/main" id="{79D301D1-7747-7C32-811C-2D3AD6F22FAE}"/>
                </a:ext>
              </a:extLst>
            </p:cNvPr>
            <p:cNvSpPr/>
            <p:nvPr/>
          </p:nvSpPr>
          <p:spPr>
            <a:xfrm>
              <a:off x="874751" y="1198865"/>
              <a:ext cx="5211724" cy="257864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9FAF0"/>
                </a:solidFill>
                <a:latin typeface="Calibri"/>
                <a:sym typeface="Arial"/>
              </a:endParaRPr>
            </a:p>
          </p:txBody>
        </p:sp>
        <p:sp>
          <p:nvSpPr>
            <p:cNvPr id="16" name="Hộp Văn bản 10">
              <a:extLst>
                <a:ext uri="{FF2B5EF4-FFF2-40B4-BE49-F238E27FC236}">
                  <a16:creationId xmlns:a16="http://schemas.microsoft.com/office/drawing/2014/main" id="{A6160E50-9253-0006-3527-38E9D9913E1B}"/>
                </a:ext>
              </a:extLst>
            </p:cNvPr>
            <p:cNvSpPr txBox="1"/>
            <p:nvPr/>
          </p:nvSpPr>
          <p:spPr>
            <a:xfrm>
              <a:off x="1074790" y="1337575"/>
              <a:ext cx="4919665" cy="1315744"/>
            </a:xfrm>
            <a:prstGeom prst="rect">
              <a:avLst/>
            </a:prstGeom>
            <a:noFill/>
          </p:spPr>
          <p:txBody>
            <a:bodyPr wrap="square">
              <a:spAutoFit/>
            </a:bodyPr>
            <a:lstStyle/>
            <a:p>
              <a:pPr algn="just" defTabSz="1219170">
                <a:buClr>
                  <a:srgbClr val="000000"/>
                </a:buClr>
                <a:defRPr/>
              </a:pPr>
              <a:r>
                <a:rPr lang="nl-NL" sz="5400" b="1" dirty="0">
                  <a:solidFill>
                    <a:srgbClr val="FF0000"/>
                  </a:solidFill>
                  <a:ea typeface="Calibri" panose="020F0502020204030204" pitchFamily="34" charset="0"/>
                  <a:cs typeface="Times New Roman" panose="02020603050405020304" pitchFamily="18" charset="0"/>
                </a:rPr>
                <a:t>C</a:t>
              </a:r>
              <a:r>
                <a:rPr lang="nl-NL" sz="5400" b="1" dirty="0">
                  <a:solidFill>
                    <a:srgbClr val="FF0000"/>
                  </a:solidFill>
                  <a:effectLst/>
                  <a:ea typeface="Calibri" panose="020F0502020204030204" pitchFamily="34" charset="0"/>
                  <a:cs typeface="Times New Roman" panose="02020603050405020304" pitchFamily="18" charset="0"/>
                </a:rPr>
                <a:t>ậu bé thấy vui/ sung sướng/ hạnh phúc,...</a:t>
              </a:r>
              <a:endParaRPr lang="vi-VN" sz="8000" b="1" kern="0" dirty="0">
                <a:solidFill>
                  <a:srgbClr val="FF0000"/>
                </a:solidFill>
                <a:cs typeface="Times New Roman" panose="02020603050405020304" pitchFamily="18" charset="0"/>
                <a:sym typeface="Arial"/>
              </a:endParaRPr>
            </a:p>
          </p:txBody>
        </p:sp>
      </p:grpSp>
    </p:spTree>
    <p:extLst>
      <p:ext uri="{BB962C8B-B14F-4D97-AF65-F5344CB8AC3E}">
        <p14:creationId xmlns:p14="http://schemas.microsoft.com/office/powerpoint/2010/main" val="29625300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37561" y="257175"/>
            <a:ext cx="11516877" cy="6308012"/>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5">
            <a:extLst>
              <a:ext uri="{FF2B5EF4-FFF2-40B4-BE49-F238E27FC236}">
                <a16:creationId xmlns:a16="http://schemas.microsoft.com/office/drawing/2014/main" id="{FEEE1E88-41EB-D836-F5C1-ADE0FFCF16BE}"/>
              </a:ext>
            </a:extLst>
          </p:cNvPr>
          <p:cNvPicPr>
            <a:picLocks noChangeAspect="1"/>
          </p:cNvPicPr>
          <p:nvPr/>
        </p:nvPicPr>
        <p:blipFill>
          <a:blip r:embed="rId3"/>
          <a:stretch>
            <a:fillRect/>
          </a:stretch>
        </p:blipFill>
        <p:spPr>
          <a:xfrm>
            <a:off x="9352190" y="2194641"/>
            <a:ext cx="2302904" cy="3661027"/>
          </a:xfrm>
          <a:prstGeom prst="rect">
            <a:avLst/>
          </a:prstGeom>
        </p:spPr>
      </p:pic>
      <p:grpSp>
        <p:nvGrpSpPr>
          <p:cNvPr id="3" name="Nhóm 2">
            <a:extLst>
              <a:ext uri="{FF2B5EF4-FFF2-40B4-BE49-F238E27FC236}">
                <a16:creationId xmlns:a16="http://schemas.microsoft.com/office/drawing/2014/main" id="{89A6AAF4-80E6-E584-1E6C-9D369FC8BD3F}"/>
              </a:ext>
            </a:extLst>
          </p:cNvPr>
          <p:cNvGrpSpPr/>
          <p:nvPr/>
        </p:nvGrpSpPr>
        <p:grpSpPr>
          <a:xfrm>
            <a:off x="815842" y="301722"/>
            <a:ext cx="10438167" cy="1413507"/>
            <a:chOff x="464811" y="3266297"/>
            <a:chExt cx="7828625" cy="1060130"/>
          </a:xfrm>
        </p:grpSpPr>
        <p:sp>
          <p:nvSpPr>
            <p:cNvPr id="4" name="Hình chữ nhật: Góc Tròn 6">
              <a:extLst>
                <a:ext uri="{FF2B5EF4-FFF2-40B4-BE49-F238E27FC236}">
                  <a16:creationId xmlns:a16="http://schemas.microsoft.com/office/drawing/2014/main" id="{458E101E-CDE0-1763-E516-CAE9A31396EC}"/>
                </a:ext>
              </a:extLst>
            </p:cNvPr>
            <p:cNvSpPr/>
            <p:nvPr/>
          </p:nvSpPr>
          <p:spPr>
            <a:xfrm>
              <a:off x="464811" y="3320263"/>
              <a:ext cx="7803238" cy="967528"/>
            </a:xfrm>
            <a:custGeom>
              <a:avLst/>
              <a:gdLst>
                <a:gd name="connsiteX0" fmla="*/ 0 w 7803238"/>
                <a:gd name="connsiteY0" fmla="*/ 161258 h 967528"/>
                <a:gd name="connsiteX1" fmla="*/ 161258 w 7803238"/>
                <a:gd name="connsiteY1" fmla="*/ 0 h 967528"/>
                <a:gd name="connsiteX2" fmla="*/ 691709 w 7803238"/>
                <a:gd name="connsiteY2" fmla="*/ 0 h 967528"/>
                <a:gd name="connsiteX3" fmla="*/ 1222160 w 7803238"/>
                <a:gd name="connsiteY3" fmla="*/ 0 h 967528"/>
                <a:gd name="connsiteX4" fmla="*/ 1977033 w 7803238"/>
                <a:gd name="connsiteY4" fmla="*/ 0 h 967528"/>
                <a:gd name="connsiteX5" fmla="*/ 2432677 w 7803238"/>
                <a:gd name="connsiteY5" fmla="*/ 0 h 967528"/>
                <a:gd name="connsiteX6" fmla="*/ 3112743 w 7803238"/>
                <a:gd name="connsiteY6" fmla="*/ 0 h 967528"/>
                <a:gd name="connsiteX7" fmla="*/ 3867616 w 7803238"/>
                <a:gd name="connsiteY7" fmla="*/ 0 h 967528"/>
                <a:gd name="connsiteX8" fmla="*/ 4697296 w 7803238"/>
                <a:gd name="connsiteY8" fmla="*/ 0 h 967528"/>
                <a:gd name="connsiteX9" fmla="*/ 5152940 w 7803238"/>
                <a:gd name="connsiteY9" fmla="*/ 0 h 967528"/>
                <a:gd name="connsiteX10" fmla="*/ 5907813 w 7803238"/>
                <a:gd name="connsiteY10" fmla="*/ 0 h 967528"/>
                <a:gd name="connsiteX11" fmla="*/ 6363457 w 7803238"/>
                <a:gd name="connsiteY11" fmla="*/ 0 h 967528"/>
                <a:gd name="connsiteX12" fmla="*/ 6893908 w 7803238"/>
                <a:gd name="connsiteY12" fmla="*/ 0 h 967528"/>
                <a:gd name="connsiteX13" fmla="*/ 7641980 w 7803238"/>
                <a:gd name="connsiteY13" fmla="*/ 0 h 967528"/>
                <a:gd name="connsiteX14" fmla="*/ 7803238 w 7803238"/>
                <a:gd name="connsiteY14" fmla="*/ 161258 h 967528"/>
                <a:gd name="connsiteX15" fmla="*/ 7803238 w 7803238"/>
                <a:gd name="connsiteY15" fmla="*/ 806270 h 967528"/>
                <a:gd name="connsiteX16" fmla="*/ 7641980 w 7803238"/>
                <a:gd name="connsiteY16" fmla="*/ 967528 h 967528"/>
                <a:gd name="connsiteX17" fmla="*/ 6961914 w 7803238"/>
                <a:gd name="connsiteY17" fmla="*/ 967528 h 967528"/>
                <a:gd name="connsiteX18" fmla="*/ 6132234 w 7803238"/>
                <a:gd name="connsiteY18" fmla="*/ 967528 h 967528"/>
                <a:gd name="connsiteX19" fmla="*/ 5377361 w 7803238"/>
                <a:gd name="connsiteY19" fmla="*/ 967528 h 967528"/>
                <a:gd name="connsiteX20" fmla="*/ 4846910 w 7803238"/>
                <a:gd name="connsiteY20" fmla="*/ 967528 h 967528"/>
                <a:gd name="connsiteX21" fmla="*/ 4166845 w 7803238"/>
                <a:gd name="connsiteY21" fmla="*/ 967528 h 967528"/>
                <a:gd name="connsiteX22" fmla="*/ 3636393 w 7803238"/>
                <a:gd name="connsiteY22" fmla="*/ 967528 h 967528"/>
                <a:gd name="connsiteX23" fmla="*/ 3180749 w 7803238"/>
                <a:gd name="connsiteY23" fmla="*/ 967528 h 967528"/>
                <a:gd name="connsiteX24" fmla="*/ 2575491 w 7803238"/>
                <a:gd name="connsiteY24" fmla="*/ 967528 h 967528"/>
                <a:gd name="connsiteX25" fmla="*/ 2119847 w 7803238"/>
                <a:gd name="connsiteY25" fmla="*/ 967528 h 967528"/>
                <a:gd name="connsiteX26" fmla="*/ 1364974 w 7803238"/>
                <a:gd name="connsiteY26" fmla="*/ 967528 h 967528"/>
                <a:gd name="connsiteX27" fmla="*/ 161258 w 7803238"/>
                <a:gd name="connsiteY27" fmla="*/ 967528 h 967528"/>
                <a:gd name="connsiteX28" fmla="*/ 0 w 7803238"/>
                <a:gd name="connsiteY28" fmla="*/ 806270 h 967528"/>
                <a:gd name="connsiteX29" fmla="*/ 0 w 7803238"/>
                <a:gd name="connsiteY29" fmla="*/ 161258 h 96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03238" h="967528" fill="none" extrusionOk="0">
                  <a:moveTo>
                    <a:pt x="0" y="161258"/>
                  </a:moveTo>
                  <a:cubicBezTo>
                    <a:pt x="1896" y="64620"/>
                    <a:pt x="85039" y="1984"/>
                    <a:pt x="161258" y="0"/>
                  </a:cubicBezTo>
                  <a:cubicBezTo>
                    <a:pt x="388421" y="-1605"/>
                    <a:pt x="450287" y="-11397"/>
                    <a:pt x="691709" y="0"/>
                  </a:cubicBezTo>
                  <a:cubicBezTo>
                    <a:pt x="933131" y="11397"/>
                    <a:pt x="1087421" y="13143"/>
                    <a:pt x="1222160" y="0"/>
                  </a:cubicBezTo>
                  <a:cubicBezTo>
                    <a:pt x="1356899" y="-13143"/>
                    <a:pt x="1708641" y="18741"/>
                    <a:pt x="1977033" y="0"/>
                  </a:cubicBezTo>
                  <a:cubicBezTo>
                    <a:pt x="2245425" y="-18741"/>
                    <a:pt x="2308744" y="8572"/>
                    <a:pt x="2432677" y="0"/>
                  </a:cubicBezTo>
                  <a:cubicBezTo>
                    <a:pt x="2556610" y="-8572"/>
                    <a:pt x="2871746" y="398"/>
                    <a:pt x="3112743" y="0"/>
                  </a:cubicBezTo>
                  <a:cubicBezTo>
                    <a:pt x="3353740" y="-398"/>
                    <a:pt x="3522740" y="-36635"/>
                    <a:pt x="3867616" y="0"/>
                  </a:cubicBezTo>
                  <a:cubicBezTo>
                    <a:pt x="4212492" y="36635"/>
                    <a:pt x="4331927" y="-39263"/>
                    <a:pt x="4697296" y="0"/>
                  </a:cubicBezTo>
                  <a:cubicBezTo>
                    <a:pt x="5062665" y="39263"/>
                    <a:pt x="5005310" y="-7643"/>
                    <a:pt x="5152940" y="0"/>
                  </a:cubicBezTo>
                  <a:cubicBezTo>
                    <a:pt x="5300570" y="7643"/>
                    <a:pt x="5664483" y="28872"/>
                    <a:pt x="5907813" y="0"/>
                  </a:cubicBezTo>
                  <a:cubicBezTo>
                    <a:pt x="6151143" y="-28872"/>
                    <a:pt x="6208272" y="4988"/>
                    <a:pt x="6363457" y="0"/>
                  </a:cubicBezTo>
                  <a:cubicBezTo>
                    <a:pt x="6518642" y="-4988"/>
                    <a:pt x="6679304" y="4619"/>
                    <a:pt x="6893908" y="0"/>
                  </a:cubicBezTo>
                  <a:cubicBezTo>
                    <a:pt x="7108512" y="-4619"/>
                    <a:pt x="7332076" y="24600"/>
                    <a:pt x="7641980" y="0"/>
                  </a:cubicBezTo>
                  <a:cubicBezTo>
                    <a:pt x="7726622" y="-1377"/>
                    <a:pt x="7798804" y="80179"/>
                    <a:pt x="7803238" y="161258"/>
                  </a:cubicBezTo>
                  <a:cubicBezTo>
                    <a:pt x="7832042" y="356936"/>
                    <a:pt x="7821680" y="512091"/>
                    <a:pt x="7803238" y="806270"/>
                  </a:cubicBezTo>
                  <a:cubicBezTo>
                    <a:pt x="7789316" y="897377"/>
                    <a:pt x="7735363" y="970505"/>
                    <a:pt x="7641980" y="967528"/>
                  </a:cubicBezTo>
                  <a:cubicBezTo>
                    <a:pt x="7390120" y="957379"/>
                    <a:pt x="7193940" y="962365"/>
                    <a:pt x="6961914" y="967528"/>
                  </a:cubicBezTo>
                  <a:cubicBezTo>
                    <a:pt x="6729888" y="972691"/>
                    <a:pt x="6545768" y="954894"/>
                    <a:pt x="6132234" y="967528"/>
                  </a:cubicBezTo>
                  <a:cubicBezTo>
                    <a:pt x="5718700" y="980162"/>
                    <a:pt x="5676207" y="950058"/>
                    <a:pt x="5377361" y="967528"/>
                  </a:cubicBezTo>
                  <a:cubicBezTo>
                    <a:pt x="5078515" y="984998"/>
                    <a:pt x="5034887" y="982809"/>
                    <a:pt x="4846910" y="967528"/>
                  </a:cubicBezTo>
                  <a:cubicBezTo>
                    <a:pt x="4658933" y="952247"/>
                    <a:pt x="4443007" y="959209"/>
                    <a:pt x="4166845" y="967528"/>
                  </a:cubicBezTo>
                  <a:cubicBezTo>
                    <a:pt x="3890683" y="975847"/>
                    <a:pt x="3807538" y="958350"/>
                    <a:pt x="3636393" y="967528"/>
                  </a:cubicBezTo>
                  <a:cubicBezTo>
                    <a:pt x="3465248" y="976706"/>
                    <a:pt x="3352317" y="965070"/>
                    <a:pt x="3180749" y="967528"/>
                  </a:cubicBezTo>
                  <a:cubicBezTo>
                    <a:pt x="3009181" y="969986"/>
                    <a:pt x="2846844" y="990202"/>
                    <a:pt x="2575491" y="967528"/>
                  </a:cubicBezTo>
                  <a:cubicBezTo>
                    <a:pt x="2304138" y="944854"/>
                    <a:pt x="2215860" y="947762"/>
                    <a:pt x="2119847" y="967528"/>
                  </a:cubicBezTo>
                  <a:cubicBezTo>
                    <a:pt x="2023834" y="987294"/>
                    <a:pt x="1546219" y="955184"/>
                    <a:pt x="1364974" y="967528"/>
                  </a:cubicBezTo>
                  <a:cubicBezTo>
                    <a:pt x="1183729" y="979872"/>
                    <a:pt x="521739" y="1007381"/>
                    <a:pt x="161258" y="967528"/>
                  </a:cubicBezTo>
                  <a:cubicBezTo>
                    <a:pt x="75887" y="964393"/>
                    <a:pt x="-2794" y="913721"/>
                    <a:pt x="0" y="806270"/>
                  </a:cubicBezTo>
                  <a:cubicBezTo>
                    <a:pt x="-11656" y="503147"/>
                    <a:pt x="16011" y="369051"/>
                    <a:pt x="0" y="161258"/>
                  </a:cubicBezTo>
                  <a:close/>
                </a:path>
                <a:path w="7803238" h="967528" stroke="0" extrusionOk="0">
                  <a:moveTo>
                    <a:pt x="0" y="161258"/>
                  </a:moveTo>
                  <a:cubicBezTo>
                    <a:pt x="2557" y="71769"/>
                    <a:pt x="71769" y="17501"/>
                    <a:pt x="161258" y="0"/>
                  </a:cubicBezTo>
                  <a:cubicBezTo>
                    <a:pt x="333163" y="-12266"/>
                    <a:pt x="412417" y="-6976"/>
                    <a:pt x="616902" y="0"/>
                  </a:cubicBezTo>
                  <a:cubicBezTo>
                    <a:pt x="821387" y="6976"/>
                    <a:pt x="853738" y="12184"/>
                    <a:pt x="1072546" y="0"/>
                  </a:cubicBezTo>
                  <a:cubicBezTo>
                    <a:pt x="1291354" y="-12184"/>
                    <a:pt x="1378606" y="23709"/>
                    <a:pt x="1677804" y="0"/>
                  </a:cubicBezTo>
                  <a:cubicBezTo>
                    <a:pt x="1977002" y="-23709"/>
                    <a:pt x="2286514" y="-29419"/>
                    <a:pt x="2507484" y="0"/>
                  </a:cubicBezTo>
                  <a:cubicBezTo>
                    <a:pt x="2728454" y="29419"/>
                    <a:pt x="2780819" y="-1978"/>
                    <a:pt x="2963128" y="0"/>
                  </a:cubicBezTo>
                  <a:cubicBezTo>
                    <a:pt x="3145437" y="1978"/>
                    <a:pt x="3319027" y="-15664"/>
                    <a:pt x="3493580" y="0"/>
                  </a:cubicBezTo>
                  <a:cubicBezTo>
                    <a:pt x="3668133" y="15664"/>
                    <a:pt x="3778996" y="474"/>
                    <a:pt x="4024031" y="0"/>
                  </a:cubicBezTo>
                  <a:cubicBezTo>
                    <a:pt x="4269066" y="-474"/>
                    <a:pt x="4445510" y="24897"/>
                    <a:pt x="4629289" y="0"/>
                  </a:cubicBezTo>
                  <a:cubicBezTo>
                    <a:pt x="4813068" y="-24897"/>
                    <a:pt x="5026415" y="-11571"/>
                    <a:pt x="5309355" y="0"/>
                  </a:cubicBezTo>
                  <a:cubicBezTo>
                    <a:pt x="5592295" y="11571"/>
                    <a:pt x="5639628" y="-8074"/>
                    <a:pt x="5764999" y="0"/>
                  </a:cubicBezTo>
                  <a:cubicBezTo>
                    <a:pt x="5890370" y="8074"/>
                    <a:pt x="6094840" y="4577"/>
                    <a:pt x="6295450" y="0"/>
                  </a:cubicBezTo>
                  <a:cubicBezTo>
                    <a:pt x="6496060" y="-4577"/>
                    <a:pt x="6729962" y="-11165"/>
                    <a:pt x="7050323" y="0"/>
                  </a:cubicBezTo>
                  <a:cubicBezTo>
                    <a:pt x="7370684" y="11165"/>
                    <a:pt x="7480336" y="22251"/>
                    <a:pt x="7641980" y="0"/>
                  </a:cubicBezTo>
                  <a:cubicBezTo>
                    <a:pt x="7729025" y="-17014"/>
                    <a:pt x="7797227" y="90481"/>
                    <a:pt x="7803238" y="161258"/>
                  </a:cubicBezTo>
                  <a:cubicBezTo>
                    <a:pt x="7793683" y="414190"/>
                    <a:pt x="7778691" y="566940"/>
                    <a:pt x="7803238" y="806270"/>
                  </a:cubicBezTo>
                  <a:cubicBezTo>
                    <a:pt x="7803047" y="887417"/>
                    <a:pt x="7727662" y="966449"/>
                    <a:pt x="7641980" y="967528"/>
                  </a:cubicBezTo>
                  <a:cubicBezTo>
                    <a:pt x="7519769" y="960634"/>
                    <a:pt x="7354907" y="985352"/>
                    <a:pt x="7186336" y="967528"/>
                  </a:cubicBezTo>
                  <a:cubicBezTo>
                    <a:pt x="7017765" y="949704"/>
                    <a:pt x="6785705" y="932851"/>
                    <a:pt x="6431463" y="967528"/>
                  </a:cubicBezTo>
                  <a:cubicBezTo>
                    <a:pt x="6077221" y="1002205"/>
                    <a:pt x="5843595" y="944190"/>
                    <a:pt x="5601783" y="967528"/>
                  </a:cubicBezTo>
                  <a:cubicBezTo>
                    <a:pt x="5359971" y="990866"/>
                    <a:pt x="5163452" y="928865"/>
                    <a:pt x="4772103" y="967528"/>
                  </a:cubicBezTo>
                  <a:cubicBezTo>
                    <a:pt x="4380754" y="1006191"/>
                    <a:pt x="4238651" y="996504"/>
                    <a:pt x="4092037" y="967528"/>
                  </a:cubicBezTo>
                  <a:cubicBezTo>
                    <a:pt x="3945423" y="938552"/>
                    <a:pt x="3673370" y="990755"/>
                    <a:pt x="3411972" y="967528"/>
                  </a:cubicBezTo>
                  <a:cubicBezTo>
                    <a:pt x="3150575" y="944301"/>
                    <a:pt x="3044037" y="982562"/>
                    <a:pt x="2806713" y="967528"/>
                  </a:cubicBezTo>
                  <a:cubicBezTo>
                    <a:pt x="2569389" y="952494"/>
                    <a:pt x="2497154" y="963865"/>
                    <a:pt x="2276262" y="967528"/>
                  </a:cubicBezTo>
                  <a:cubicBezTo>
                    <a:pt x="2055370" y="971191"/>
                    <a:pt x="1874804" y="942296"/>
                    <a:pt x="1745811" y="967528"/>
                  </a:cubicBezTo>
                  <a:cubicBezTo>
                    <a:pt x="1616818" y="992760"/>
                    <a:pt x="1428232" y="944043"/>
                    <a:pt x="1140553" y="967528"/>
                  </a:cubicBezTo>
                  <a:cubicBezTo>
                    <a:pt x="852874" y="991013"/>
                    <a:pt x="479708" y="985568"/>
                    <a:pt x="161258" y="967528"/>
                  </a:cubicBezTo>
                  <a:cubicBezTo>
                    <a:pt x="66606" y="967307"/>
                    <a:pt x="-1142" y="893283"/>
                    <a:pt x="0" y="806270"/>
                  </a:cubicBezTo>
                  <a:cubicBezTo>
                    <a:pt x="18556" y="659132"/>
                    <a:pt x="14923" y="433933"/>
                    <a:pt x="0" y="161258"/>
                  </a:cubicBezTo>
                  <a:close/>
                </a:path>
              </a:pathLst>
            </a:custGeom>
            <a:solidFill>
              <a:schemeClr val="accent4">
                <a:lumMod val="20000"/>
                <a:lumOff val="80000"/>
              </a:schemeClr>
            </a:solidFill>
            <a:ln w="19050">
              <a:solidFill>
                <a:srgbClr val="02A783"/>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sp>
          <p:nvSpPr>
            <p:cNvPr id="5" name="Hộp Văn bản 7">
              <a:extLst>
                <a:ext uri="{FF2B5EF4-FFF2-40B4-BE49-F238E27FC236}">
                  <a16:creationId xmlns:a16="http://schemas.microsoft.com/office/drawing/2014/main" id="{1F4805D4-D6B7-5F1A-01EA-EC175D76148D}"/>
                </a:ext>
              </a:extLst>
            </p:cNvPr>
            <p:cNvSpPr txBox="1"/>
            <p:nvPr/>
          </p:nvSpPr>
          <p:spPr>
            <a:xfrm>
              <a:off x="1263057" y="3333848"/>
              <a:ext cx="7030379" cy="992579"/>
            </a:xfrm>
            <a:prstGeom prst="rect">
              <a:avLst/>
            </a:prstGeom>
            <a:noFill/>
          </p:spPr>
          <p:txBody>
            <a:bodyPr wrap="square" rtlCol="0">
              <a:spAutoFit/>
            </a:bodyPr>
            <a:lstStyle/>
            <a:p>
              <a:pPr algn="ctr" defTabSz="1219170">
                <a:buClr>
                  <a:srgbClr val="000000"/>
                </a:buClr>
                <a:defRPr/>
              </a:pPr>
              <a:r>
                <a:rPr lang="vi-VN" sz="4000" b="1" kern="0" dirty="0">
                  <a:solidFill>
                    <a:srgbClr val="002060"/>
                  </a:solidFill>
                  <a:latin typeface="Calibri" panose="020F0502020204030204" pitchFamily="34" charset="0"/>
                  <a:cs typeface="Calibri" panose="020F0502020204030204" pitchFamily="34" charset="0"/>
                  <a:sym typeface="Arial"/>
                </a:rPr>
                <a:t>Nêu nhận xét của em về việc làm của câu bé mơ ước biết bay.</a:t>
              </a:r>
            </a:p>
          </p:txBody>
        </p:sp>
        <p:pic>
          <p:nvPicPr>
            <p:cNvPr id="6" name="Hình ảnh 8">
              <a:extLst>
                <a:ext uri="{FF2B5EF4-FFF2-40B4-BE49-F238E27FC236}">
                  <a16:creationId xmlns:a16="http://schemas.microsoft.com/office/drawing/2014/main" id="{26823469-304B-CCE2-F190-FB121A7F3E1F}"/>
                </a:ext>
              </a:extLst>
            </p:cNvPr>
            <p:cNvPicPr>
              <a:picLocks noChangeAspect="1"/>
            </p:cNvPicPr>
            <p:nvPr/>
          </p:nvPicPr>
          <p:blipFill rotWithShape="1">
            <a:blip r:embed="rId4"/>
            <a:srcRect l="8956" t="37666" r="68907" b="36153"/>
            <a:stretch/>
          </p:blipFill>
          <p:spPr>
            <a:xfrm>
              <a:off x="505610" y="3266297"/>
              <a:ext cx="767112" cy="907271"/>
            </a:xfrm>
            <a:prstGeom prst="rect">
              <a:avLst/>
            </a:prstGeom>
          </p:spPr>
        </p:pic>
      </p:grpSp>
      <p:grpSp>
        <p:nvGrpSpPr>
          <p:cNvPr id="9" name="Nhóm 11">
            <a:extLst>
              <a:ext uri="{FF2B5EF4-FFF2-40B4-BE49-F238E27FC236}">
                <a16:creationId xmlns:a16="http://schemas.microsoft.com/office/drawing/2014/main" id="{F1177EDA-57EF-0813-CCC6-6B51BEE3CA93}"/>
              </a:ext>
            </a:extLst>
          </p:cNvPr>
          <p:cNvGrpSpPr/>
          <p:nvPr/>
        </p:nvGrpSpPr>
        <p:grpSpPr>
          <a:xfrm>
            <a:off x="452063" y="2506461"/>
            <a:ext cx="8887145" cy="2322393"/>
            <a:chOff x="874751" y="1169362"/>
            <a:chExt cx="5211724" cy="2608143"/>
          </a:xfrm>
        </p:grpSpPr>
        <p:sp>
          <p:nvSpPr>
            <p:cNvPr id="10" name="Hình chữ nhật: Góc Tròn 23">
              <a:extLst>
                <a:ext uri="{FF2B5EF4-FFF2-40B4-BE49-F238E27FC236}">
                  <a16:creationId xmlns:a16="http://schemas.microsoft.com/office/drawing/2014/main" id="{36E42B8F-65D3-A1D0-1B14-A74DAC6EC211}"/>
                </a:ext>
              </a:extLst>
            </p:cNvPr>
            <p:cNvSpPr/>
            <p:nvPr/>
          </p:nvSpPr>
          <p:spPr>
            <a:xfrm>
              <a:off x="874751" y="1198865"/>
              <a:ext cx="5211724" cy="257864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9FAF0"/>
                </a:solidFill>
                <a:latin typeface="Calibri"/>
                <a:sym typeface="Arial"/>
              </a:endParaRPr>
            </a:p>
          </p:txBody>
        </p:sp>
        <p:sp>
          <p:nvSpPr>
            <p:cNvPr id="17" name="Hộp Văn bản 10">
              <a:extLst>
                <a:ext uri="{FF2B5EF4-FFF2-40B4-BE49-F238E27FC236}">
                  <a16:creationId xmlns:a16="http://schemas.microsoft.com/office/drawing/2014/main" id="{087B1606-D279-F242-D41C-617C6E694B06}"/>
                </a:ext>
              </a:extLst>
            </p:cNvPr>
            <p:cNvSpPr txBox="1"/>
            <p:nvPr/>
          </p:nvSpPr>
          <p:spPr>
            <a:xfrm>
              <a:off x="1043830" y="1169362"/>
              <a:ext cx="4919665" cy="1548948"/>
            </a:xfrm>
            <a:prstGeom prst="rect">
              <a:avLst/>
            </a:prstGeom>
            <a:noFill/>
          </p:spPr>
          <p:txBody>
            <a:bodyPr wrap="square">
              <a:spAutoFit/>
            </a:bodyPr>
            <a:lstStyle/>
            <a:p>
              <a:pPr algn="just" defTabSz="1219170">
                <a:buClr>
                  <a:srgbClr val="000000"/>
                </a:buClr>
                <a:defRPr/>
              </a:pPr>
              <a:r>
                <a:rPr lang="vi-VN" sz="4800" b="1" kern="0" dirty="0">
                  <a:solidFill>
                    <a:srgbClr val="ED0281"/>
                  </a:solidFill>
                  <a:latin typeface="Calibri"/>
                  <a:cs typeface="Arial"/>
                  <a:sym typeface="Arial"/>
                </a:rPr>
                <a:t>Cậu bé biết quan tâm, giúp đỡ người khác/ cậu bé nhân hậu/ cậu bé tốt bụng,...</a:t>
              </a:r>
            </a:p>
          </p:txBody>
        </p:sp>
      </p:grpSp>
    </p:spTree>
    <p:extLst>
      <p:ext uri="{BB962C8B-B14F-4D97-AF65-F5344CB8AC3E}">
        <p14:creationId xmlns:p14="http://schemas.microsoft.com/office/powerpoint/2010/main" val="12284633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14363" y="361950"/>
            <a:ext cx="11516877" cy="608759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5">
            <a:extLst>
              <a:ext uri="{FF2B5EF4-FFF2-40B4-BE49-F238E27FC236}">
                <a16:creationId xmlns:a16="http://schemas.microsoft.com/office/drawing/2014/main" id="{E46C43BB-5E60-BD03-61E3-D765EA3501A6}"/>
              </a:ext>
            </a:extLst>
          </p:cNvPr>
          <p:cNvPicPr>
            <a:picLocks noChangeAspect="1"/>
          </p:cNvPicPr>
          <p:nvPr/>
        </p:nvPicPr>
        <p:blipFill>
          <a:blip r:embed="rId3"/>
          <a:stretch>
            <a:fillRect/>
          </a:stretch>
        </p:blipFill>
        <p:spPr>
          <a:xfrm>
            <a:off x="8845409" y="3119197"/>
            <a:ext cx="2302904" cy="3661027"/>
          </a:xfrm>
          <a:prstGeom prst="rect">
            <a:avLst/>
          </a:prstGeom>
        </p:spPr>
      </p:pic>
      <p:sp>
        <p:nvSpPr>
          <p:cNvPr id="4" name="Bong bóng Lời nói: Hình bầu dục 12">
            <a:extLst>
              <a:ext uri="{FF2B5EF4-FFF2-40B4-BE49-F238E27FC236}">
                <a16:creationId xmlns:a16="http://schemas.microsoft.com/office/drawing/2014/main" id="{2114AC03-8AE1-07A8-ABF6-FD9A650CAF9F}"/>
              </a:ext>
            </a:extLst>
          </p:cNvPr>
          <p:cNvSpPr/>
          <p:nvPr/>
        </p:nvSpPr>
        <p:spPr>
          <a:xfrm>
            <a:off x="6596008" y="393572"/>
            <a:ext cx="4178899" cy="2257161"/>
          </a:xfrm>
          <a:prstGeom prst="wedgeEllipseCallout">
            <a:avLst>
              <a:gd name="adj1" fmla="val 34173"/>
              <a:gd name="adj2" fmla="val 64135"/>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vi-VN" sz="3733" kern="0" dirty="0">
                <a:solidFill>
                  <a:srgbClr val="080808"/>
                </a:solidFill>
                <a:latin typeface="Calibri"/>
                <a:sym typeface="Arial"/>
              </a:rPr>
              <a:t>Nội dung chính của bài là gì</a:t>
            </a:r>
            <a:r>
              <a:rPr lang="en-US" sz="3733" kern="0" dirty="0">
                <a:solidFill>
                  <a:srgbClr val="080808"/>
                </a:solidFill>
                <a:latin typeface="Calibri"/>
                <a:sym typeface="Arial"/>
              </a:rPr>
              <a:t>?</a:t>
            </a:r>
          </a:p>
        </p:txBody>
      </p:sp>
      <p:grpSp>
        <p:nvGrpSpPr>
          <p:cNvPr id="5" name="Nhóm 13">
            <a:extLst>
              <a:ext uri="{FF2B5EF4-FFF2-40B4-BE49-F238E27FC236}">
                <a16:creationId xmlns:a16="http://schemas.microsoft.com/office/drawing/2014/main" id="{1AFD7E19-F0B2-1ADD-AD7F-BCD9D8E6A132}"/>
              </a:ext>
            </a:extLst>
          </p:cNvPr>
          <p:cNvGrpSpPr/>
          <p:nvPr/>
        </p:nvGrpSpPr>
        <p:grpSpPr>
          <a:xfrm>
            <a:off x="188329" y="882888"/>
            <a:ext cx="7866610" cy="5715579"/>
            <a:chOff x="9768" y="1458780"/>
            <a:chExt cx="5102919" cy="4286685"/>
          </a:xfrm>
        </p:grpSpPr>
        <p:sp>
          <p:nvSpPr>
            <p:cNvPr id="6" name="Hộp Văn bản 14">
              <a:extLst>
                <a:ext uri="{FF2B5EF4-FFF2-40B4-BE49-F238E27FC236}">
                  <a16:creationId xmlns:a16="http://schemas.microsoft.com/office/drawing/2014/main" id="{AE29E8F8-39F1-2338-D88A-DD8BA4D22FFD}"/>
                </a:ext>
              </a:extLst>
            </p:cNvPr>
            <p:cNvSpPr txBox="1"/>
            <p:nvPr/>
          </p:nvSpPr>
          <p:spPr>
            <a:xfrm>
              <a:off x="366128" y="2721560"/>
              <a:ext cx="4572831" cy="3023905"/>
            </a:xfrm>
            <a:prstGeom prst="rect">
              <a:avLst/>
            </a:prstGeom>
            <a:noFill/>
          </p:spPr>
          <p:txBody>
            <a:bodyPr wrap="square" rtlCol="0">
              <a:spAutoFit/>
            </a:bodyPr>
            <a:lstStyle/>
            <a:p>
              <a:pPr algn="just" defTabSz="1219170">
                <a:buClr>
                  <a:srgbClr val="000000"/>
                </a:buClr>
                <a:defRPr/>
              </a:pPr>
              <a:r>
                <a:rPr lang="vi-VN" sz="3200" b="1" i="1" kern="0" dirty="0">
                  <a:solidFill>
                    <a:srgbClr val="000000"/>
                  </a:solidFill>
                  <a:latin typeface="Calibri" panose="020F0502020204030204" pitchFamily="34" charset="0"/>
                  <a:cs typeface="Calibri" panose="020F0502020204030204" pitchFamily="34" charset="0"/>
                  <a:sym typeface="Arial"/>
                </a:rPr>
                <a:t>Câu chuyện muốn nói với chúng ta rằng có những điều tưởng như rất bình thường với chúng ta nhưng lại là mơ ước của rất nhiều người khác. Vì vậy, trong cuộc sống chúng ta phải biết yêu thương, động viên, chia sẻ, giúp đỡ những người kém may mắn hơn mình.</a:t>
              </a:r>
            </a:p>
          </p:txBody>
        </p:sp>
        <p:sp>
          <p:nvSpPr>
            <p:cNvPr id="7" name="Hình chữ nhật: Góc Tròn 15">
              <a:extLst>
                <a:ext uri="{FF2B5EF4-FFF2-40B4-BE49-F238E27FC236}">
                  <a16:creationId xmlns:a16="http://schemas.microsoft.com/office/drawing/2014/main" id="{BB195618-909F-CD84-0C17-9FBB756895F5}"/>
                </a:ext>
              </a:extLst>
            </p:cNvPr>
            <p:cNvSpPr/>
            <p:nvPr/>
          </p:nvSpPr>
          <p:spPr>
            <a:xfrm>
              <a:off x="253388" y="2721560"/>
              <a:ext cx="4859299" cy="2671456"/>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grpSp>
          <p:nvGrpSpPr>
            <p:cNvPr id="8" name="Nhóm 16">
              <a:extLst>
                <a:ext uri="{FF2B5EF4-FFF2-40B4-BE49-F238E27FC236}">
                  <a16:creationId xmlns:a16="http://schemas.microsoft.com/office/drawing/2014/main" id="{55775C24-8E16-D6FF-40D5-A3141E20556E}"/>
                </a:ext>
              </a:extLst>
            </p:cNvPr>
            <p:cNvGrpSpPr/>
            <p:nvPr/>
          </p:nvGrpSpPr>
          <p:grpSpPr>
            <a:xfrm>
              <a:off x="9768" y="1458780"/>
              <a:ext cx="976076" cy="1348631"/>
              <a:chOff x="471028" y="2745401"/>
              <a:chExt cx="1970283" cy="2340801"/>
            </a:xfrm>
          </p:grpSpPr>
          <p:sp>
            <p:nvSpPr>
              <p:cNvPr id="9" name="Hình Bầu dục 17">
                <a:extLst>
                  <a:ext uri="{FF2B5EF4-FFF2-40B4-BE49-F238E27FC236}">
                    <a16:creationId xmlns:a16="http://schemas.microsoft.com/office/drawing/2014/main" id="{4815EE31-1C6D-6315-313E-4EF50F591816}"/>
                  </a:ext>
                </a:extLst>
              </p:cNvPr>
              <p:cNvSpPr/>
              <p:nvPr/>
            </p:nvSpPr>
            <p:spPr>
              <a:xfrm>
                <a:off x="905734" y="4378130"/>
                <a:ext cx="1535577" cy="708072"/>
              </a:xfrm>
              <a:prstGeom prst="ellipse">
                <a:avLst/>
              </a:prstGeom>
              <a:solidFill>
                <a:schemeClr val="accent4">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pic>
            <p:nvPicPr>
              <p:cNvPr id="10" name="Hình ảnh 18">
                <a:extLst>
                  <a:ext uri="{FF2B5EF4-FFF2-40B4-BE49-F238E27FC236}">
                    <a16:creationId xmlns:a16="http://schemas.microsoft.com/office/drawing/2014/main" id="{D6B43D81-43E4-43F8-B32C-C6FE204B1D90}"/>
                  </a:ext>
                </a:extLst>
              </p:cNvPr>
              <p:cNvPicPr>
                <a:picLocks noChangeAspect="1"/>
              </p:cNvPicPr>
              <p:nvPr/>
            </p:nvPicPr>
            <p:blipFill rotWithShape="1">
              <a:blip r:embed="rId4"/>
              <a:srcRect l="17411" t="39570" r="62444" b="16721"/>
              <a:stretch/>
            </p:blipFill>
            <p:spPr>
              <a:xfrm>
                <a:off x="471028" y="2745401"/>
                <a:ext cx="1914956" cy="2337138"/>
              </a:xfrm>
              <a:prstGeom prst="ellipse">
                <a:avLst/>
              </a:prstGeom>
            </p:spPr>
          </p:pic>
        </p:grpSp>
      </p:grpSp>
    </p:spTree>
    <p:extLst>
      <p:ext uri="{BB962C8B-B14F-4D97-AF65-F5344CB8AC3E}">
        <p14:creationId xmlns:p14="http://schemas.microsoft.com/office/powerpoint/2010/main" val="10657833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82397BD5-E06F-9C3C-18A9-AB2368DA893F}"/>
              </a:ext>
            </a:extLst>
          </p:cNvPr>
          <p:cNvSpPr/>
          <p:nvPr/>
        </p:nvSpPr>
        <p:spPr>
          <a:xfrm>
            <a:off x="885825" y="838200"/>
            <a:ext cx="10820400" cy="5629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图片 10">
            <a:extLst>
              <a:ext uri="{FF2B5EF4-FFF2-40B4-BE49-F238E27FC236}">
                <a16:creationId xmlns:a16="http://schemas.microsoft.com/office/drawing/2014/main" id="{08553787-A48B-6A46-F8DF-9704EC01D74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9981" y="1386326"/>
            <a:ext cx="4376960" cy="5376424"/>
          </a:xfrm>
          <a:prstGeom prst="rect">
            <a:avLst/>
          </a:prstGeom>
        </p:spPr>
      </p:pic>
      <p:pic>
        <p:nvPicPr>
          <p:cNvPr id="6" name="Picture 5">
            <a:extLst>
              <a:ext uri="{FF2B5EF4-FFF2-40B4-BE49-F238E27FC236}">
                <a16:creationId xmlns:a16="http://schemas.microsoft.com/office/drawing/2014/main" id="{8EB98C7F-98F0-78BF-C459-49E695F9E932}"/>
              </a:ext>
            </a:extLst>
          </p:cNvPr>
          <p:cNvPicPr>
            <a:picLocks noChangeAspect="1"/>
          </p:cNvPicPr>
          <p:nvPr/>
        </p:nvPicPr>
        <p:blipFill>
          <a:blip r:embed="rId5"/>
          <a:stretch>
            <a:fillRect/>
          </a:stretch>
        </p:blipFill>
        <p:spPr>
          <a:xfrm>
            <a:off x="2904508" y="2009738"/>
            <a:ext cx="8602202" cy="2139881"/>
          </a:xfrm>
          <a:prstGeom prst="rect">
            <a:avLst/>
          </a:prstGeom>
        </p:spPr>
      </p:pic>
    </p:spTree>
    <p:extLst>
      <p:ext uri="{BB962C8B-B14F-4D97-AF65-F5344CB8AC3E}">
        <p14:creationId xmlns:p14="http://schemas.microsoft.com/office/powerpoint/2010/main" val="30319348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14363" y="361950"/>
            <a:ext cx="11516877" cy="608759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730906DF-AB42-B43A-525E-471AEDD750E5}"/>
              </a:ext>
            </a:extLst>
          </p:cNvPr>
          <p:cNvPicPr>
            <a:picLocks noChangeAspect="1"/>
          </p:cNvPicPr>
          <p:nvPr/>
        </p:nvPicPr>
        <p:blipFill>
          <a:blip r:embed="rId3"/>
          <a:stretch>
            <a:fillRect/>
          </a:stretch>
        </p:blipFill>
        <p:spPr>
          <a:xfrm>
            <a:off x="860850" y="503079"/>
            <a:ext cx="10701219" cy="1803281"/>
          </a:xfrm>
          <a:prstGeom prst="rect">
            <a:avLst/>
          </a:prstGeom>
        </p:spPr>
      </p:pic>
      <p:sp>
        <p:nvSpPr>
          <p:cNvPr id="11" name="TextBox 10">
            <a:extLst>
              <a:ext uri="{FF2B5EF4-FFF2-40B4-BE49-F238E27FC236}">
                <a16:creationId xmlns:a16="http://schemas.microsoft.com/office/drawing/2014/main" id="{18D80163-62DC-B55D-CD33-E1C94FA244CA}"/>
              </a:ext>
            </a:extLst>
          </p:cNvPr>
          <p:cNvSpPr txBox="1"/>
          <p:nvPr/>
        </p:nvSpPr>
        <p:spPr>
          <a:xfrm>
            <a:off x="428897" y="2187158"/>
            <a:ext cx="10964333" cy="3477875"/>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4400" dirty="0">
                <a:solidFill>
                  <a:prstClr val="black"/>
                </a:solidFill>
                <a:latin typeface="Cambria" panose="02040503050406030204" pitchFamily="18" charset="0"/>
                <a:ea typeface="Cambria" panose="02040503050406030204" pitchFamily="18" charset="0"/>
              </a:rPr>
              <a:t>Đọc diễn cảm toàn bài, nhấn giọng vào những từ ngữ gợi tả sự vật, các từ ngữ gợi tả suy nghĩ, cảm xúc của các nhân vật trong câu chuyện như: </a:t>
            </a:r>
            <a:r>
              <a:rPr lang="vi-VN" sz="4400" b="1" i="1" dirty="0">
                <a:solidFill>
                  <a:prstClr val="black"/>
                </a:solidFill>
                <a:latin typeface="Cambria" panose="02040503050406030204" pitchFamily="18" charset="0"/>
                <a:ea typeface="Cambria" panose="02040503050406030204" pitchFamily="18" charset="0"/>
              </a:rPr>
              <a:t>Ồ, ước gì, chia sẻ, đứng lặng, rưng rưng,…</a:t>
            </a:r>
          </a:p>
        </p:txBody>
      </p:sp>
    </p:spTree>
    <p:extLst>
      <p:ext uri="{BB962C8B-B14F-4D97-AF65-F5344CB8AC3E}">
        <p14:creationId xmlns:p14="http://schemas.microsoft.com/office/powerpoint/2010/main" val="40887921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01897A-1F86-4012-AFA0-2251C7699A17}"/>
              </a:ext>
            </a:extLst>
          </p:cNvPr>
          <p:cNvSpPr/>
          <p:nvPr/>
        </p:nvSpPr>
        <p:spPr>
          <a:xfrm>
            <a:off x="-1305959" y="717277"/>
            <a:ext cx="15135923" cy="5057599"/>
          </a:xfrm>
          <a:prstGeom prst="rect">
            <a:avLst/>
          </a:prstGeom>
          <a:solidFill>
            <a:srgbClr val="FBFBFB">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5333"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sym typeface="Arial"/>
            </a:endParaRPr>
          </a:p>
        </p:txBody>
      </p:sp>
      <p:grpSp>
        <p:nvGrpSpPr>
          <p:cNvPr id="4" name="Group 3">
            <a:extLst>
              <a:ext uri="{FF2B5EF4-FFF2-40B4-BE49-F238E27FC236}">
                <a16:creationId xmlns:a16="http://schemas.microsoft.com/office/drawing/2014/main" id="{A15745D5-FA55-4EC8-A80D-78FECC1A411D}"/>
              </a:ext>
            </a:extLst>
          </p:cNvPr>
          <p:cNvGrpSpPr/>
          <p:nvPr/>
        </p:nvGrpSpPr>
        <p:grpSpPr>
          <a:xfrm rot="207621">
            <a:off x="4398748" y="5094324"/>
            <a:ext cx="7399889" cy="1838192"/>
            <a:chOff x="1959630" y="2352678"/>
            <a:chExt cx="6167269" cy="1517767"/>
          </a:xfrm>
        </p:grpSpPr>
        <p:sp>
          <p:nvSpPr>
            <p:cNvPr id="5" name="Freeform: Shape 4">
              <a:extLst>
                <a:ext uri="{FF2B5EF4-FFF2-40B4-BE49-F238E27FC236}">
                  <a16:creationId xmlns:a16="http://schemas.microsoft.com/office/drawing/2014/main" id="{C201E7F9-2223-4427-96AF-BEE9C2ED24AD}"/>
                </a:ext>
              </a:extLst>
            </p:cNvPr>
            <p:cNvSpPr/>
            <p:nvPr/>
          </p:nvSpPr>
          <p:spPr>
            <a:xfrm>
              <a:off x="2289325" y="2352678"/>
              <a:ext cx="5110581" cy="1517767"/>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BFBFB"/>
            </a:solidFill>
            <a:ln>
              <a:solidFill>
                <a:srgbClr val="3DCD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id-ID"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6" name="TextBox 5">
              <a:extLst>
                <a:ext uri="{FF2B5EF4-FFF2-40B4-BE49-F238E27FC236}">
                  <a16:creationId xmlns:a16="http://schemas.microsoft.com/office/drawing/2014/main" id="{D0D50742-8E91-49A9-B3B0-5C849E5E13BA}"/>
                </a:ext>
              </a:extLst>
            </p:cNvPr>
            <p:cNvSpPr txBox="1"/>
            <p:nvPr/>
          </p:nvSpPr>
          <p:spPr>
            <a:xfrm rot="21373733">
              <a:off x="1959630" y="2833781"/>
              <a:ext cx="6167269" cy="941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6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Chấm điểm nào!</a:t>
              </a:r>
              <a:endParaRPr kumimoji="0" lang="vi-VN" sz="46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grpSp>
      <p:grpSp>
        <p:nvGrpSpPr>
          <p:cNvPr id="7" name="Group 6">
            <a:extLst>
              <a:ext uri="{FF2B5EF4-FFF2-40B4-BE49-F238E27FC236}">
                <a16:creationId xmlns:a16="http://schemas.microsoft.com/office/drawing/2014/main" id="{AE2DCA8B-5485-4997-BC26-4A02D58825F6}"/>
              </a:ext>
            </a:extLst>
          </p:cNvPr>
          <p:cNvGrpSpPr/>
          <p:nvPr/>
        </p:nvGrpSpPr>
        <p:grpSpPr>
          <a:xfrm>
            <a:off x="-643696" y="2017129"/>
            <a:ext cx="4351855" cy="2424167"/>
            <a:chOff x="-371806" y="1517769"/>
            <a:chExt cx="3479180" cy="1864745"/>
          </a:xfrm>
        </p:grpSpPr>
        <p:pic>
          <p:nvPicPr>
            <p:cNvPr id="8" name="图片 25">
              <a:extLst>
                <a:ext uri="{FF2B5EF4-FFF2-40B4-BE49-F238E27FC236}">
                  <a16:creationId xmlns:a16="http://schemas.microsoft.com/office/drawing/2014/main" id="{2235EB6A-D2BE-4376-AA96-BF698A819F6D}"/>
                </a:ext>
              </a:extLst>
            </p:cNvPr>
            <p:cNvPicPr>
              <a:picLocks noChangeAspect="1"/>
            </p:cNvPicPr>
            <p:nvPr/>
          </p:nvPicPr>
          <p:blipFill>
            <a:blip r:embed="rId7"/>
            <a:stretch>
              <a:fillRect/>
            </a:stretch>
          </p:blipFill>
          <p:spPr>
            <a:xfrm>
              <a:off x="196251" y="1517769"/>
              <a:ext cx="2443093" cy="1722610"/>
            </a:xfrm>
            <a:prstGeom prst="rect">
              <a:avLst/>
            </a:prstGeom>
          </p:spPr>
        </p:pic>
        <p:sp>
          <p:nvSpPr>
            <p:cNvPr id="9" name="TextBox 8">
              <a:extLst>
                <a:ext uri="{FF2B5EF4-FFF2-40B4-BE49-F238E27FC236}">
                  <a16:creationId xmlns:a16="http://schemas.microsoft.com/office/drawing/2014/main" id="{C9BD7C70-4139-40D5-8AE9-3A9CE558BA08}"/>
                </a:ext>
              </a:extLst>
            </p:cNvPr>
            <p:cNvSpPr txBox="1"/>
            <p:nvPr/>
          </p:nvSpPr>
          <p:spPr>
            <a:xfrm rot="21373733">
              <a:off x="-371806" y="2306012"/>
              <a:ext cx="3479180" cy="1076502"/>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sym typeface="Arial"/>
                </a:rPr>
                <a:t>Tổ</a:t>
              </a:r>
              <a:r>
                <a:rPr kumimoji="0" lang="en-US"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rPr>
                <a:t> 1</a:t>
              </a:r>
              <a:endParaRPr kumimoji="0" lang="vi-VN"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0" name="Group 9">
            <a:extLst>
              <a:ext uri="{FF2B5EF4-FFF2-40B4-BE49-F238E27FC236}">
                <a16:creationId xmlns:a16="http://schemas.microsoft.com/office/drawing/2014/main" id="{66A1A9DA-2F07-4B40-9469-63C2F977F339}"/>
              </a:ext>
            </a:extLst>
          </p:cNvPr>
          <p:cNvGrpSpPr/>
          <p:nvPr/>
        </p:nvGrpSpPr>
        <p:grpSpPr>
          <a:xfrm rot="321486">
            <a:off x="2621658" y="1378021"/>
            <a:ext cx="3993971" cy="2304330"/>
            <a:chOff x="2509656" y="2424897"/>
            <a:chExt cx="3479180" cy="2012296"/>
          </a:xfrm>
        </p:grpSpPr>
        <p:pic>
          <p:nvPicPr>
            <p:cNvPr id="11" name="图片 23">
              <a:extLst>
                <a:ext uri="{FF2B5EF4-FFF2-40B4-BE49-F238E27FC236}">
                  <a16:creationId xmlns:a16="http://schemas.microsoft.com/office/drawing/2014/main" id="{03E098DC-D37C-45FD-8F6A-B164CF57CFC0}"/>
                </a:ext>
              </a:extLst>
            </p:cNvPr>
            <p:cNvPicPr>
              <a:picLocks noChangeAspect="1"/>
            </p:cNvPicPr>
            <p:nvPr/>
          </p:nvPicPr>
          <p:blipFill>
            <a:blip r:embed="rId8"/>
            <a:stretch>
              <a:fillRect/>
            </a:stretch>
          </p:blipFill>
          <p:spPr>
            <a:xfrm>
              <a:off x="2875042" y="2424897"/>
              <a:ext cx="2895682" cy="1998856"/>
            </a:xfrm>
            <a:prstGeom prst="rect">
              <a:avLst/>
            </a:prstGeom>
          </p:spPr>
        </p:pic>
        <p:sp>
          <p:nvSpPr>
            <p:cNvPr id="12" name="TextBox 11">
              <a:extLst>
                <a:ext uri="{FF2B5EF4-FFF2-40B4-BE49-F238E27FC236}">
                  <a16:creationId xmlns:a16="http://schemas.microsoft.com/office/drawing/2014/main" id="{FB595BD3-55A6-4A33-B90A-925CC8022248}"/>
                </a:ext>
              </a:extLst>
            </p:cNvPr>
            <p:cNvSpPr txBox="1"/>
            <p:nvPr/>
          </p:nvSpPr>
          <p:spPr>
            <a:xfrm rot="468063">
              <a:off x="2509656" y="3215097"/>
              <a:ext cx="3479180" cy="1222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rPr>
                <a:t>Tổ 2</a:t>
              </a:r>
              <a:endParaRPr kumimoji="0" lang="vi-VN"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3" name="Group 12">
            <a:extLst>
              <a:ext uri="{FF2B5EF4-FFF2-40B4-BE49-F238E27FC236}">
                <a16:creationId xmlns:a16="http://schemas.microsoft.com/office/drawing/2014/main" id="{E32F1661-6C76-4501-91B8-41FC16A45462}"/>
              </a:ext>
            </a:extLst>
          </p:cNvPr>
          <p:cNvGrpSpPr/>
          <p:nvPr/>
        </p:nvGrpSpPr>
        <p:grpSpPr>
          <a:xfrm>
            <a:off x="5599350" y="1531584"/>
            <a:ext cx="4351855" cy="2137507"/>
            <a:chOff x="4633453" y="1886839"/>
            <a:chExt cx="3479180" cy="1577911"/>
          </a:xfrm>
        </p:grpSpPr>
        <p:pic>
          <p:nvPicPr>
            <p:cNvPr id="14" name="图片 24">
              <a:extLst>
                <a:ext uri="{FF2B5EF4-FFF2-40B4-BE49-F238E27FC236}">
                  <a16:creationId xmlns:a16="http://schemas.microsoft.com/office/drawing/2014/main" id="{069B92CA-F802-43D2-818E-0C8AABC83B81}"/>
                </a:ext>
              </a:extLst>
            </p:cNvPr>
            <p:cNvPicPr>
              <a:picLocks noChangeAspect="1"/>
            </p:cNvPicPr>
            <p:nvPr/>
          </p:nvPicPr>
          <p:blipFill>
            <a:blip r:embed="rId9"/>
            <a:stretch>
              <a:fillRect/>
            </a:stretch>
          </p:blipFill>
          <p:spPr>
            <a:xfrm>
              <a:off x="5028442" y="1886839"/>
              <a:ext cx="2378332" cy="1457485"/>
            </a:xfrm>
            <a:prstGeom prst="rect">
              <a:avLst/>
            </a:prstGeom>
          </p:spPr>
        </p:pic>
        <p:sp>
          <p:nvSpPr>
            <p:cNvPr id="15" name="TextBox 14">
              <a:extLst>
                <a:ext uri="{FF2B5EF4-FFF2-40B4-BE49-F238E27FC236}">
                  <a16:creationId xmlns:a16="http://schemas.microsoft.com/office/drawing/2014/main" id="{01E7DA76-193F-4600-9674-42C7A180AF74}"/>
                </a:ext>
              </a:extLst>
            </p:cNvPr>
            <p:cNvSpPr txBox="1"/>
            <p:nvPr/>
          </p:nvSpPr>
          <p:spPr>
            <a:xfrm rot="366265">
              <a:off x="4633453" y="2431672"/>
              <a:ext cx="3479180" cy="1033078"/>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rPr>
                <a:t>Tổ 3</a:t>
              </a:r>
              <a:endParaRPr kumimoji="0" lang="vi-VN"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6" name="Group 15">
            <a:extLst>
              <a:ext uri="{FF2B5EF4-FFF2-40B4-BE49-F238E27FC236}">
                <a16:creationId xmlns:a16="http://schemas.microsoft.com/office/drawing/2014/main" id="{484D092D-3009-4C4E-AD3C-26D7F18B4404}"/>
              </a:ext>
            </a:extLst>
          </p:cNvPr>
          <p:cNvGrpSpPr/>
          <p:nvPr/>
        </p:nvGrpSpPr>
        <p:grpSpPr>
          <a:xfrm>
            <a:off x="8171597" y="1083126"/>
            <a:ext cx="4638907" cy="2259414"/>
            <a:chOff x="6327221" y="1535251"/>
            <a:chExt cx="3479180" cy="1694560"/>
          </a:xfrm>
        </p:grpSpPr>
        <p:pic>
          <p:nvPicPr>
            <p:cNvPr id="17" name="图片 26">
              <a:extLst>
                <a:ext uri="{FF2B5EF4-FFF2-40B4-BE49-F238E27FC236}">
                  <a16:creationId xmlns:a16="http://schemas.microsoft.com/office/drawing/2014/main" id="{0823CDEC-F23C-4160-B229-074702F19026}"/>
                </a:ext>
              </a:extLst>
            </p:cNvPr>
            <p:cNvPicPr>
              <a:picLocks noChangeAspect="1"/>
            </p:cNvPicPr>
            <p:nvPr/>
          </p:nvPicPr>
          <p:blipFill>
            <a:blip r:embed="rId10"/>
            <a:stretch>
              <a:fillRect/>
            </a:stretch>
          </p:blipFill>
          <p:spPr>
            <a:xfrm>
              <a:off x="7099533" y="1535251"/>
              <a:ext cx="2134614" cy="1651009"/>
            </a:xfrm>
            <a:prstGeom prst="rect">
              <a:avLst/>
            </a:prstGeom>
          </p:spPr>
        </p:pic>
        <p:sp>
          <p:nvSpPr>
            <p:cNvPr id="18" name="TextBox 17">
              <a:extLst>
                <a:ext uri="{FF2B5EF4-FFF2-40B4-BE49-F238E27FC236}">
                  <a16:creationId xmlns:a16="http://schemas.microsoft.com/office/drawing/2014/main" id="{FB30E8BF-0036-4AA1-B246-3A4CBB565357}"/>
                </a:ext>
              </a:extLst>
            </p:cNvPr>
            <p:cNvSpPr txBox="1"/>
            <p:nvPr/>
          </p:nvSpPr>
          <p:spPr>
            <a:xfrm rot="567434">
              <a:off x="6327221" y="2180222"/>
              <a:ext cx="3479180" cy="1049589"/>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rPr>
                <a:t>Tổ 4</a:t>
              </a:r>
              <a:endParaRPr kumimoji="0" lang="vi-VN"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endParaRPr>
            </a:p>
          </p:txBody>
        </p:sp>
      </p:grpSp>
      <p:pic>
        <p:nvPicPr>
          <p:cNvPr id="22" name="Picture 21">
            <a:extLst>
              <a:ext uri="{FF2B5EF4-FFF2-40B4-BE49-F238E27FC236}">
                <a16:creationId xmlns:a16="http://schemas.microsoft.com/office/drawing/2014/main" id="{7DFE493B-B7FD-4AC7-BB92-5D4A15A2BCFC}"/>
              </a:ext>
            </a:extLst>
          </p:cNvPr>
          <p:cNvPicPr>
            <a:picLocks noChangeAspect="1"/>
          </p:cNvPicPr>
          <p:nvPr/>
        </p:nvPicPr>
        <p:blipFill>
          <a:blip r:embed="rId11"/>
          <a:stretch>
            <a:fillRect/>
          </a:stretch>
        </p:blipFill>
        <p:spPr>
          <a:xfrm>
            <a:off x="-372843" y="95854"/>
            <a:ext cx="12160541" cy="3032007"/>
          </a:xfrm>
          <a:prstGeom prst="rect">
            <a:avLst/>
          </a:prstGeom>
        </p:spPr>
      </p:pic>
    </p:spTree>
    <p:controls>
      <mc:AlternateContent xmlns:mc="http://schemas.openxmlformats.org/markup-compatibility/2006">
        <mc:Choice xmlns:v="urn:schemas-microsoft-com:vml" Requires="v">
          <p:control name="TextBox1" r:id="rId1" imgW="2095560" imgH="1516320"/>
        </mc:Choice>
        <mc:Fallback>
          <p:control name="TextBox1" r:id="rId1" imgW="2095560" imgH="1516320">
            <p:pic>
              <p:nvPicPr>
                <p:cNvPr id="27" name="TextBox1">
                  <a:extLst>
                    <a:ext uri="{FF2B5EF4-FFF2-40B4-BE49-F238E27FC236}">
                      <a16:creationId xmlns:a16="http://schemas.microsoft.com/office/drawing/2014/main" id="{22D51147-33DF-447F-9DE4-D30999AF8C5E}"/>
                    </a:ext>
                  </a:extLst>
                </p:cNvPr>
                <p:cNvPicPr>
                  <a:picLocks/>
                </p:cNvPicPr>
                <p:nvPr/>
              </p:nvPicPr>
              <p:blipFill>
                <a:blip r:embed="rId12"/>
                <a:stretch>
                  <a:fillRect/>
                </a:stretch>
              </p:blipFill>
              <p:spPr>
                <a:xfrm>
                  <a:off x="611866" y="4492450"/>
                  <a:ext cx="2093383" cy="1520117"/>
                </a:xfrm>
                <a:prstGeom prst="rect">
                  <a:avLst/>
                </a:prstGeom>
              </p:spPr>
            </p:pic>
          </p:control>
        </mc:Fallback>
      </mc:AlternateContent>
      <mc:AlternateContent xmlns:mc="http://schemas.openxmlformats.org/markup-compatibility/2006">
        <mc:Choice xmlns:v="urn:schemas-microsoft-com:vml" Requires="v">
          <p:control name="TextBox2" r:id="rId2" imgW="2095560" imgH="1386720"/>
        </mc:Choice>
        <mc:Fallback>
          <p:control name="TextBox2" r:id="rId2" imgW="2095560" imgH="1386720">
            <p:pic>
              <p:nvPicPr>
                <p:cNvPr id="28" name="TextBox2">
                  <a:extLst>
                    <a:ext uri="{FF2B5EF4-FFF2-40B4-BE49-F238E27FC236}">
                      <a16:creationId xmlns:a16="http://schemas.microsoft.com/office/drawing/2014/main" id="{24D2F0E1-6B5B-4E63-87B3-2DD8347FA6AC}"/>
                    </a:ext>
                  </a:extLst>
                </p:cNvPr>
                <p:cNvPicPr>
                  <a:picLocks/>
                </p:cNvPicPr>
                <p:nvPr/>
              </p:nvPicPr>
              <p:blipFill>
                <a:blip r:embed="rId13"/>
                <a:stretch>
                  <a:fillRect/>
                </a:stretch>
              </p:blipFill>
              <p:spPr>
                <a:xfrm>
                  <a:off x="3605627" y="3838664"/>
                  <a:ext cx="2093384" cy="1388032"/>
                </a:xfrm>
                <a:prstGeom prst="rect">
                  <a:avLst/>
                </a:prstGeom>
              </p:spPr>
            </p:pic>
          </p:control>
        </mc:Fallback>
      </mc:AlternateContent>
      <mc:AlternateContent xmlns:mc="http://schemas.openxmlformats.org/markup-compatibility/2006">
        <mc:Choice xmlns:v="urn:schemas-microsoft-com:vml" Requires="v">
          <p:control name="TextBox3" r:id="rId3" imgW="2118240" imgH="1386720"/>
        </mc:Choice>
        <mc:Fallback>
          <p:control name="TextBox3" r:id="rId3" imgW="2118240" imgH="1386720">
            <p:pic>
              <p:nvPicPr>
                <p:cNvPr id="29" name="TextBox3">
                  <a:extLst>
                    <a:ext uri="{FF2B5EF4-FFF2-40B4-BE49-F238E27FC236}">
                      <a16:creationId xmlns:a16="http://schemas.microsoft.com/office/drawing/2014/main" id="{F01264CE-24A3-4CED-87E5-AA5848AC93A4}"/>
                    </a:ext>
                  </a:extLst>
                </p:cNvPr>
                <p:cNvPicPr>
                  <a:picLocks/>
                </p:cNvPicPr>
                <p:nvPr/>
              </p:nvPicPr>
              <p:blipFill>
                <a:blip r:embed="rId14"/>
                <a:stretch>
                  <a:fillRect/>
                </a:stretch>
              </p:blipFill>
              <p:spPr>
                <a:xfrm>
                  <a:off x="6590039" y="3606135"/>
                  <a:ext cx="2116667" cy="1388031"/>
                </a:xfrm>
                <a:prstGeom prst="rect">
                  <a:avLst/>
                </a:prstGeom>
              </p:spPr>
            </p:pic>
          </p:control>
        </mc:Fallback>
      </mc:AlternateContent>
      <mc:AlternateContent xmlns:mc="http://schemas.openxmlformats.org/markup-compatibility/2006">
        <mc:Choice xmlns:v="urn:schemas-microsoft-com:vml" Requires="v">
          <p:control name="TextBox4" r:id="rId4" imgW="2240280" imgH="1508760"/>
        </mc:Choice>
        <mc:Fallback>
          <p:control name="TextBox4" r:id="rId4" imgW="2240280" imgH="1508760">
            <p:pic>
              <p:nvPicPr>
                <p:cNvPr id="30" name="TextBox4">
                  <a:extLst>
                    <a:ext uri="{FF2B5EF4-FFF2-40B4-BE49-F238E27FC236}">
                      <a16:creationId xmlns:a16="http://schemas.microsoft.com/office/drawing/2014/main" id="{DF733F52-087D-4224-B14E-01739E480E73}"/>
                    </a:ext>
                  </a:extLst>
                </p:cNvPr>
                <p:cNvPicPr>
                  <a:picLocks/>
                </p:cNvPicPr>
                <p:nvPr/>
              </p:nvPicPr>
              <p:blipFill>
                <a:blip r:embed="rId15"/>
                <a:stretch>
                  <a:fillRect/>
                </a:stretch>
              </p:blipFill>
              <p:spPr>
                <a:xfrm>
                  <a:off x="9459325" y="3525616"/>
                  <a:ext cx="2240084" cy="1510555"/>
                </a:xfrm>
                <a:prstGeom prst="rect">
                  <a:avLst/>
                </a:prstGeom>
              </p:spPr>
            </p:pic>
          </p:control>
        </mc:Fallback>
      </mc:AlternateContent>
    </p:controls>
    <p:extLst>
      <p:ext uri="{BB962C8B-B14F-4D97-AF65-F5344CB8AC3E}">
        <p14:creationId xmlns:p14="http://schemas.microsoft.com/office/powerpoint/2010/main" val="3933947777"/>
      </p:ext>
    </p:extLst>
  </p:cSld>
  <p:clrMapOvr>
    <a:masterClrMapping/>
  </p:clrMapOvr>
  <p:transition spd="slow">
    <p:randomBar dir="vert"/>
  </p:transition>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82397BD5-E06F-9C3C-18A9-AB2368DA893F}"/>
              </a:ext>
            </a:extLst>
          </p:cNvPr>
          <p:cNvSpPr/>
          <p:nvPr/>
        </p:nvSpPr>
        <p:spPr>
          <a:xfrm>
            <a:off x="885825" y="838200"/>
            <a:ext cx="10820400" cy="5629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93E3356B-D50B-EB1A-40DC-FB965BCBCE2A}"/>
              </a:ext>
            </a:extLst>
          </p:cNvPr>
          <p:cNvPicPr>
            <a:picLocks noChangeAspect="1"/>
          </p:cNvPicPr>
          <p:nvPr/>
        </p:nvPicPr>
        <p:blipFill>
          <a:blip r:embed="rId4"/>
          <a:stretch>
            <a:fillRect/>
          </a:stretch>
        </p:blipFill>
        <p:spPr>
          <a:xfrm>
            <a:off x="2686049" y="2519483"/>
            <a:ext cx="6490673" cy="3757492"/>
          </a:xfrm>
          <a:prstGeom prst="rect">
            <a:avLst/>
          </a:prstGeom>
        </p:spPr>
      </p:pic>
      <p:pic>
        <p:nvPicPr>
          <p:cNvPr id="8" name="Picture 7">
            <a:extLst>
              <a:ext uri="{FF2B5EF4-FFF2-40B4-BE49-F238E27FC236}">
                <a16:creationId xmlns:a16="http://schemas.microsoft.com/office/drawing/2014/main" id="{312E1D11-E5CA-7B81-DB9D-D7F0C2B12B1E}"/>
              </a:ext>
            </a:extLst>
          </p:cNvPr>
          <p:cNvPicPr>
            <a:picLocks noChangeAspect="1"/>
          </p:cNvPicPr>
          <p:nvPr/>
        </p:nvPicPr>
        <p:blipFill>
          <a:blip r:embed="rId5"/>
          <a:stretch>
            <a:fillRect/>
          </a:stretch>
        </p:blipFill>
        <p:spPr>
          <a:xfrm>
            <a:off x="3207964" y="711246"/>
            <a:ext cx="7193903" cy="2353260"/>
          </a:xfrm>
          <a:prstGeom prst="rect">
            <a:avLst/>
          </a:prstGeom>
        </p:spPr>
      </p:pic>
    </p:spTree>
    <p:extLst>
      <p:ext uri="{BB962C8B-B14F-4D97-AF65-F5344CB8AC3E}">
        <p14:creationId xmlns:p14="http://schemas.microsoft.com/office/powerpoint/2010/main" val="32846512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14363" y="361950"/>
            <a:ext cx="11516877" cy="608759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2A02AE7A-7351-C958-7F6C-B00584434FFC}"/>
              </a:ext>
            </a:extLst>
          </p:cNvPr>
          <p:cNvSpPr txBox="1"/>
          <p:nvPr/>
        </p:nvSpPr>
        <p:spPr>
          <a:xfrm>
            <a:off x="347150" y="127591"/>
            <a:ext cx="11476254" cy="1328023"/>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3600" b="1" kern="0" dirty="0">
                <a:solidFill>
                  <a:srgbClr val="002060"/>
                </a:solidFill>
                <a:latin typeface="Cambria" panose="02040503050406030204" pitchFamily="18" charset="0"/>
                <a:ea typeface="Cambria" panose="02040503050406030204" pitchFamily="18" charset="0"/>
                <a:sym typeface="Arial"/>
              </a:rPr>
              <a:t>1. </a:t>
            </a:r>
            <a:r>
              <a:rPr lang="vi-VN" sz="3600" b="1" kern="0" dirty="0">
                <a:solidFill>
                  <a:srgbClr val="002060"/>
                </a:solidFill>
                <a:latin typeface="Cambria" panose="02040503050406030204" pitchFamily="18" charset="0"/>
                <a:ea typeface="Cambria" panose="02040503050406030204" pitchFamily="18" charset="0"/>
                <a:sym typeface="Arial"/>
              </a:rPr>
              <a:t>Tìm những từ ngữ gợi tả cảm xúc của hai bạn nhỏ trong bài đọc </a:t>
            </a:r>
            <a:r>
              <a:rPr lang="vi-VN" sz="3600" b="1" i="1" kern="0" dirty="0">
                <a:solidFill>
                  <a:srgbClr val="002060"/>
                </a:solidFill>
                <a:latin typeface="Cambria" panose="02040503050406030204" pitchFamily="18" charset="0"/>
                <a:ea typeface="Cambria" panose="02040503050406030204" pitchFamily="18" charset="0"/>
                <a:sym typeface="Arial"/>
              </a:rPr>
              <a:t>Cánh chim nhỏ</a:t>
            </a:r>
            <a:r>
              <a:rPr lang="vi-VN" sz="3600" b="1" kern="0" dirty="0">
                <a:solidFill>
                  <a:srgbClr val="002060"/>
                </a:solidFill>
                <a:latin typeface="Cambria" panose="02040503050406030204" pitchFamily="18" charset="0"/>
                <a:ea typeface="Cambria" panose="02040503050406030204" pitchFamily="18" charset="0"/>
                <a:sym typeface="Arial"/>
              </a:rPr>
              <a:t>.</a:t>
            </a:r>
            <a:endParaRPr lang="en-US" sz="3600" b="1" kern="0" dirty="0">
              <a:solidFill>
                <a:srgbClr val="002060"/>
              </a:solidFill>
              <a:latin typeface="Cambria" panose="02040503050406030204" pitchFamily="18" charset="0"/>
              <a:ea typeface="Cambria" panose="02040503050406030204" pitchFamily="18" charset="0"/>
              <a:sym typeface="Arial"/>
            </a:endParaRPr>
          </a:p>
        </p:txBody>
      </p:sp>
      <p:grpSp>
        <p:nvGrpSpPr>
          <p:cNvPr id="4" name="Group 3">
            <a:extLst>
              <a:ext uri="{FF2B5EF4-FFF2-40B4-BE49-F238E27FC236}">
                <a16:creationId xmlns:a16="http://schemas.microsoft.com/office/drawing/2014/main" id="{0D28400E-5B15-F966-6428-8AA3FE87D5FA}"/>
              </a:ext>
            </a:extLst>
          </p:cNvPr>
          <p:cNvGrpSpPr/>
          <p:nvPr/>
        </p:nvGrpSpPr>
        <p:grpSpPr>
          <a:xfrm>
            <a:off x="905300" y="1551910"/>
            <a:ext cx="3873809" cy="1866900"/>
            <a:chOff x="4239491" y="2666650"/>
            <a:chExt cx="3267547" cy="1704808"/>
          </a:xfrm>
        </p:grpSpPr>
        <p:pic>
          <p:nvPicPr>
            <p:cNvPr id="5" name="Picture 4">
              <a:extLst>
                <a:ext uri="{FF2B5EF4-FFF2-40B4-BE49-F238E27FC236}">
                  <a16:creationId xmlns:a16="http://schemas.microsoft.com/office/drawing/2014/main" id="{EDF73AA4-7C4E-0791-C519-8B14B1C3DB71}"/>
                </a:ext>
              </a:extLst>
            </p:cNvPr>
            <p:cNvPicPr>
              <a:picLocks noChangeAspect="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239491" y="2666650"/>
              <a:ext cx="3267547" cy="1704808"/>
            </a:xfrm>
            <a:prstGeom prst="rect">
              <a:avLst/>
            </a:prstGeom>
          </p:spPr>
        </p:pic>
        <p:sp>
          <p:nvSpPr>
            <p:cNvPr id="6" name="TextBox 5">
              <a:extLst>
                <a:ext uri="{FF2B5EF4-FFF2-40B4-BE49-F238E27FC236}">
                  <a16:creationId xmlns:a16="http://schemas.microsoft.com/office/drawing/2014/main" id="{3B451F69-186D-D082-8F94-589B529FEA5C}"/>
                </a:ext>
              </a:extLst>
            </p:cNvPr>
            <p:cNvSpPr txBox="1"/>
            <p:nvPr/>
          </p:nvSpPr>
          <p:spPr>
            <a:xfrm>
              <a:off x="4787053" y="3531497"/>
              <a:ext cx="2378665" cy="53400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cười</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giòn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tan</a:t>
              </a:r>
            </a:p>
          </p:txBody>
        </p:sp>
      </p:grpSp>
      <p:grpSp>
        <p:nvGrpSpPr>
          <p:cNvPr id="7" name="Group 6">
            <a:extLst>
              <a:ext uri="{FF2B5EF4-FFF2-40B4-BE49-F238E27FC236}">
                <a16:creationId xmlns:a16="http://schemas.microsoft.com/office/drawing/2014/main" id="{E55F60DD-119C-D3B3-7987-2F023423E321}"/>
              </a:ext>
            </a:extLst>
          </p:cNvPr>
          <p:cNvGrpSpPr/>
          <p:nvPr/>
        </p:nvGrpSpPr>
        <p:grpSpPr>
          <a:xfrm>
            <a:off x="6175943" y="1531362"/>
            <a:ext cx="3873809" cy="1866900"/>
            <a:chOff x="4239491" y="2666650"/>
            <a:chExt cx="3267547" cy="1704808"/>
          </a:xfrm>
        </p:grpSpPr>
        <p:pic>
          <p:nvPicPr>
            <p:cNvPr id="8" name="Picture 7">
              <a:extLst>
                <a:ext uri="{FF2B5EF4-FFF2-40B4-BE49-F238E27FC236}">
                  <a16:creationId xmlns:a16="http://schemas.microsoft.com/office/drawing/2014/main" id="{B0DE279F-30B7-FDC9-1B49-4DD4BA4BAE99}"/>
                </a:ext>
              </a:extLst>
            </p:cNvPr>
            <p:cNvPicPr>
              <a:picLocks noChangeAspect="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239491" y="2666650"/>
              <a:ext cx="3267547" cy="1704808"/>
            </a:xfrm>
            <a:prstGeom prst="rect">
              <a:avLst/>
            </a:prstGeom>
          </p:spPr>
        </p:pic>
        <p:sp>
          <p:nvSpPr>
            <p:cNvPr id="9" name="TextBox 8">
              <a:extLst>
                <a:ext uri="{FF2B5EF4-FFF2-40B4-BE49-F238E27FC236}">
                  <a16:creationId xmlns:a16="http://schemas.microsoft.com/office/drawing/2014/main" id="{39589E99-CCDB-FBBC-51ED-703B375D35A6}"/>
                </a:ext>
              </a:extLst>
            </p:cNvPr>
            <p:cNvSpPr txBox="1"/>
            <p:nvPr/>
          </p:nvSpPr>
          <p:spPr>
            <a:xfrm>
              <a:off x="5331964" y="3531497"/>
              <a:ext cx="1288849" cy="53400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Arial" panose="020B0604020202020204" pitchFamily="34" charset="0"/>
                  <a:cs typeface="Arial" panose="020B0604020202020204" pitchFamily="34" charset="0"/>
                </a:rPr>
                <a:t>ôm</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ghì</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10" name="Group 9">
            <a:extLst>
              <a:ext uri="{FF2B5EF4-FFF2-40B4-BE49-F238E27FC236}">
                <a16:creationId xmlns:a16="http://schemas.microsoft.com/office/drawing/2014/main" id="{A8BBE740-BD35-2938-810A-F97C4B1A858C}"/>
              </a:ext>
            </a:extLst>
          </p:cNvPr>
          <p:cNvGrpSpPr/>
          <p:nvPr/>
        </p:nvGrpSpPr>
        <p:grpSpPr>
          <a:xfrm>
            <a:off x="3443018" y="3699208"/>
            <a:ext cx="3873809" cy="1866900"/>
            <a:chOff x="4239491" y="2666650"/>
            <a:chExt cx="3267547" cy="1704808"/>
          </a:xfrm>
        </p:grpSpPr>
        <p:pic>
          <p:nvPicPr>
            <p:cNvPr id="12" name="Picture 11">
              <a:extLst>
                <a:ext uri="{FF2B5EF4-FFF2-40B4-BE49-F238E27FC236}">
                  <a16:creationId xmlns:a16="http://schemas.microsoft.com/office/drawing/2014/main" id="{197E8E09-7C31-A5AF-18BA-72ABA58A4261}"/>
                </a:ext>
              </a:extLst>
            </p:cNvPr>
            <p:cNvPicPr>
              <a:picLocks noChangeAspect="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239491" y="2666650"/>
              <a:ext cx="3267547" cy="1704808"/>
            </a:xfrm>
            <a:prstGeom prst="rect">
              <a:avLst/>
            </a:prstGeom>
          </p:spPr>
        </p:pic>
        <p:sp>
          <p:nvSpPr>
            <p:cNvPr id="13" name="TextBox 12">
              <a:extLst>
                <a:ext uri="{FF2B5EF4-FFF2-40B4-BE49-F238E27FC236}">
                  <a16:creationId xmlns:a16="http://schemas.microsoft.com/office/drawing/2014/main" id="{22158815-A19C-8417-1D0F-98DAA297350C}"/>
                </a:ext>
              </a:extLst>
            </p:cNvPr>
            <p:cNvSpPr txBox="1"/>
            <p:nvPr/>
          </p:nvSpPr>
          <p:spPr>
            <a:xfrm>
              <a:off x="5409037" y="3531497"/>
              <a:ext cx="1134707" cy="53400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Arial" panose="020B0604020202020204" pitchFamily="34" charset="0"/>
                  <a:cs typeface="Arial" panose="020B0604020202020204" pitchFamily="34" charset="0"/>
                </a:rPr>
                <a:t>hét</a:t>
              </a:r>
              <a:r>
                <a:rPr lang="en-US" sz="3200" b="1" dirty="0">
                  <a:solidFill>
                    <a:prstClr val="black"/>
                  </a:solidFill>
                  <a:latin typeface="Arial" panose="020B0604020202020204" pitchFamily="34" charset="0"/>
                  <a:cs typeface="Arial" panose="020B0604020202020204" pitchFamily="34" charset="0"/>
                </a:rPr>
                <a:t> to</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39043763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14363" y="361950"/>
            <a:ext cx="11516877" cy="608759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2A02AE7A-7351-C958-7F6C-B00584434FFC}"/>
              </a:ext>
            </a:extLst>
          </p:cNvPr>
          <p:cNvSpPr txBox="1"/>
          <p:nvPr/>
        </p:nvSpPr>
        <p:spPr>
          <a:xfrm>
            <a:off x="347150" y="127591"/>
            <a:ext cx="11476254" cy="1328023"/>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ctr" defTabSz="1219170">
              <a:buClr>
                <a:srgbClr val="000000"/>
              </a:buClr>
            </a:pPr>
            <a:r>
              <a:rPr lang="en-US" sz="3600" b="1" kern="0" dirty="0">
                <a:solidFill>
                  <a:srgbClr val="002060"/>
                </a:solidFill>
                <a:latin typeface="Cambria" panose="02040503050406030204" pitchFamily="18" charset="0"/>
                <a:ea typeface="Cambria" panose="02040503050406030204" pitchFamily="18" charset="0"/>
                <a:sym typeface="Arial"/>
              </a:rPr>
              <a:t>2. Đ</a:t>
            </a:r>
            <a:r>
              <a:rPr lang="vi-VN" sz="3600" b="1" kern="0" dirty="0">
                <a:solidFill>
                  <a:srgbClr val="002060"/>
                </a:solidFill>
                <a:latin typeface="Cambria" panose="02040503050406030204" pitchFamily="18" charset="0"/>
                <a:ea typeface="Cambria" panose="02040503050406030204" pitchFamily="18" charset="0"/>
                <a:sym typeface="Arial"/>
              </a:rPr>
              <a:t>ặt 1 – 2 câu với những từ ngữ em tìm được ở bài tập 1.</a:t>
            </a:r>
            <a:endParaRPr kumimoji="0" lang="en-US"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sp>
        <p:nvSpPr>
          <p:cNvPr id="14" name="Bong bóng Lời nói: Hình chữ nhật với Góc Tròn 11">
            <a:extLst>
              <a:ext uri="{FF2B5EF4-FFF2-40B4-BE49-F238E27FC236}">
                <a16:creationId xmlns:a16="http://schemas.microsoft.com/office/drawing/2014/main" id="{4656B96A-1416-B82B-DB84-6642E9A67446}"/>
              </a:ext>
            </a:extLst>
          </p:cNvPr>
          <p:cNvSpPr/>
          <p:nvPr/>
        </p:nvSpPr>
        <p:spPr>
          <a:xfrm>
            <a:off x="767616" y="1869400"/>
            <a:ext cx="4724400" cy="1308774"/>
          </a:xfrm>
          <a:prstGeom prst="wedgeRoundRectCallout">
            <a:avLst>
              <a:gd name="adj1" fmla="val 57753"/>
              <a:gd name="adj2" fmla="val 70313"/>
              <a:gd name="adj3" fmla="val 16667"/>
            </a:avLst>
          </a:prstGeom>
          <a:solidFill>
            <a:srgbClr val="D486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b="1">
                <a:latin typeface="Cambria" panose="02040503050406030204" pitchFamily="18" charset="0"/>
                <a:ea typeface="Cambria" panose="02040503050406030204" pitchFamily="18" charset="0"/>
              </a:rPr>
              <a:t> Tiếng cười của cu Tít giòn tan như chiếc bánh đa.</a:t>
            </a:r>
            <a:endParaRPr lang="en-US" sz="2400" b="1" dirty="0">
              <a:latin typeface="Cambria" panose="02040503050406030204" pitchFamily="18" charset="0"/>
              <a:ea typeface="Cambria" panose="02040503050406030204" pitchFamily="18" charset="0"/>
            </a:endParaRPr>
          </a:p>
        </p:txBody>
      </p:sp>
      <p:pic>
        <p:nvPicPr>
          <p:cNvPr id="16" name="图片 2">
            <a:extLst>
              <a:ext uri="{FF2B5EF4-FFF2-40B4-BE49-F238E27FC236}">
                <a16:creationId xmlns:a16="http://schemas.microsoft.com/office/drawing/2014/main" id="{8CC6DAB5-3A7F-3BDA-8860-C8C025E66B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98081" y="2354195"/>
            <a:ext cx="4062607" cy="4062607"/>
          </a:xfrm>
          <a:prstGeom prst="rect">
            <a:avLst/>
          </a:prstGeom>
        </p:spPr>
      </p:pic>
    </p:spTree>
    <p:extLst>
      <p:ext uri="{BB962C8B-B14F-4D97-AF65-F5344CB8AC3E}">
        <p14:creationId xmlns:p14="http://schemas.microsoft.com/office/powerpoint/2010/main" val="10316757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right)">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CAA703B-18BD-4CBF-A0F9-81B7761A4176}"/>
              </a:ext>
            </a:extLst>
          </p:cNvPr>
          <p:cNvPicPr>
            <a:picLocks noChangeAspect="1"/>
          </p:cNvPicPr>
          <p:nvPr/>
        </p:nvPicPr>
        <p:blipFill>
          <a:blip r:embed="rId2"/>
          <a:stretch>
            <a:fillRect/>
          </a:stretch>
        </p:blipFill>
        <p:spPr>
          <a:xfrm>
            <a:off x="0" y="0"/>
            <a:ext cx="12192000" cy="6858000"/>
          </a:xfrm>
          <a:prstGeom prst="rect">
            <a:avLst/>
          </a:prstGeom>
        </p:spPr>
      </p:pic>
      <p:pic>
        <p:nvPicPr>
          <p:cNvPr id="5122" name="Picture 2" descr="SUN VECTOR by welikegroovyturtles on DeviantArt">
            <a:extLst>
              <a:ext uri="{FF2B5EF4-FFF2-40B4-BE49-F238E27FC236}">
                <a16:creationId xmlns:a16="http://schemas.microsoft.com/office/drawing/2014/main" id="{F0889580-3781-4B23-AE6C-7CD55F759B3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1033" y="457831"/>
            <a:ext cx="1577030" cy="157703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5EF359A-A511-480E-BF13-4890E1CD28B4}"/>
              </a:ext>
            </a:extLst>
          </p:cNvPr>
          <p:cNvPicPr>
            <a:picLocks noChangeAspect="1"/>
          </p:cNvPicPr>
          <p:nvPr/>
        </p:nvPicPr>
        <p:blipFill>
          <a:blip r:embed="rId4"/>
          <a:stretch>
            <a:fillRect/>
          </a:stretch>
        </p:blipFill>
        <p:spPr>
          <a:xfrm>
            <a:off x="3100383" y="1810868"/>
            <a:ext cx="6514370" cy="2803207"/>
          </a:xfrm>
          <a:prstGeom prst="rect">
            <a:avLst/>
          </a:prstGeom>
        </p:spPr>
      </p:pic>
    </p:spTree>
    <p:extLst>
      <p:ext uri="{BB962C8B-B14F-4D97-AF65-F5344CB8AC3E}">
        <p14:creationId xmlns:p14="http://schemas.microsoft.com/office/powerpoint/2010/main" val="369229651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2">
            <a:extLst>
              <a:ext uri="{FF2B5EF4-FFF2-40B4-BE49-F238E27FC236}">
                <a16:creationId xmlns:a16="http://schemas.microsoft.com/office/drawing/2014/main" id="{045BD7A5-2A50-4FB8-827C-659AC2D1653A}"/>
              </a:ext>
            </a:extLst>
          </p:cNvPr>
          <p:cNvSpPr/>
          <p:nvPr/>
        </p:nvSpPr>
        <p:spPr>
          <a:xfrm>
            <a:off x="492368" y="548640"/>
            <a:ext cx="11141614" cy="5978044"/>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pic>
        <p:nvPicPr>
          <p:cNvPr id="2" name="Picture 1">
            <a:extLst>
              <a:ext uri="{FF2B5EF4-FFF2-40B4-BE49-F238E27FC236}">
                <a16:creationId xmlns:a16="http://schemas.microsoft.com/office/drawing/2014/main" id="{258B62AC-37C5-28D9-BBC0-0E78022149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24545" y="2672506"/>
            <a:ext cx="2610118" cy="3805206"/>
          </a:xfrm>
          <a:prstGeom prst="rect">
            <a:avLst/>
          </a:prstGeom>
        </p:spPr>
      </p:pic>
      <p:grpSp>
        <p:nvGrpSpPr>
          <p:cNvPr id="4" name="Group 3">
            <a:extLst>
              <a:ext uri="{FF2B5EF4-FFF2-40B4-BE49-F238E27FC236}">
                <a16:creationId xmlns:a16="http://schemas.microsoft.com/office/drawing/2014/main" id="{944BDA78-65B9-D262-DE2E-C226CC0EFD0D}"/>
              </a:ext>
            </a:extLst>
          </p:cNvPr>
          <p:cNvGrpSpPr/>
          <p:nvPr/>
        </p:nvGrpSpPr>
        <p:grpSpPr>
          <a:xfrm>
            <a:off x="1581151" y="989958"/>
            <a:ext cx="10412162" cy="1361483"/>
            <a:chOff x="5424805" y="1581448"/>
            <a:chExt cx="4827497" cy="2168925"/>
          </a:xfrm>
        </p:grpSpPr>
        <p:sp>
          <p:nvSpPr>
            <p:cNvPr id="5" name="Speech Bubble: Rectangle with Corners Rounded 7">
              <a:extLst>
                <a:ext uri="{FF2B5EF4-FFF2-40B4-BE49-F238E27FC236}">
                  <a16:creationId xmlns:a16="http://schemas.microsoft.com/office/drawing/2014/main" id="{1E0F3950-1456-7A3A-FCDF-4EB27711E920}"/>
                </a:ext>
              </a:extLst>
            </p:cNvPr>
            <p:cNvSpPr/>
            <p:nvPr/>
          </p:nvSpPr>
          <p:spPr>
            <a:xfrm flipH="1">
              <a:off x="5424805" y="1581448"/>
              <a:ext cx="4827497" cy="2168925"/>
            </a:xfrm>
            <a:prstGeom prst="wedgeRoundRectCallout">
              <a:avLst>
                <a:gd name="adj1" fmla="val -25651"/>
                <a:gd name="adj2" fmla="val 78772"/>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00C28CE-9827-7EE6-4D84-AC771426EDF0}"/>
                </a:ext>
              </a:extLst>
            </p:cNvPr>
            <p:cNvSpPr txBox="1"/>
            <p:nvPr/>
          </p:nvSpPr>
          <p:spPr>
            <a:xfrm>
              <a:off x="5464550" y="1754650"/>
              <a:ext cx="4665827" cy="1716074"/>
            </a:xfrm>
            <a:prstGeom prst="rect">
              <a:avLst/>
            </a:prstGeom>
            <a:noFill/>
          </p:spPr>
          <p:txBody>
            <a:bodyPr wrap="square">
              <a:spAutoFit/>
            </a:bodyPr>
            <a:lstStyle/>
            <a:p>
              <a:pPr algn="ctr"/>
              <a:r>
                <a:rPr lang="vi-VN" sz="3200" b="1" dirty="0">
                  <a:solidFill>
                    <a:srgbClr val="C00000"/>
                  </a:solidFill>
                </a:rPr>
                <a:t>Tưởng tượng: Em có một đôi cánh có thể bay như chim, em muốn bay đi đâu, gặp gỡ những ai,…?</a:t>
              </a:r>
              <a:endParaRPr lang="en-US" sz="3200" b="1" dirty="0">
                <a:solidFill>
                  <a:srgbClr val="C00000"/>
                </a:solidFill>
              </a:endParaRPr>
            </a:p>
          </p:txBody>
        </p:sp>
      </p:grpSp>
    </p:spTree>
    <p:extLst>
      <p:ext uri="{BB962C8B-B14F-4D97-AF65-F5344CB8AC3E}">
        <p14:creationId xmlns:p14="http://schemas.microsoft.com/office/powerpoint/2010/main" val="30168459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37561" y="409575"/>
            <a:ext cx="11516877" cy="4810125"/>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E5B79C37-EDB0-83AE-ECC1-AEF00742B37D}"/>
              </a:ext>
            </a:extLst>
          </p:cNvPr>
          <p:cNvPicPr>
            <a:picLocks noChangeAspect="1"/>
          </p:cNvPicPr>
          <p:nvPr/>
        </p:nvPicPr>
        <p:blipFill>
          <a:blip r:embed="rId3"/>
          <a:stretch>
            <a:fillRect/>
          </a:stretch>
        </p:blipFill>
        <p:spPr>
          <a:xfrm>
            <a:off x="4460209" y="1406605"/>
            <a:ext cx="3633531" cy="1072989"/>
          </a:xfrm>
          <a:prstGeom prst="rect">
            <a:avLst/>
          </a:prstGeom>
        </p:spPr>
      </p:pic>
      <p:pic>
        <p:nvPicPr>
          <p:cNvPr id="6" name="Picture 5" descr="Logo&#10;&#10;Description automatically generated">
            <a:extLst>
              <a:ext uri="{FF2B5EF4-FFF2-40B4-BE49-F238E27FC236}">
                <a16:creationId xmlns:a16="http://schemas.microsoft.com/office/drawing/2014/main" id="{DED34182-68EE-C1A3-822E-2947F93BFC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72501" y="3943351"/>
            <a:ext cx="3267074" cy="3267074"/>
          </a:xfrm>
          <a:prstGeom prst="rect">
            <a:avLst/>
          </a:prstGeom>
        </p:spPr>
      </p:pic>
      <p:pic>
        <p:nvPicPr>
          <p:cNvPr id="7" name="Picture 6">
            <a:extLst>
              <a:ext uri="{FF2B5EF4-FFF2-40B4-BE49-F238E27FC236}">
                <a16:creationId xmlns:a16="http://schemas.microsoft.com/office/drawing/2014/main" id="{8C68F786-C51F-12B9-57C4-0ACD060F2566}"/>
              </a:ext>
            </a:extLst>
          </p:cNvPr>
          <p:cNvPicPr>
            <a:picLocks noChangeAspect="1"/>
          </p:cNvPicPr>
          <p:nvPr/>
        </p:nvPicPr>
        <p:blipFill>
          <a:blip r:embed="rId5"/>
          <a:stretch>
            <a:fillRect/>
          </a:stretch>
        </p:blipFill>
        <p:spPr>
          <a:xfrm>
            <a:off x="1051503" y="2604001"/>
            <a:ext cx="10108044" cy="3078747"/>
          </a:xfrm>
          <a:prstGeom prst="rect">
            <a:avLst/>
          </a:prstGeom>
        </p:spPr>
      </p:pic>
      <p:grpSp>
        <p:nvGrpSpPr>
          <p:cNvPr id="8" name="Group 7">
            <a:extLst>
              <a:ext uri="{FF2B5EF4-FFF2-40B4-BE49-F238E27FC236}">
                <a16:creationId xmlns:a16="http://schemas.microsoft.com/office/drawing/2014/main" id="{29A05CCC-7C03-8749-BB10-E1163B530233}"/>
              </a:ext>
            </a:extLst>
          </p:cNvPr>
          <p:cNvGrpSpPr/>
          <p:nvPr/>
        </p:nvGrpSpPr>
        <p:grpSpPr>
          <a:xfrm>
            <a:off x="-323845" y="-533400"/>
            <a:ext cx="3819520" cy="4177068"/>
            <a:chOff x="-647695" y="-866775"/>
            <a:chExt cx="3819520" cy="4177068"/>
          </a:xfrm>
        </p:grpSpPr>
        <p:pic>
          <p:nvPicPr>
            <p:cNvPr id="9" name="Picture 8" descr="A picture containing logo&#10;&#10;Description automatically generated">
              <a:extLst>
                <a:ext uri="{FF2B5EF4-FFF2-40B4-BE49-F238E27FC236}">
                  <a16:creationId xmlns:a16="http://schemas.microsoft.com/office/drawing/2014/main" id="{410808DC-125D-BE4A-0C2A-C0387C373D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47695" y="-866775"/>
              <a:ext cx="3819520" cy="4177068"/>
            </a:xfrm>
            <a:prstGeom prst="rect">
              <a:avLst/>
            </a:prstGeom>
          </p:spPr>
        </p:pic>
        <p:sp>
          <p:nvSpPr>
            <p:cNvPr id="10" name="Rectangle 9">
              <a:extLst>
                <a:ext uri="{FF2B5EF4-FFF2-40B4-BE49-F238E27FC236}">
                  <a16:creationId xmlns:a16="http://schemas.microsoft.com/office/drawing/2014/main" id="{21360188-C246-4F9B-B112-09B140B543E6}"/>
                </a:ext>
              </a:extLst>
            </p:cNvPr>
            <p:cNvSpPr/>
            <p:nvPr/>
          </p:nvSpPr>
          <p:spPr>
            <a:xfrm>
              <a:off x="601263" y="1576474"/>
              <a:ext cx="1484702" cy="1015663"/>
            </a:xfrm>
            <a:prstGeom prst="rect">
              <a:avLst/>
            </a:prstGeom>
            <a:noFill/>
          </p:spPr>
          <p:txBody>
            <a:bodyPr wrap="none" lIns="91440" tIns="45720" rIns="91440" bIns="45720">
              <a:spAutoFit/>
            </a:bodyPr>
            <a:lstStyle/>
            <a:p>
              <a:pPr algn="ctr"/>
              <a:r>
                <a:rPr lang="en-US" sz="6000" b="1" cap="none" spc="0" dirty="0" err="1">
                  <a:ln w="12700">
                    <a:solidFill>
                      <a:schemeClr val="accent6">
                        <a:lumMod val="50000"/>
                      </a:schemeClr>
                    </a:solidFill>
                    <a:prstDash val="solid"/>
                  </a:ln>
                  <a:solidFill>
                    <a:srgbClr val="7030A0"/>
                  </a:solidFill>
                  <a:effectLst>
                    <a:outerShdw dist="38100" dir="2640000" algn="bl" rotWithShape="0">
                      <a:schemeClr val="accent1"/>
                    </a:outerShdw>
                  </a:effectLst>
                  <a:latin typeface="UTM Androgyne" panose="02040603050506020204" pitchFamily="18" charset="0"/>
                </a:rPr>
                <a:t>Đọc</a:t>
              </a:r>
              <a:endParaRPr lang="en-US" sz="6000" b="1" cap="none" spc="0" dirty="0">
                <a:ln w="12700">
                  <a:solidFill>
                    <a:schemeClr val="accent6">
                      <a:lumMod val="50000"/>
                    </a:schemeClr>
                  </a:solidFill>
                  <a:prstDash val="solid"/>
                </a:ln>
                <a:solidFill>
                  <a:srgbClr val="7030A0"/>
                </a:solidFill>
                <a:effectLst>
                  <a:outerShdw dist="38100" dir="2640000" algn="bl" rotWithShape="0">
                    <a:schemeClr val="accent1"/>
                  </a:outerShdw>
                </a:effectLst>
                <a:latin typeface="UTM Androgyne" panose="02040603050506020204" pitchFamily="18" charset="0"/>
              </a:endParaRPr>
            </a:p>
          </p:txBody>
        </p:sp>
      </p:grpSp>
    </p:spTree>
    <p:extLst>
      <p:ext uri="{BB962C8B-B14F-4D97-AF65-F5344CB8AC3E}">
        <p14:creationId xmlns:p14="http://schemas.microsoft.com/office/powerpoint/2010/main" val="16692993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82397BD5-E06F-9C3C-18A9-AB2368DA893F}"/>
              </a:ext>
            </a:extLst>
          </p:cNvPr>
          <p:cNvSpPr/>
          <p:nvPr/>
        </p:nvSpPr>
        <p:spPr>
          <a:xfrm>
            <a:off x="885825" y="838200"/>
            <a:ext cx="10820400" cy="5629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图片 10">
            <a:extLst>
              <a:ext uri="{FF2B5EF4-FFF2-40B4-BE49-F238E27FC236}">
                <a16:creationId xmlns:a16="http://schemas.microsoft.com/office/drawing/2014/main" id="{08553787-A48B-6A46-F8DF-9704EC01D74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9981" y="1386326"/>
            <a:ext cx="4376960" cy="5376424"/>
          </a:xfrm>
          <a:prstGeom prst="rect">
            <a:avLst/>
          </a:prstGeom>
        </p:spPr>
      </p:pic>
      <p:pic>
        <p:nvPicPr>
          <p:cNvPr id="6" name="Picture 5">
            <a:extLst>
              <a:ext uri="{FF2B5EF4-FFF2-40B4-BE49-F238E27FC236}">
                <a16:creationId xmlns:a16="http://schemas.microsoft.com/office/drawing/2014/main" id="{F6E07BB9-83F9-E8EA-8D22-D55DD6827E6F}"/>
              </a:ext>
            </a:extLst>
          </p:cNvPr>
          <p:cNvPicPr>
            <a:picLocks noChangeAspect="1"/>
          </p:cNvPicPr>
          <p:nvPr/>
        </p:nvPicPr>
        <p:blipFill>
          <a:blip r:embed="rId5"/>
          <a:stretch>
            <a:fillRect/>
          </a:stretch>
        </p:blipFill>
        <p:spPr>
          <a:xfrm>
            <a:off x="3538860" y="1901709"/>
            <a:ext cx="7300282" cy="2813166"/>
          </a:xfrm>
          <a:prstGeom prst="rect">
            <a:avLst/>
          </a:prstGeom>
        </p:spPr>
      </p:pic>
    </p:spTree>
    <p:extLst>
      <p:ext uri="{BB962C8B-B14F-4D97-AF65-F5344CB8AC3E}">
        <p14:creationId xmlns:p14="http://schemas.microsoft.com/office/powerpoint/2010/main" val="12677753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2">
            <a:extLst>
              <a:ext uri="{FF2B5EF4-FFF2-40B4-BE49-F238E27FC236}">
                <a16:creationId xmlns:a16="http://schemas.microsoft.com/office/drawing/2014/main" id="{045BD7A5-2A50-4FB8-827C-659AC2D1653A}"/>
              </a:ext>
            </a:extLst>
          </p:cNvPr>
          <p:cNvSpPr/>
          <p:nvPr/>
        </p:nvSpPr>
        <p:spPr>
          <a:xfrm>
            <a:off x="492367" y="219075"/>
            <a:ext cx="11213857" cy="6381750"/>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pic>
        <p:nvPicPr>
          <p:cNvPr id="7" name="Picture 6">
            <a:extLst>
              <a:ext uri="{FF2B5EF4-FFF2-40B4-BE49-F238E27FC236}">
                <a16:creationId xmlns:a16="http://schemas.microsoft.com/office/drawing/2014/main" id="{FA877BD9-6C2B-18A6-BBC5-DF298009DBD5}"/>
              </a:ext>
            </a:extLst>
          </p:cNvPr>
          <p:cNvPicPr>
            <a:picLocks noChangeAspect="1"/>
          </p:cNvPicPr>
          <p:nvPr/>
        </p:nvPicPr>
        <p:blipFill>
          <a:blip r:embed="rId4"/>
          <a:stretch>
            <a:fillRect/>
          </a:stretch>
        </p:blipFill>
        <p:spPr>
          <a:xfrm>
            <a:off x="3771900" y="3677883"/>
            <a:ext cx="5486399" cy="2794354"/>
          </a:xfrm>
          <a:prstGeom prst="rect">
            <a:avLst/>
          </a:prstGeom>
        </p:spPr>
      </p:pic>
      <p:pic>
        <p:nvPicPr>
          <p:cNvPr id="8" name="Picture 7">
            <a:extLst>
              <a:ext uri="{FF2B5EF4-FFF2-40B4-BE49-F238E27FC236}">
                <a16:creationId xmlns:a16="http://schemas.microsoft.com/office/drawing/2014/main" id="{A7736335-3586-18CD-DA79-C4BCB5847C28}"/>
              </a:ext>
            </a:extLst>
          </p:cNvPr>
          <p:cNvPicPr>
            <a:picLocks noChangeAspect="1"/>
          </p:cNvPicPr>
          <p:nvPr/>
        </p:nvPicPr>
        <p:blipFill>
          <a:blip r:embed="rId5"/>
          <a:stretch>
            <a:fillRect/>
          </a:stretch>
        </p:blipFill>
        <p:spPr>
          <a:xfrm>
            <a:off x="4581525" y="279902"/>
            <a:ext cx="3301422" cy="1005560"/>
          </a:xfrm>
          <a:prstGeom prst="rect">
            <a:avLst/>
          </a:prstGeom>
        </p:spPr>
      </p:pic>
      <p:sp>
        <p:nvSpPr>
          <p:cNvPr id="17" name="TextBox 16">
            <a:extLst>
              <a:ext uri="{FF2B5EF4-FFF2-40B4-BE49-F238E27FC236}">
                <a16:creationId xmlns:a16="http://schemas.microsoft.com/office/drawing/2014/main" id="{B508781A-CC42-A488-FC22-BEA64BD6FF5A}"/>
              </a:ext>
            </a:extLst>
          </p:cNvPr>
          <p:cNvSpPr txBox="1"/>
          <p:nvPr/>
        </p:nvSpPr>
        <p:spPr>
          <a:xfrm>
            <a:off x="895350" y="1123950"/>
            <a:ext cx="10248900" cy="2677656"/>
          </a:xfrm>
          <a:prstGeom prst="rect">
            <a:avLst/>
          </a:prstGeom>
          <a:noFill/>
        </p:spPr>
        <p:txBody>
          <a:bodyPr wrap="square" rtlCol="0">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Có một cậu bé mơ ước được bay như chim. Nhìn những cánh chim chao liệng trên trời cao, cậu nghĩ tại sao mình lại không thể bay nhỉ.</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Một hôm, cậu đến công viên chơi và gặp một cậu bé đang ngồi nghịch cát. Hai cậu làm quen với nhau. Cậu bé mơ ước được bay như chim hỏi bạn có ước mơ giống mình không.</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Không! Mình chỉ muốn biết cảm giác đi và chạy giống các cậu sẽ như thế nào. – Người bạn mới mỉm cười, đáp. Thì ra, bạn ấy bị liệt.</a:t>
            </a:r>
          </a:p>
        </p:txBody>
      </p:sp>
    </p:spTree>
    <p:extLst>
      <p:ext uri="{BB962C8B-B14F-4D97-AF65-F5344CB8AC3E}">
        <p14:creationId xmlns:p14="http://schemas.microsoft.com/office/powerpoint/2010/main" val="20787222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2">
            <a:extLst>
              <a:ext uri="{FF2B5EF4-FFF2-40B4-BE49-F238E27FC236}">
                <a16:creationId xmlns:a16="http://schemas.microsoft.com/office/drawing/2014/main" id="{045BD7A5-2A50-4FB8-827C-659AC2D1653A}"/>
              </a:ext>
            </a:extLst>
          </p:cNvPr>
          <p:cNvSpPr/>
          <p:nvPr/>
        </p:nvSpPr>
        <p:spPr>
          <a:xfrm>
            <a:off x="492367" y="219075"/>
            <a:ext cx="11213857" cy="6381750"/>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7" name="TextBox 16">
            <a:extLst>
              <a:ext uri="{FF2B5EF4-FFF2-40B4-BE49-F238E27FC236}">
                <a16:creationId xmlns:a16="http://schemas.microsoft.com/office/drawing/2014/main" id="{B508781A-CC42-A488-FC22-BEA64BD6FF5A}"/>
              </a:ext>
            </a:extLst>
          </p:cNvPr>
          <p:cNvSpPr txBox="1"/>
          <p:nvPr/>
        </p:nvSpPr>
        <p:spPr>
          <a:xfrm>
            <a:off x="1085850" y="762000"/>
            <a:ext cx="10248900" cy="5262979"/>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Ồ, ước gì mình chia sẻ được với cậu cảm giác đó. – Cậu bé muốn bay như chim nói với bạn.</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Thế rồi hai cậu bé cùng nhau xây những toà lâu đài bằng cát và cười giòn tan. Khi cha của cậu bé bị liệt nói đã tới lúc về, cậu bé mơ ước biết bay đến thầm thì vào tai ông và được ông đồng ý. Cậu bảo bạn:</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Mình chưa biết làm thế nào để giúp cậu đi và chạy được như mình. Nhưng điều này thì mình làm được.</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Dứt lời, cậu xoay người lại cõng bạn. Người bạn nhỏ ôm ghì lấy cậu. Lúc đầu, cậu đi từng bước ngắn. Rồi như được tiếp thêm sức mạnh, cậu bắt đầu chạy cho tới lúc gió tạt mạnh vào mặt cả hai.</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Người cha đứng lặng nhìn theo, mắt rưng rưng. Đứa con không đi được của ông đang dang rộng đôi cánh tay, vung vẩy trong gió và luôn miệng hét to:</a:t>
            </a:r>
          </a:p>
          <a:p>
            <a:r>
              <a:rPr lang="vi-VN" sz="2400" dirty="0">
                <a:latin typeface="Cambria" panose="02040503050406030204" pitchFamily="18" charset="0"/>
                <a:ea typeface="Cambria" panose="02040503050406030204" pitchFamily="18" charset="0"/>
              </a:rPr>
              <a:t>– Con đang bay, bố ơi! Con đang bay!</a:t>
            </a:r>
          </a:p>
          <a:p>
            <a:pPr algn="r"/>
            <a:r>
              <a:rPr lang="vi-VN" sz="2400" i="1" dirty="0">
                <a:latin typeface="Cambria" panose="02040503050406030204" pitchFamily="18" charset="0"/>
                <a:ea typeface="Cambria" panose="02040503050406030204" pitchFamily="18" charset="0"/>
              </a:rPr>
              <a:t>(</a:t>
            </a:r>
            <a:r>
              <a:rPr lang="vi-VN" sz="2400" dirty="0">
                <a:latin typeface="Cambria" panose="02040503050406030204" pitchFamily="18" charset="0"/>
                <a:ea typeface="Cambria" panose="02040503050406030204" pitchFamily="18" charset="0"/>
              </a:rPr>
              <a:t>Theo</a:t>
            </a:r>
            <a:r>
              <a:rPr lang="vi-VN" sz="2400" i="1" dirty="0">
                <a:latin typeface="Cambria" panose="02040503050406030204" pitchFamily="18" charset="0"/>
                <a:ea typeface="Cambria" panose="02040503050406030204" pitchFamily="18" charset="0"/>
              </a:rPr>
              <a:t> Hạt giống tâm hồn, </a:t>
            </a:r>
            <a:r>
              <a:rPr lang="vi-VN" sz="2400" dirty="0">
                <a:latin typeface="Cambria" panose="02040503050406030204" pitchFamily="18" charset="0"/>
                <a:ea typeface="Cambria" panose="02040503050406030204" pitchFamily="18" charset="0"/>
              </a:rPr>
              <a:t>Thanh Thuỷ </a:t>
            </a:r>
            <a:r>
              <a:rPr lang="vi-VN" sz="2400" i="1" dirty="0">
                <a:latin typeface="Cambria" panose="02040503050406030204" pitchFamily="18" charset="0"/>
                <a:ea typeface="Cambria" panose="02040503050406030204" pitchFamily="18" charset="0"/>
              </a:rPr>
              <a:t>dịch)</a:t>
            </a:r>
            <a:endParaRPr lang="vi-VN"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357153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66437" y="609701"/>
            <a:ext cx="11516877" cy="5964354"/>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FBB451FE-818B-F85C-C1B1-7420EA41641D}"/>
              </a:ext>
            </a:extLst>
          </p:cNvPr>
          <p:cNvPicPr>
            <a:picLocks noChangeAspect="1"/>
          </p:cNvPicPr>
          <p:nvPr/>
        </p:nvPicPr>
        <p:blipFill>
          <a:blip r:embed="rId3"/>
          <a:stretch>
            <a:fillRect/>
          </a:stretch>
        </p:blipFill>
        <p:spPr>
          <a:xfrm>
            <a:off x="2232432" y="807339"/>
            <a:ext cx="7642306" cy="1488599"/>
          </a:xfrm>
          <a:prstGeom prst="rect">
            <a:avLst/>
          </a:prstGeom>
        </p:spPr>
      </p:pic>
      <p:grpSp>
        <p:nvGrpSpPr>
          <p:cNvPr id="4" name="Group 3">
            <a:extLst>
              <a:ext uri="{FF2B5EF4-FFF2-40B4-BE49-F238E27FC236}">
                <a16:creationId xmlns:a16="http://schemas.microsoft.com/office/drawing/2014/main" id="{36516764-1D33-F37C-2D5C-1015C87BC0A8}"/>
              </a:ext>
            </a:extLst>
          </p:cNvPr>
          <p:cNvGrpSpPr/>
          <p:nvPr/>
        </p:nvGrpSpPr>
        <p:grpSpPr>
          <a:xfrm>
            <a:off x="3081130" y="2207745"/>
            <a:ext cx="2643809" cy="3025259"/>
            <a:chOff x="1640204" y="2158050"/>
            <a:chExt cx="2265191" cy="3025259"/>
          </a:xfrm>
        </p:grpSpPr>
        <p:grpSp>
          <p:nvGrpSpPr>
            <p:cNvPr id="5" name="Group 4">
              <a:extLst>
                <a:ext uri="{FF2B5EF4-FFF2-40B4-BE49-F238E27FC236}">
                  <a16:creationId xmlns:a16="http://schemas.microsoft.com/office/drawing/2014/main" id="{5A61305D-CD6A-094A-5655-9D47CF240DB4}"/>
                </a:ext>
              </a:extLst>
            </p:cNvPr>
            <p:cNvGrpSpPr/>
            <p:nvPr/>
          </p:nvGrpSpPr>
          <p:grpSpPr>
            <a:xfrm>
              <a:off x="1640204" y="2264410"/>
              <a:ext cx="2265191" cy="2918899"/>
              <a:chOff x="1640204" y="2264410"/>
              <a:chExt cx="2265191" cy="2918899"/>
            </a:xfrm>
          </p:grpSpPr>
          <p:sp>
            <p:nvSpPr>
              <p:cNvPr id="9" name="圆角矩形 7">
                <a:extLst>
                  <a:ext uri="{FF2B5EF4-FFF2-40B4-BE49-F238E27FC236}">
                    <a16:creationId xmlns:a16="http://schemas.microsoft.com/office/drawing/2014/main" id="{719A6A6F-BD8C-D50B-9A28-234A480E811D}"/>
                  </a:ext>
                </a:extLst>
              </p:cNvPr>
              <p:cNvSpPr/>
              <p:nvPr/>
            </p:nvSpPr>
            <p:spPr>
              <a:xfrm>
                <a:off x="1640204" y="2264410"/>
                <a:ext cx="2265191" cy="2835910"/>
              </a:xfrm>
              <a:prstGeom prst="roundRect">
                <a:avLst/>
              </a:prstGeom>
              <a:noFill/>
              <a:ln>
                <a:solidFill>
                  <a:srgbClr val="50AE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6000" b="0" i="0" u="none" strike="noStrike" kern="1200" cap="none" spc="0" normalizeH="0" baseline="0" noProof="0">
                  <a:ln>
                    <a:noFill/>
                  </a:ln>
                  <a:solidFill>
                    <a:prstClr val="white"/>
                  </a:solidFill>
                  <a:effectLst/>
                  <a:uLnTx/>
                  <a:uFillTx/>
                  <a:latin typeface="#9Slide07 SVNBillo" panose="00000400000000000000" pitchFamily="2" charset="0"/>
                  <a:ea typeface="思源黑体 CN Normal"/>
                </a:endParaRPr>
              </a:p>
            </p:txBody>
          </p:sp>
          <p:sp>
            <p:nvSpPr>
              <p:cNvPr id="10" name="TextBox 9">
                <a:extLst>
                  <a:ext uri="{FF2B5EF4-FFF2-40B4-BE49-F238E27FC236}">
                    <a16:creationId xmlns:a16="http://schemas.microsoft.com/office/drawing/2014/main" id="{FC9A9546-EF82-376D-B369-61B1B916DF97}"/>
                  </a:ext>
                </a:extLst>
              </p:cNvPr>
              <p:cNvSpPr txBox="1"/>
              <p:nvPr/>
            </p:nvSpPr>
            <p:spPr>
              <a:xfrm>
                <a:off x="1670021" y="3059651"/>
                <a:ext cx="2171845" cy="2123658"/>
              </a:xfrm>
              <a:prstGeom prst="rect">
                <a:avLst/>
              </a:prstGeom>
              <a:noFill/>
            </p:spPr>
            <p:txBody>
              <a:bodyPr wrap="square" rtlCol="0">
                <a:spAutoFit/>
              </a:bodyPr>
              <a:lstStyle/>
              <a:p>
                <a:pPr algn="ctr"/>
                <a:r>
                  <a:rPr lang="en-US" sz="4400" dirty="0" err="1">
                    <a:latin typeface="Calibri" panose="020F0502020204030204" pitchFamily="34" charset="0"/>
                    <a:cs typeface="Calibri" panose="020F0502020204030204" pitchFamily="34" charset="0"/>
                  </a:rPr>
                  <a:t>Từ</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đầu</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đến</a:t>
                </a:r>
                <a:r>
                  <a:rPr lang="en-US" sz="4400" dirty="0">
                    <a:latin typeface="Calibri" panose="020F0502020204030204" pitchFamily="34" charset="0"/>
                    <a:cs typeface="Calibri" panose="020F0502020204030204" pitchFamily="34" charset="0"/>
                  </a:rPr>
                  <a:t> </a:t>
                </a:r>
                <a:r>
                  <a:rPr lang="en-US" sz="4400" b="1" i="1" dirty="0" err="1">
                    <a:solidFill>
                      <a:srgbClr val="CB5620"/>
                    </a:solidFill>
                    <a:latin typeface="Calibri" panose="020F0502020204030204" pitchFamily="34" charset="0"/>
                    <a:cs typeface="Calibri" panose="020F0502020204030204" pitchFamily="34" charset="0"/>
                  </a:rPr>
                  <a:t>nói</a:t>
                </a:r>
                <a:r>
                  <a:rPr lang="en-US" sz="4400" b="1" i="1" dirty="0">
                    <a:solidFill>
                      <a:srgbClr val="CB5620"/>
                    </a:solidFill>
                    <a:latin typeface="Calibri" panose="020F0502020204030204" pitchFamily="34" charset="0"/>
                    <a:cs typeface="Calibri" panose="020F0502020204030204" pitchFamily="34" charset="0"/>
                  </a:rPr>
                  <a:t> </a:t>
                </a:r>
                <a:r>
                  <a:rPr lang="en-US" sz="4400" b="1" i="1" dirty="0" err="1">
                    <a:solidFill>
                      <a:srgbClr val="CB5620"/>
                    </a:solidFill>
                    <a:latin typeface="Calibri" panose="020F0502020204030204" pitchFamily="34" charset="0"/>
                    <a:cs typeface="Calibri" panose="020F0502020204030204" pitchFamily="34" charset="0"/>
                  </a:rPr>
                  <a:t>với</a:t>
                </a:r>
                <a:r>
                  <a:rPr lang="en-US" sz="4400" b="1" i="1" dirty="0">
                    <a:solidFill>
                      <a:srgbClr val="CB5620"/>
                    </a:solidFill>
                    <a:latin typeface="Calibri" panose="020F0502020204030204" pitchFamily="34" charset="0"/>
                    <a:cs typeface="Calibri" panose="020F0502020204030204" pitchFamily="34" charset="0"/>
                  </a:rPr>
                  <a:t> </a:t>
                </a:r>
                <a:r>
                  <a:rPr lang="en-US" sz="4400" b="1" i="1" dirty="0" err="1">
                    <a:solidFill>
                      <a:srgbClr val="CB5620"/>
                    </a:solidFill>
                    <a:latin typeface="Calibri" panose="020F0502020204030204" pitchFamily="34" charset="0"/>
                    <a:cs typeface="Calibri" panose="020F0502020204030204" pitchFamily="34" charset="0"/>
                  </a:rPr>
                  <a:t>bạn</a:t>
                </a:r>
                <a:endParaRPr lang="en-US" sz="4400" dirty="0">
                  <a:latin typeface="Calibri" panose="020F0502020204030204" pitchFamily="34" charset="0"/>
                  <a:cs typeface="Calibri" panose="020F0502020204030204" pitchFamily="34" charset="0"/>
                </a:endParaRPr>
              </a:p>
            </p:txBody>
          </p:sp>
        </p:grpSp>
        <p:pic>
          <p:nvPicPr>
            <p:cNvPr id="6" name="Picture 5">
              <a:extLst>
                <a:ext uri="{FF2B5EF4-FFF2-40B4-BE49-F238E27FC236}">
                  <a16:creationId xmlns:a16="http://schemas.microsoft.com/office/drawing/2014/main" id="{5C3C8F4B-BE26-EBCF-08F8-7096E6CEB0D9}"/>
                </a:ext>
              </a:extLst>
            </p:cNvPr>
            <p:cNvPicPr>
              <a:picLocks noChangeAspect="1"/>
            </p:cNvPicPr>
            <p:nvPr/>
          </p:nvPicPr>
          <p:blipFill>
            <a:blip r:embed="rId4"/>
            <a:stretch>
              <a:fillRect/>
            </a:stretch>
          </p:blipFill>
          <p:spPr>
            <a:xfrm>
              <a:off x="2360489" y="2158050"/>
              <a:ext cx="804742" cy="1176630"/>
            </a:xfrm>
            <a:prstGeom prst="rect">
              <a:avLst/>
            </a:prstGeom>
          </p:spPr>
        </p:pic>
      </p:grpSp>
      <p:grpSp>
        <p:nvGrpSpPr>
          <p:cNvPr id="11" name="Group 10">
            <a:extLst>
              <a:ext uri="{FF2B5EF4-FFF2-40B4-BE49-F238E27FC236}">
                <a16:creationId xmlns:a16="http://schemas.microsoft.com/office/drawing/2014/main" id="{66EBD0B3-6654-B27C-97A1-5E3CC64D0112}"/>
              </a:ext>
            </a:extLst>
          </p:cNvPr>
          <p:cNvGrpSpPr/>
          <p:nvPr/>
        </p:nvGrpSpPr>
        <p:grpSpPr>
          <a:xfrm>
            <a:off x="6583483" y="2288587"/>
            <a:ext cx="2265191" cy="2861428"/>
            <a:chOff x="4963405" y="2238892"/>
            <a:chExt cx="2265191" cy="2861428"/>
          </a:xfrm>
        </p:grpSpPr>
        <p:grpSp>
          <p:nvGrpSpPr>
            <p:cNvPr id="12" name="Group 11">
              <a:extLst>
                <a:ext uri="{FF2B5EF4-FFF2-40B4-BE49-F238E27FC236}">
                  <a16:creationId xmlns:a16="http://schemas.microsoft.com/office/drawing/2014/main" id="{16754A7B-A64F-1E3A-72AC-D8F989F3D7E8}"/>
                </a:ext>
              </a:extLst>
            </p:cNvPr>
            <p:cNvGrpSpPr/>
            <p:nvPr/>
          </p:nvGrpSpPr>
          <p:grpSpPr>
            <a:xfrm>
              <a:off x="4963405" y="2264410"/>
              <a:ext cx="2265191" cy="2835910"/>
              <a:chOff x="1640204" y="2264410"/>
              <a:chExt cx="2265191" cy="2835910"/>
            </a:xfrm>
          </p:grpSpPr>
          <p:sp>
            <p:nvSpPr>
              <p:cNvPr id="14" name="圆角矩形 7">
                <a:extLst>
                  <a:ext uri="{FF2B5EF4-FFF2-40B4-BE49-F238E27FC236}">
                    <a16:creationId xmlns:a16="http://schemas.microsoft.com/office/drawing/2014/main" id="{C5491A57-8EEA-ED22-87AA-AC26A5924611}"/>
                  </a:ext>
                </a:extLst>
              </p:cNvPr>
              <p:cNvSpPr/>
              <p:nvPr/>
            </p:nvSpPr>
            <p:spPr>
              <a:xfrm>
                <a:off x="1640204" y="2264410"/>
                <a:ext cx="2265191" cy="2835910"/>
              </a:xfrm>
              <a:prstGeom prst="roundRect">
                <a:avLst/>
              </a:prstGeom>
              <a:noFill/>
              <a:ln>
                <a:solidFill>
                  <a:srgbClr val="50AE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6000" b="0" i="0" u="none" strike="noStrike" kern="1200" cap="none" spc="0" normalizeH="0" baseline="0" noProof="0">
                  <a:ln>
                    <a:noFill/>
                  </a:ln>
                  <a:solidFill>
                    <a:prstClr val="white"/>
                  </a:solidFill>
                  <a:effectLst/>
                  <a:uLnTx/>
                  <a:uFillTx/>
                  <a:latin typeface="#9Slide07 SVNBillo" panose="00000400000000000000" pitchFamily="2" charset="0"/>
                  <a:ea typeface="思源黑体 CN Normal"/>
                </a:endParaRPr>
              </a:p>
            </p:txBody>
          </p:sp>
          <p:sp>
            <p:nvSpPr>
              <p:cNvPr id="15" name="TextBox 14">
                <a:extLst>
                  <a:ext uri="{FF2B5EF4-FFF2-40B4-BE49-F238E27FC236}">
                    <a16:creationId xmlns:a16="http://schemas.microsoft.com/office/drawing/2014/main" id="{B3331425-B732-8598-D219-FED91153265E}"/>
                  </a:ext>
                </a:extLst>
              </p:cNvPr>
              <p:cNvSpPr txBox="1"/>
              <p:nvPr/>
            </p:nvSpPr>
            <p:spPr>
              <a:xfrm>
                <a:off x="1679961" y="3357824"/>
                <a:ext cx="2171845" cy="1446550"/>
              </a:xfrm>
              <a:prstGeom prst="rect">
                <a:avLst/>
              </a:prstGeom>
              <a:noFill/>
            </p:spPr>
            <p:txBody>
              <a:bodyPr wrap="square" rtlCol="0">
                <a:spAutoFit/>
              </a:bodyPr>
              <a:lstStyle/>
              <a:p>
                <a:pPr algn="ctr"/>
                <a:r>
                  <a:rPr lang="en-US" sz="4400" dirty="0" err="1">
                    <a:latin typeface="Calibri" panose="020F0502020204030204" pitchFamily="34" charset="0"/>
                    <a:cs typeface="Calibri" panose="020F0502020204030204" pitchFamily="34" charset="0"/>
                  </a:rPr>
                  <a:t>Đoạn</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còn</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lại</a:t>
                </a:r>
                <a:endParaRPr lang="en-US" sz="4400" dirty="0">
                  <a:latin typeface="Calibri" panose="020F0502020204030204" pitchFamily="34" charset="0"/>
                  <a:cs typeface="Calibri" panose="020F0502020204030204" pitchFamily="34" charset="0"/>
                </a:endParaRPr>
              </a:p>
            </p:txBody>
          </p:sp>
        </p:grpSp>
        <p:pic>
          <p:nvPicPr>
            <p:cNvPr id="13" name="Picture 12">
              <a:extLst>
                <a:ext uri="{FF2B5EF4-FFF2-40B4-BE49-F238E27FC236}">
                  <a16:creationId xmlns:a16="http://schemas.microsoft.com/office/drawing/2014/main" id="{AF7AB603-EA77-2EE9-F437-196CF5E012A2}"/>
                </a:ext>
              </a:extLst>
            </p:cNvPr>
            <p:cNvPicPr>
              <a:picLocks noChangeAspect="1"/>
            </p:cNvPicPr>
            <p:nvPr/>
          </p:nvPicPr>
          <p:blipFill>
            <a:blip r:embed="rId5"/>
            <a:stretch>
              <a:fillRect/>
            </a:stretch>
          </p:blipFill>
          <p:spPr>
            <a:xfrm>
              <a:off x="5578460" y="2238892"/>
              <a:ext cx="975445" cy="1176630"/>
            </a:xfrm>
            <a:prstGeom prst="rect">
              <a:avLst/>
            </a:prstGeom>
          </p:spPr>
        </p:pic>
      </p:grpSp>
    </p:spTree>
    <p:extLst>
      <p:ext uri="{BB962C8B-B14F-4D97-AF65-F5344CB8AC3E}">
        <p14:creationId xmlns:p14="http://schemas.microsoft.com/office/powerpoint/2010/main" val="34418252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30380" y="561974"/>
            <a:ext cx="11516877" cy="5934075"/>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云形 3">
            <a:extLst>
              <a:ext uri="{FF2B5EF4-FFF2-40B4-BE49-F238E27FC236}">
                <a16:creationId xmlns:a16="http://schemas.microsoft.com/office/drawing/2014/main" id="{4D5A5487-8D87-A9DC-63E5-6E0A95C61FFD}"/>
              </a:ext>
            </a:extLst>
          </p:cNvPr>
          <p:cNvSpPr/>
          <p:nvPr/>
        </p:nvSpPr>
        <p:spPr>
          <a:xfrm>
            <a:off x="5790449" y="1410968"/>
            <a:ext cx="2256848" cy="1437005"/>
          </a:xfrm>
          <a:prstGeom prst="cloud">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Calibri" panose="020F0502020204030204" pitchFamily="34" charset="0"/>
                <a:ea typeface="Source Han Sans CN Regular" panose="020B0500000000000000" pitchFamily="34" charset="-128"/>
                <a:cs typeface="Calibri" panose="020F0502020204030204" pitchFamily="34" charset="0"/>
                <a:sym typeface="+mn-ea"/>
              </a:rPr>
              <a:t>chao </a:t>
            </a:r>
            <a:r>
              <a:rPr kumimoji="0" lang="en-US" altLang="zh-CN" sz="3200" b="1" i="0" u="none" strike="noStrike" kern="1200" cap="none" spc="0" normalizeH="0" baseline="0" noProof="0" dirty="0" err="1">
                <a:ln>
                  <a:noFill/>
                </a:ln>
                <a:solidFill>
                  <a:prstClr val="white"/>
                </a:solidFill>
                <a:effectLst/>
                <a:uLnTx/>
                <a:uFillTx/>
                <a:latin typeface="Calibri" panose="020F0502020204030204" pitchFamily="34" charset="0"/>
                <a:ea typeface="Source Han Sans CN Regular" panose="020B0500000000000000" pitchFamily="34" charset="-128"/>
                <a:cs typeface="Calibri" panose="020F0502020204030204" pitchFamily="34" charset="0"/>
                <a:sym typeface="+mn-ea"/>
              </a:rPr>
              <a:t>liệng</a:t>
            </a:r>
            <a:endParaRPr kumimoji="0" lang="zh-CN" altLang="en-US" sz="3200" b="1" i="0" u="none" strike="noStrike" kern="1200" cap="none" spc="0" normalizeH="0" baseline="0" noProof="0" dirty="0">
              <a:ln>
                <a:noFill/>
              </a:ln>
              <a:solidFill>
                <a:prstClr val="white"/>
              </a:solidFill>
              <a:effectLst/>
              <a:uLnTx/>
              <a:uFillTx/>
              <a:latin typeface="Calibri" panose="020F0502020204030204" pitchFamily="34" charset="0"/>
              <a:ea typeface="Source Han Sans CN Regular" panose="020B0500000000000000" pitchFamily="34" charset="-128"/>
              <a:cs typeface="Calibri" panose="020F0502020204030204" pitchFamily="34" charset="0"/>
              <a:sym typeface="+mn-ea"/>
            </a:endParaRPr>
          </a:p>
        </p:txBody>
      </p:sp>
      <p:pic>
        <p:nvPicPr>
          <p:cNvPr id="7" name="图片 10">
            <a:extLst>
              <a:ext uri="{FF2B5EF4-FFF2-40B4-BE49-F238E27FC236}">
                <a16:creationId xmlns:a16="http://schemas.microsoft.com/office/drawing/2014/main" id="{3AC8E1C5-2F12-ED40-DB7D-AB226F8924A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1568161" y="2919612"/>
            <a:ext cx="4056957" cy="3412492"/>
          </a:xfrm>
          <a:prstGeom prst="rect">
            <a:avLst/>
          </a:prstGeom>
        </p:spPr>
      </p:pic>
      <p:sp>
        <p:nvSpPr>
          <p:cNvPr id="9" name="云形 3">
            <a:extLst>
              <a:ext uri="{FF2B5EF4-FFF2-40B4-BE49-F238E27FC236}">
                <a16:creationId xmlns:a16="http://schemas.microsoft.com/office/drawing/2014/main" id="{1088C49C-AE43-A663-B34C-B5AE4FB50CB5}"/>
              </a:ext>
            </a:extLst>
          </p:cNvPr>
          <p:cNvSpPr/>
          <p:nvPr/>
        </p:nvSpPr>
        <p:spPr>
          <a:xfrm>
            <a:off x="8515927" y="1462722"/>
            <a:ext cx="2663248" cy="1437005"/>
          </a:xfrm>
          <a:prstGeom prst="cloud">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defRPr/>
            </a:pPr>
            <a:r>
              <a:rPr lang="en-US" altLang="zh-CN" sz="3200" b="1" dirty="0" err="1">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cười</a:t>
            </a:r>
            <a:r>
              <a:rPr lang="en-US" altLang="zh-CN" sz="3200" b="1" dirty="0">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 </a:t>
            </a:r>
            <a:r>
              <a:rPr lang="en-US" altLang="zh-CN" sz="3200" b="1" dirty="0" err="1">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giòn</a:t>
            </a:r>
            <a:r>
              <a:rPr lang="en-US" altLang="zh-CN" sz="3200" b="1" dirty="0">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 tan</a:t>
            </a:r>
            <a:endParaRPr lang="zh-CN" altLang="en-US" sz="3200" b="1" dirty="0">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endParaRPr>
          </a:p>
        </p:txBody>
      </p:sp>
      <p:sp>
        <p:nvSpPr>
          <p:cNvPr id="10" name="云形 3">
            <a:extLst>
              <a:ext uri="{FF2B5EF4-FFF2-40B4-BE49-F238E27FC236}">
                <a16:creationId xmlns:a16="http://schemas.microsoft.com/office/drawing/2014/main" id="{F504241E-9B29-807E-F4C3-00C3A602039C}"/>
              </a:ext>
            </a:extLst>
          </p:cNvPr>
          <p:cNvSpPr/>
          <p:nvPr/>
        </p:nvSpPr>
        <p:spPr>
          <a:xfrm>
            <a:off x="5766348" y="3886199"/>
            <a:ext cx="3008688" cy="1437005"/>
          </a:xfrm>
          <a:prstGeom prst="cloud">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defRPr/>
            </a:pPr>
            <a:r>
              <a:rPr lang="en-US" altLang="zh-CN" sz="3200" b="1" dirty="0" err="1">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thầm</a:t>
            </a:r>
            <a:r>
              <a:rPr lang="en-US" altLang="zh-CN" sz="3200" b="1" dirty="0">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 </a:t>
            </a:r>
            <a:r>
              <a:rPr lang="en-US" altLang="zh-CN" sz="3200" b="1" dirty="0" err="1">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thì</a:t>
            </a:r>
            <a:endParaRPr lang="zh-CN" altLang="en-US" sz="3200" b="1" dirty="0">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endParaRPr>
          </a:p>
        </p:txBody>
      </p:sp>
      <p:sp>
        <p:nvSpPr>
          <p:cNvPr id="11" name="云形 3">
            <a:extLst>
              <a:ext uri="{FF2B5EF4-FFF2-40B4-BE49-F238E27FC236}">
                <a16:creationId xmlns:a16="http://schemas.microsoft.com/office/drawing/2014/main" id="{86184752-4F36-01B5-35B0-15141DE9BDE2}"/>
              </a:ext>
            </a:extLst>
          </p:cNvPr>
          <p:cNvSpPr/>
          <p:nvPr/>
        </p:nvSpPr>
        <p:spPr>
          <a:xfrm>
            <a:off x="9034288" y="3523499"/>
            <a:ext cx="2663248" cy="1437005"/>
          </a:xfrm>
          <a:prstGeom prst="cloud">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b="1" dirty="0" err="1">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ôm</a:t>
            </a:r>
            <a:r>
              <a:rPr lang="en-US" altLang="zh-CN" sz="3200" b="1" dirty="0">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 </a:t>
            </a:r>
            <a:r>
              <a:rPr lang="en-US" altLang="zh-CN" sz="3200" b="1" dirty="0" err="1">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ghì</a:t>
            </a:r>
            <a:endParaRPr kumimoji="0" lang="zh-CN" altLang="en-US" sz="3200" b="1" i="0" u="none" strike="noStrike" kern="1200" cap="none" spc="0" normalizeH="0" baseline="0" noProof="0" dirty="0">
              <a:ln>
                <a:noFill/>
              </a:ln>
              <a:solidFill>
                <a:prstClr val="white"/>
              </a:solidFill>
              <a:effectLst/>
              <a:uLnTx/>
              <a:uFillTx/>
              <a:latin typeface="Calibri" panose="020F0502020204030204" pitchFamily="34" charset="0"/>
              <a:ea typeface="Source Han Sans CN Regular" panose="020B0500000000000000" pitchFamily="34" charset="-128"/>
              <a:cs typeface="Calibri" panose="020F0502020204030204" pitchFamily="34" charset="0"/>
              <a:sym typeface="+mn-ea"/>
            </a:endParaRPr>
          </a:p>
        </p:txBody>
      </p:sp>
      <p:pic>
        <p:nvPicPr>
          <p:cNvPr id="12" name="Picture 11">
            <a:extLst>
              <a:ext uri="{FF2B5EF4-FFF2-40B4-BE49-F238E27FC236}">
                <a16:creationId xmlns:a16="http://schemas.microsoft.com/office/drawing/2014/main" id="{34100BE8-A510-C539-397C-9477042DDAA0}"/>
              </a:ext>
            </a:extLst>
          </p:cNvPr>
          <p:cNvPicPr>
            <a:picLocks noChangeAspect="1"/>
          </p:cNvPicPr>
          <p:nvPr/>
        </p:nvPicPr>
        <p:blipFill>
          <a:blip r:embed="rId4"/>
          <a:stretch>
            <a:fillRect/>
          </a:stretch>
        </p:blipFill>
        <p:spPr>
          <a:xfrm>
            <a:off x="627092" y="1936400"/>
            <a:ext cx="4968671" cy="1457070"/>
          </a:xfrm>
          <a:prstGeom prst="rect">
            <a:avLst/>
          </a:prstGeom>
        </p:spPr>
      </p:pic>
    </p:spTree>
    <p:extLst>
      <p:ext uri="{BB962C8B-B14F-4D97-AF65-F5344CB8AC3E}">
        <p14:creationId xmlns:p14="http://schemas.microsoft.com/office/powerpoint/2010/main" val="1741035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500" fill="hold"/>
                                        <p:tgtEl>
                                          <p:spTgt spid="11"/>
                                        </p:tgtEl>
                                        <p:attrNameLst>
                                          <p:attrName>ppt_w</p:attrName>
                                        </p:attrNameLst>
                                      </p:cBhvr>
                                      <p:tavLst>
                                        <p:tav tm="0">
                                          <p:val>
                                            <p:fltVal val="0"/>
                                          </p:val>
                                        </p:tav>
                                        <p:tav tm="100000">
                                          <p:val>
                                            <p:strVal val="#ppt_w"/>
                                          </p:val>
                                        </p:tav>
                                      </p:tavLst>
                                    </p:anim>
                                    <p:anim calcmode="lin" valueType="num">
                                      <p:cBhvr>
                                        <p:cTn id="40" dur="500" fill="hold"/>
                                        <p:tgtEl>
                                          <p:spTgt spid="11"/>
                                        </p:tgtEl>
                                        <p:attrNameLst>
                                          <p:attrName>ppt_h</p:attrName>
                                        </p:attrNameLst>
                                      </p:cBhvr>
                                      <p:tavLst>
                                        <p:tav tm="0">
                                          <p:val>
                                            <p:fltVal val="0"/>
                                          </p:val>
                                        </p:tav>
                                        <p:tav tm="100000">
                                          <p:val>
                                            <p:strVal val="#ppt_h"/>
                                          </p:val>
                                        </p:tav>
                                      </p:tavLst>
                                    </p:anim>
                                    <p:animEffect transition="in" filter="fade">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9" grpId="0" bldLvl="0" animBg="1"/>
      <p:bldP spid="10" grpId="0" bldLvl="0" animBg="1"/>
      <p:bldP spid="11" grpId="0" bldLvl="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TotalTime>
  <Words>1181</Words>
  <Application>Microsoft Office PowerPoint</Application>
  <PresentationFormat>Widescreen</PresentationFormat>
  <Paragraphs>69</Paragraphs>
  <Slides>29</Slides>
  <Notes>1</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29</vt:i4>
      </vt:variant>
    </vt:vector>
  </HeadingPairs>
  <TitlesOfParts>
    <vt:vector size="42" baseType="lpstr">
      <vt:lpstr>等线</vt:lpstr>
      <vt:lpstr>#9Slide07 SVNBillo</vt:lpstr>
      <vt:lpstr>Arial</vt:lpstr>
      <vt:lpstr>Calibri</vt:lpstr>
      <vt:lpstr>Calibri Light</vt:lpstr>
      <vt:lpstr>Cambria</vt:lpstr>
      <vt:lpstr>LNTH-LuoLuoNotangYuanTi 1</vt:lpstr>
      <vt:lpstr>Times New Roman</vt:lpstr>
      <vt:lpstr>UTM Androgyne</vt:lpstr>
      <vt:lpstr>UTM Duepuntozero</vt:lpstr>
      <vt:lpstr>Custom Design</vt:lpstr>
      <vt:lpstr>1_Custom Design</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45</cp:revision>
  <dcterms:created xsi:type="dcterms:W3CDTF">2023-10-10T05:39:34Z</dcterms:created>
  <dcterms:modified xsi:type="dcterms:W3CDTF">2024-12-28T05:25:38Z</dcterms:modified>
</cp:coreProperties>
</file>