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</p:sldMasterIdLst>
  <p:notesMasterIdLst>
    <p:notesMasterId r:id="rId14"/>
  </p:notesMasterIdLst>
  <p:sldIdLst>
    <p:sldId id="2884" r:id="rId4"/>
    <p:sldId id="265" r:id="rId5"/>
    <p:sldId id="260" r:id="rId6"/>
    <p:sldId id="327" r:id="rId7"/>
    <p:sldId id="333" r:id="rId8"/>
    <p:sldId id="334" r:id="rId9"/>
    <p:sldId id="335" r:id="rId10"/>
    <p:sldId id="331" r:id="rId11"/>
    <p:sldId id="336" r:id="rId12"/>
    <p:sldId id="28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661568" y="1474228"/>
            <a:ext cx="9353763" cy="4733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17: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6096000" y="2689508"/>
            <a:ext cx="49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PDF-SGK\PNG\Bai17-LT2-1.png"/>
          <p:cNvPicPr>
            <a:picLocks noChangeAspect="1" noChangeArrowheads="1"/>
          </p:cNvPicPr>
          <p:nvPr/>
        </p:nvPicPr>
        <p:blipFill>
          <a:blip r:embed="rId2"/>
          <a:srcRect l="30670" t="18909" r="24045" b="50908"/>
          <a:stretch>
            <a:fillRect/>
          </a:stretch>
        </p:blipFill>
        <p:spPr bwMode="auto">
          <a:xfrm>
            <a:off x="5482228" y="1405633"/>
            <a:ext cx="5605670" cy="5041653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>
            <a:off x="8064877" y="1379110"/>
            <a:ext cx="526867" cy="666657"/>
            <a:chOff x="5268391" y="3662613"/>
            <a:chExt cx="806199" cy="1016043"/>
          </a:xfrm>
        </p:grpSpPr>
        <p:sp>
          <p:nvSpPr>
            <p:cNvPr id="28" name="Rounded Rectangle 2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6220" y="3662613"/>
              <a:ext cx="621068" cy="1016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64873" y="1430313"/>
            <a:ext cx="526866" cy="584647"/>
            <a:chOff x="5268391" y="3734963"/>
            <a:chExt cx="806199" cy="891050"/>
          </a:xfrm>
        </p:grpSpPr>
        <p:sp>
          <p:nvSpPr>
            <p:cNvPr id="31" name="Rounded Rectangle 3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86202" y="3734963"/>
              <a:ext cx="601446" cy="89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889" y="580687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12405" y="1668289"/>
            <a:ext cx="1013418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0442362" y="3202321"/>
            <a:ext cx="526867" cy="666657"/>
            <a:chOff x="5268391" y="3662613"/>
            <a:chExt cx="806199" cy="1016043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06220" y="3662613"/>
              <a:ext cx="621068" cy="1016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442358" y="3253524"/>
            <a:ext cx="526866" cy="584647"/>
            <a:chOff x="5268391" y="3734963"/>
            <a:chExt cx="806199" cy="891050"/>
          </a:xfrm>
        </p:grpSpPr>
        <p:sp>
          <p:nvSpPr>
            <p:cNvPr id="39" name="Rounded Rectangle 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86202" y="3734963"/>
              <a:ext cx="601446" cy="89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687515" y="5710013"/>
            <a:ext cx="526867" cy="666657"/>
            <a:chOff x="5268391" y="3662613"/>
            <a:chExt cx="806199" cy="1016043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06220" y="3662613"/>
              <a:ext cx="621068" cy="1016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687511" y="5761216"/>
            <a:ext cx="526866" cy="584647"/>
            <a:chOff x="5268391" y="3734963"/>
            <a:chExt cx="806199" cy="891050"/>
          </a:xfrm>
        </p:grpSpPr>
        <p:sp>
          <p:nvSpPr>
            <p:cNvPr id="46" name="Rounded Rectangle 4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86202" y="3734963"/>
              <a:ext cx="601446" cy="89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81394" y="5704669"/>
            <a:ext cx="526867" cy="666657"/>
            <a:chOff x="5268391" y="3662613"/>
            <a:chExt cx="806199" cy="1016043"/>
          </a:xfrm>
        </p:grpSpPr>
        <p:sp>
          <p:nvSpPr>
            <p:cNvPr id="56" name="Rounded Rectangle 5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306220" y="3662613"/>
              <a:ext cx="621068" cy="1016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396253" y="5770735"/>
            <a:ext cx="526866" cy="584647"/>
            <a:chOff x="5291134" y="3757615"/>
            <a:chExt cx="806199" cy="891050"/>
          </a:xfrm>
        </p:grpSpPr>
        <p:sp>
          <p:nvSpPr>
            <p:cNvPr id="62" name="Rounded Rectangle 61"/>
            <p:cNvSpPr/>
            <p:nvPr/>
          </p:nvSpPr>
          <p:spPr>
            <a:xfrm>
              <a:off x="5291134" y="3812159"/>
              <a:ext cx="806199" cy="80620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86202" y="3757615"/>
              <a:ext cx="601446" cy="89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819" y="4376584"/>
            <a:ext cx="1914050" cy="1914050"/>
          </a:xfrm>
          <a:prstGeom prst="rect">
            <a:avLst/>
          </a:prstGeom>
        </p:spPr>
      </p:pic>
      <p:grpSp>
        <p:nvGrpSpPr>
          <p:cNvPr id="49" name="Group 13"/>
          <p:cNvGrpSpPr/>
          <p:nvPr/>
        </p:nvGrpSpPr>
        <p:grpSpPr>
          <a:xfrm>
            <a:off x="921501" y="1860698"/>
            <a:ext cx="4345793" cy="2033575"/>
            <a:chOff x="429755" y="1445075"/>
            <a:chExt cx="2752215" cy="1140119"/>
          </a:xfrm>
        </p:grpSpPr>
        <p:sp>
          <p:nvSpPr>
            <p:cNvPr id="50" name="Cloud Callout 49"/>
            <p:cNvSpPr/>
            <p:nvPr/>
          </p:nvSpPr>
          <p:spPr>
            <a:xfrm>
              <a:off x="429755" y="1445075"/>
              <a:ext cx="2752215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5272" y="1604342"/>
              <a:ext cx="2232458" cy="776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Nối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theo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thứ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tự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từ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bé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đến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lớn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còn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thiếu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830" y="672520"/>
            <a:ext cx="2230362" cy="991397"/>
          </a:xfrm>
          <a:prstGeom prst="rect">
            <a:avLst/>
          </a:prstGeom>
          <a:noFill/>
        </p:spPr>
      </p:pic>
      <p:pic>
        <p:nvPicPr>
          <p:cNvPr id="2050" name="Picture 2" descr="F:\AAA-PDF-SGK\PNG\Bai17-LT2-2.png"/>
          <p:cNvPicPr>
            <a:picLocks noChangeAspect="1" noChangeArrowheads="1"/>
          </p:cNvPicPr>
          <p:nvPr/>
        </p:nvPicPr>
        <p:blipFill>
          <a:blip r:embed="rId3"/>
          <a:srcRect l="17420" t="62362" r="65265" b="22727"/>
          <a:stretch>
            <a:fillRect/>
          </a:stretch>
        </p:blipFill>
        <p:spPr bwMode="auto">
          <a:xfrm>
            <a:off x="3848508" y="4106642"/>
            <a:ext cx="1177163" cy="1367876"/>
          </a:xfrm>
          <a:prstGeom prst="rect">
            <a:avLst/>
          </a:prstGeom>
          <a:noFill/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974825" y="1663917"/>
            <a:ext cx="8777736" cy="40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Sắp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theo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tự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từ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bé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đến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lớn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:</a:t>
            </a:r>
          </a:p>
        </p:txBody>
      </p:sp>
      <p:pic>
        <p:nvPicPr>
          <p:cNvPr id="33" name="Picture 2" descr="F:\AAA-PDF-SGK\PNG\Bai17-LT2-2.png"/>
          <p:cNvPicPr>
            <a:picLocks noChangeAspect="1" noChangeArrowheads="1"/>
          </p:cNvPicPr>
          <p:nvPr/>
        </p:nvPicPr>
        <p:blipFill>
          <a:blip r:embed="rId3"/>
          <a:srcRect l="35577" t="59635" r="45759" b="24727"/>
          <a:stretch>
            <a:fillRect/>
          </a:stretch>
        </p:blipFill>
        <p:spPr bwMode="auto">
          <a:xfrm>
            <a:off x="5242203" y="3610426"/>
            <a:ext cx="1268782" cy="1434762"/>
          </a:xfrm>
          <a:prstGeom prst="rect">
            <a:avLst/>
          </a:prstGeom>
          <a:noFill/>
        </p:spPr>
      </p:pic>
      <p:pic>
        <p:nvPicPr>
          <p:cNvPr id="35" name="Picture 2" descr="F:\AAA-PDF-SGK\PNG\Bai17-LT2-2.png"/>
          <p:cNvPicPr>
            <a:picLocks noChangeAspect="1" noChangeArrowheads="1"/>
          </p:cNvPicPr>
          <p:nvPr/>
        </p:nvPicPr>
        <p:blipFill>
          <a:blip r:embed="rId3"/>
          <a:srcRect l="54224" t="62725" r="28952" b="22727"/>
          <a:stretch>
            <a:fillRect/>
          </a:stretch>
        </p:blipFill>
        <p:spPr bwMode="auto">
          <a:xfrm>
            <a:off x="6727516" y="4172768"/>
            <a:ext cx="1143720" cy="1334525"/>
          </a:xfrm>
          <a:prstGeom prst="rect">
            <a:avLst/>
          </a:prstGeom>
          <a:noFill/>
        </p:spPr>
      </p:pic>
      <p:pic>
        <p:nvPicPr>
          <p:cNvPr id="36" name="Picture 2" descr="F:\AAA-PDF-SGK\PNG\Bai17-LT2-2.png"/>
          <p:cNvPicPr>
            <a:picLocks noChangeAspect="1" noChangeArrowheads="1"/>
          </p:cNvPicPr>
          <p:nvPr/>
        </p:nvPicPr>
        <p:blipFill>
          <a:blip r:embed="rId3"/>
          <a:srcRect l="71399" t="58725" r="8588" b="25272"/>
          <a:stretch>
            <a:fillRect/>
          </a:stretch>
        </p:blipFill>
        <p:spPr bwMode="auto">
          <a:xfrm>
            <a:off x="8046372" y="3444949"/>
            <a:ext cx="1360644" cy="1468209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908756" y="4930704"/>
            <a:ext cx="2321683" cy="526758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1866" b="1" dirty="0">
                <a:solidFill>
                  <a:prstClr val="white"/>
                </a:solidFill>
                <a:latin typeface="Calibri" panose="020F0502020204030204" pitchFamily="34" charset="0"/>
              </a:rPr>
              <a:t>Sắp xếp theo đề bài</a:t>
            </a:r>
          </a:p>
        </p:txBody>
      </p:sp>
    </p:spTree>
    <p:extLst>
      <p:ext uri="{BB962C8B-B14F-4D97-AF65-F5344CB8AC3E}">
        <p14:creationId xmlns:p14="http://schemas.microsoft.com/office/powerpoint/2010/main" val="2916418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729E-6 4.31965E-7 L -0.2336 0.226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11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03297E-7 -2.9929E-6 L 0.12409 0.2335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6" y="116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954E-6 -2.98365E-6 L -0.11055 0.32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6" y="160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97E-6 -1.25579E-6 L 0.24245 0.3011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4" y="150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80582" y="3163960"/>
            <a:ext cx="2267607" cy="2645908"/>
            <a:chOff x="810717" y="2373695"/>
            <a:chExt cx="1701296" cy="1985120"/>
          </a:xfrm>
        </p:grpSpPr>
        <p:sp>
          <p:nvSpPr>
            <p:cNvPr id="21" name="Oval 20"/>
            <p:cNvSpPr/>
            <p:nvPr/>
          </p:nvSpPr>
          <p:spPr>
            <a:xfrm>
              <a:off x="1416205" y="3111191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2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54224" t="62725" r="28952" b="22727"/>
            <a:stretch>
              <a:fillRect/>
            </a:stretch>
          </p:blipFill>
          <p:spPr bwMode="auto">
            <a:xfrm>
              <a:off x="810717" y="2373695"/>
              <a:ext cx="1701296" cy="1985120"/>
            </a:xfrm>
            <a:prstGeom prst="rect">
              <a:avLst/>
            </a:prstGeom>
            <a:noFill/>
          </p:spPr>
        </p:pic>
      </p:grpSp>
      <p:grpSp>
        <p:nvGrpSpPr>
          <p:cNvPr id="23" name="Group 22"/>
          <p:cNvGrpSpPr/>
          <p:nvPr/>
        </p:nvGrpSpPr>
        <p:grpSpPr>
          <a:xfrm>
            <a:off x="3506661" y="3097834"/>
            <a:ext cx="2333912" cy="2712030"/>
            <a:chOff x="2630908" y="2324083"/>
            <a:chExt cx="1751042" cy="2034729"/>
          </a:xfrm>
        </p:grpSpPr>
        <p:sp>
          <p:nvSpPr>
            <p:cNvPr id="24" name="Oval 23"/>
            <p:cNvSpPr/>
            <p:nvPr/>
          </p:nvSpPr>
          <p:spPr>
            <a:xfrm>
              <a:off x="3289610" y="3200400"/>
              <a:ext cx="468351" cy="4683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5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17420" t="62362" r="65265" b="22727"/>
            <a:stretch>
              <a:fillRect/>
            </a:stretch>
          </p:blipFill>
          <p:spPr bwMode="auto">
            <a:xfrm>
              <a:off x="2630908" y="2324083"/>
              <a:ext cx="1751042" cy="2034729"/>
            </a:xfrm>
            <a:prstGeom prst="rect">
              <a:avLst/>
            </a:prstGeom>
            <a:noFill/>
          </p:spPr>
        </p:pic>
      </p:grpSp>
      <p:grpSp>
        <p:nvGrpSpPr>
          <p:cNvPr id="26" name="Group 25"/>
          <p:cNvGrpSpPr/>
          <p:nvPr/>
        </p:nvGrpSpPr>
        <p:grpSpPr>
          <a:xfrm>
            <a:off x="8740061" y="2601618"/>
            <a:ext cx="2515563" cy="2844644"/>
            <a:chOff x="6557321" y="1951792"/>
            <a:chExt cx="1887327" cy="2134224"/>
          </a:xfrm>
        </p:grpSpPr>
        <p:sp>
          <p:nvSpPr>
            <p:cNvPr id="27" name="Oval 26"/>
            <p:cNvSpPr/>
            <p:nvPr/>
          </p:nvSpPr>
          <p:spPr>
            <a:xfrm>
              <a:off x="7237141" y="2798955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8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35577" t="59635" r="45759" b="24727"/>
            <a:stretch>
              <a:fillRect/>
            </a:stretch>
          </p:blipFill>
          <p:spPr bwMode="auto">
            <a:xfrm>
              <a:off x="6557321" y="1951792"/>
              <a:ext cx="1887327" cy="2134224"/>
            </a:xfrm>
            <a:prstGeom prst="rect">
              <a:avLst/>
            </a:prstGeom>
            <a:noFill/>
          </p:spPr>
        </p:pic>
      </p:grpSp>
      <p:grpSp>
        <p:nvGrpSpPr>
          <p:cNvPr id="29" name="Group 28"/>
          <p:cNvGrpSpPr/>
          <p:nvPr/>
        </p:nvGrpSpPr>
        <p:grpSpPr>
          <a:xfrm>
            <a:off x="5937071" y="2436141"/>
            <a:ext cx="2697693" cy="2910957"/>
            <a:chOff x="4454349" y="1827641"/>
            <a:chExt cx="2023972" cy="2183976"/>
          </a:xfrm>
        </p:grpSpPr>
        <p:sp>
          <p:nvSpPr>
            <p:cNvPr id="30" name="Oval 29"/>
            <p:cNvSpPr/>
            <p:nvPr/>
          </p:nvSpPr>
          <p:spPr>
            <a:xfrm>
              <a:off x="5151863" y="2665142"/>
              <a:ext cx="546410" cy="546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1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71399" t="58725" r="8588" b="25272"/>
            <a:stretch>
              <a:fillRect/>
            </a:stretch>
          </p:blipFill>
          <p:spPr bwMode="auto">
            <a:xfrm>
              <a:off x="4454349" y="1827641"/>
              <a:ext cx="2023972" cy="2183976"/>
            </a:xfrm>
            <a:prstGeom prst="rect">
              <a:avLst/>
            </a:prstGeom>
            <a:noFill/>
          </p:spPr>
        </p:pic>
      </p:grp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011" y="552433"/>
            <a:ext cx="2230362" cy="991397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0011" y="1594453"/>
            <a:ext cx="8777736" cy="40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nào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lớn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nhất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74763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0582" y="3163960"/>
            <a:ext cx="2267607" cy="2645908"/>
            <a:chOff x="810717" y="2373695"/>
            <a:chExt cx="1701296" cy="1985120"/>
          </a:xfrm>
        </p:grpSpPr>
        <p:sp>
          <p:nvSpPr>
            <p:cNvPr id="5" name="Oval 4"/>
            <p:cNvSpPr/>
            <p:nvPr/>
          </p:nvSpPr>
          <p:spPr>
            <a:xfrm>
              <a:off x="1416205" y="3111191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54224" t="62725" r="28952" b="22727"/>
            <a:stretch>
              <a:fillRect/>
            </a:stretch>
          </p:blipFill>
          <p:spPr bwMode="auto">
            <a:xfrm>
              <a:off x="810717" y="2373695"/>
              <a:ext cx="1701296" cy="1985120"/>
            </a:xfrm>
            <a:prstGeom prst="rect">
              <a:avLst/>
            </a:prstGeom>
            <a:noFill/>
          </p:spPr>
        </p:pic>
      </p:grpSp>
      <p:grpSp>
        <p:nvGrpSpPr>
          <p:cNvPr id="7" name="Group 6"/>
          <p:cNvGrpSpPr/>
          <p:nvPr/>
        </p:nvGrpSpPr>
        <p:grpSpPr>
          <a:xfrm>
            <a:off x="3506661" y="3097834"/>
            <a:ext cx="2333912" cy="2712030"/>
            <a:chOff x="2630908" y="2324083"/>
            <a:chExt cx="1751042" cy="2034729"/>
          </a:xfrm>
        </p:grpSpPr>
        <p:sp>
          <p:nvSpPr>
            <p:cNvPr id="8" name="Oval 7"/>
            <p:cNvSpPr/>
            <p:nvPr/>
          </p:nvSpPr>
          <p:spPr>
            <a:xfrm>
              <a:off x="3289610" y="3200400"/>
              <a:ext cx="468351" cy="4683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9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17420" t="62362" r="65265" b="22727"/>
            <a:stretch>
              <a:fillRect/>
            </a:stretch>
          </p:blipFill>
          <p:spPr bwMode="auto">
            <a:xfrm>
              <a:off x="2630908" y="2324083"/>
              <a:ext cx="1751042" cy="2034729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8740061" y="2601618"/>
            <a:ext cx="2515563" cy="2844644"/>
            <a:chOff x="6557321" y="1951792"/>
            <a:chExt cx="1887327" cy="2134224"/>
          </a:xfrm>
        </p:grpSpPr>
        <p:sp>
          <p:nvSpPr>
            <p:cNvPr id="11" name="Oval 10"/>
            <p:cNvSpPr/>
            <p:nvPr/>
          </p:nvSpPr>
          <p:spPr>
            <a:xfrm>
              <a:off x="7237141" y="2798955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35577" t="59635" r="45759" b="24727"/>
            <a:stretch>
              <a:fillRect/>
            </a:stretch>
          </p:blipFill>
          <p:spPr bwMode="auto">
            <a:xfrm>
              <a:off x="6557321" y="1951792"/>
              <a:ext cx="1887327" cy="2134224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5937071" y="2436141"/>
            <a:ext cx="2697693" cy="2910957"/>
            <a:chOff x="4454349" y="1827641"/>
            <a:chExt cx="2023972" cy="2183976"/>
          </a:xfrm>
        </p:grpSpPr>
        <p:sp>
          <p:nvSpPr>
            <p:cNvPr id="14" name="Oval 13"/>
            <p:cNvSpPr/>
            <p:nvPr/>
          </p:nvSpPr>
          <p:spPr>
            <a:xfrm>
              <a:off x="5151863" y="2665142"/>
              <a:ext cx="546410" cy="546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5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71399" t="58725" r="8588" b="25272"/>
            <a:stretch>
              <a:fillRect/>
            </a:stretch>
          </p:blipFill>
          <p:spPr bwMode="auto">
            <a:xfrm>
              <a:off x="4454349" y="1827641"/>
              <a:ext cx="2023972" cy="2183976"/>
            </a:xfrm>
            <a:prstGeom prst="rect">
              <a:avLst/>
            </a:prstGeom>
            <a:noFill/>
          </p:spPr>
        </p:pic>
      </p:grp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197" y="552433"/>
            <a:ext cx="2230362" cy="991397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68437" y="1561375"/>
            <a:ext cx="8777736" cy="40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nào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bé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nhất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684783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0582" y="3163960"/>
            <a:ext cx="2267607" cy="2645908"/>
            <a:chOff x="810717" y="2373695"/>
            <a:chExt cx="1701296" cy="1985120"/>
          </a:xfrm>
        </p:grpSpPr>
        <p:sp>
          <p:nvSpPr>
            <p:cNvPr id="5" name="Oval 4"/>
            <p:cNvSpPr/>
            <p:nvPr/>
          </p:nvSpPr>
          <p:spPr>
            <a:xfrm>
              <a:off x="1416205" y="3111191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54224" t="62725" r="28952" b="22727"/>
            <a:stretch>
              <a:fillRect/>
            </a:stretch>
          </p:blipFill>
          <p:spPr bwMode="auto">
            <a:xfrm>
              <a:off x="810717" y="2373695"/>
              <a:ext cx="1701296" cy="1985120"/>
            </a:xfrm>
            <a:prstGeom prst="rect">
              <a:avLst/>
            </a:prstGeom>
            <a:noFill/>
          </p:spPr>
        </p:pic>
      </p:grpSp>
      <p:grpSp>
        <p:nvGrpSpPr>
          <p:cNvPr id="7" name="Group 6"/>
          <p:cNvGrpSpPr/>
          <p:nvPr/>
        </p:nvGrpSpPr>
        <p:grpSpPr>
          <a:xfrm>
            <a:off x="3506661" y="3097834"/>
            <a:ext cx="2333912" cy="2712030"/>
            <a:chOff x="2630908" y="2324083"/>
            <a:chExt cx="1751042" cy="2034729"/>
          </a:xfrm>
        </p:grpSpPr>
        <p:sp>
          <p:nvSpPr>
            <p:cNvPr id="8" name="Oval 7"/>
            <p:cNvSpPr/>
            <p:nvPr/>
          </p:nvSpPr>
          <p:spPr>
            <a:xfrm>
              <a:off x="3289610" y="3200400"/>
              <a:ext cx="468351" cy="4683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9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17420" t="62362" r="65265" b="22727"/>
            <a:stretch>
              <a:fillRect/>
            </a:stretch>
          </p:blipFill>
          <p:spPr bwMode="auto">
            <a:xfrm>
              <a:off x="2630908" y="2324083"/>
              <a:ext cx="1751042" cy="2034729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8740061" y="2601618"/>
            <a:ext cx="2515563" cy="2844644"/>
            <a:chOff x="6557321" y="1951792"/>
            <a:chExt cx="1887327" cy="2134224"/>
          </a:xfrm>
        </p:grpSpPr>
        <p:sp>
          <p:nvSpPr>
            <p:cNvPr id="11" name="Oval 10"/>
            <p:cNvSpPr/>
            <p:nvPr/>
          </p:nvSpPr>
          <p:spPr>
            <a:xfrm>
              <a:off x="7237141" y="2798955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35577" t="59635" r="45759" b="24727"/>
            <a:stretch>
              <a:fillRect/>
            </a:stretch>
          </p:blipFill>
          <p:spPr bwMode="auto">
            <a:xfrm>
              <a:off x="6557321" y="1951792"/>
              <a:ext cx="1887327" cy="2134224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5937071" y="2436141"/>
            <a:ext cx="2697693" cy="2910957"/>
            <a:chOff x="4454349" y="1827641"/>
            <a:chExt cx="2023972" cy="2183976"/>
          </a:xfrm>
        </p:grpSpPr>
        <p:sp>
          <p:nvSpPr>
            <p:cNvPr id="14" name="Oval 13"/>
            <p:cNvSpPr/>
            <p:nvPr/>
          </p:nvSpPr>
          <p:spPr>
            <a:xfrm>
              <a:off x="5151863" y="2665142"/>
              <a:ext cx="546410" cy="546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5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71399" t="58725" r="8588" b="25272"/>
            <a:stretch>
              <a:fillRect/>
            </a:stretch>
          </p:blipFill>
          <p:spPr bwMode="auto">
            <a:xfrm>
              <a:off x="4454349" y="1827641"/>
              <a:ext cx="2023972" cy="2183976"/>
            </a:xfrm>
            <a:prstGeom prst="rect">
              <a:avLst/>
            </a:prstGeom>
            <a:noFill/>
          </p:spPr>
        </p:pic>
      </p:grp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25" y="552433"/>
            <a:ext cx="2230362" cy="991397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80582" y="1554973"/>
            <a:ext cx="8777736" cy="40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nào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vừa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lớn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5,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vừa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bé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8?</a:t>
            </a:r>
          </a:p>
        </p:txBody>
      </p:sp>
    </p:spTree>
    <p:extLst>
      <p:ext uri="{BB962C8B-B14F-4D97-AF65-F5344CB8AC3E}">
        <p14:creationId xmlns:p14="http://schemas.microsoft.com/office/powerpoint/2010/main" val="36568348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7-LT2-3(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3" y="3156344"/>
            <a:ext cx="11738824" cy="3427115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3053398" y="755120"/>
            <a:ext cx="8420831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3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theo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tự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xanh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nhất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hai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nâu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.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thêm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đỏ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chạy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xen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vào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đứng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giữa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xanh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.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khi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đó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nâu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mấy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?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037897" y="3241796"/>
            <a:ext cx="2015502" cy="1126237"/>
            <a:chOff x="778692" y="2153317"/>
            <a:chExt cx="1512151" cy="844971"/>
          </a:xfrm>
        </p:grpSpPr>
        <p:sp>
          <p:nvSpPr>
            <p:cNvPr id="52" name="Oval 51"/>
            <p:cNvSpPr/>
            <p:nvPr/>
          </p:nvSpPr>
          <p:spPr>
            <a:xfrm>
              <a:off x="1505415" y="2286000"/>
              <a:ext cx="345687" cy="3456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7" name="Picture 3" descr="F:\AAA-LÀM ẢNH SLIDE\Bai17-LT2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8692" y="2153317"/>
              <a:ext cx="1512151" cy="844971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3213951" y="3195933"/>
            <a:ext cx="1783630" cy="1172100"/>
            <a:chOff x="2411299" y="2118908"/>
            <a:chExt cx="1338187" cy="879380"/>
          </a:xfrm>
        </p:grpSpPr>
        <p:sp>
          <p:nvSpPr>
            <p:cNvPr id="53" name="Oval 52"/>
            <p:cNvSpPr/>
            <p:nvPr/>
          </p:nvSpPr>
          <p:spPr>
            <a:xfrm>
              <a:off x="3133493" y="2352907"/>
              <a:ext cx="289931" cy="2899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8" name="Picture 4" descr="F:\AAA-LÀM ẢNH SLIDE\Bai17-LT2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1299" y="2118908"/>
              <a:ext cx="1338187" cy="879380"/>
            </a:xfrm>
            <a:prstGeom prst="rect">
              <a:avLst/>
            </a:prstGeom>
            <a:noFill/>
          </p:spPr>
        </p:pic>
      </p:grpSp>
      <p:grpSp>
        <p:nvGrpSpPr>
          <p:cNvPr id="63" name="Group 62"/>
          <p:cNvGrpSpPr/>
          <p:nvPr/>
        </p:nvGrpSpPr>
        <p:grpSpPr>
          <a:xfrm>
            <a:off x="5256548" y="3188716"/>
            <a:ext cx="1768339" cy="1164454"/>
            <a:chOff x="3888024" y="2124644"/>
            <a:chExt cx="1326715" cy="873644"/>
          </a:xfrm>
        </p:grpSpPr>
        <p:sp>
          <p:nvSpPr>
            <p:cNvPr id="54" name="Oval 53"/>
            <p:cNvSpPr/>
            <p:nvPr/>
          </p:nvSpPr>
          <p:spPr>
            <a:xfrm>
              <a:off x="4594302" y="2341757"/>
              <a:ext cx="301083" cy="3010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9" name="Picture 5" descr="F:\AAA-LÀM ẢNH SLIDE\Bai17-LT2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024" y="2124644"/>
              <a:ext cx="1326715" cy="873644"/>
            </a:xfrm>
            <a:prstGeom prst="rect">
              <a:avLst/>
            </a:prstGeom>
            <a:noFill/>
          </p:spPr>
        </p:pic>
      </p:grpSp>
      <p:grpSp>
        <p:nvGrpSpPr>
          <p:cNvPr id="64" name="Group 63"/>
          <p:cNvGrpSpPr/>
          <p:nvPr/>
        </p:nvGrpSpPr>
        <p:grpSpPr>
          <a:xfrm>
            <a:off x="8094446" y="4404437"/>
            <a:ext cx="2596453" cy="1674064"/>
            <a:chOff x="6095267" y="3092506"/>
            <a:chExt cx="1948016" cy="1255984"/>
          </a:xfrm>
        </p:grpSpPr>
        <p:sp>
          <p:nvSpPr>
            <p:cNvPr id="55" name="Oval 54"/>
            <p:cNvSpPr/>
            <p:nvPr/>
          </p:nvSpPr>
          <p:spPr>
            <a:xfrm>
              <a:off x="6936060" y="3389971"/>
              <a:ext cx="334537" cy="3345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0" name="Picture 6" descr="F:\AAA-LÀM ẢNH SLIDE\Bai17-LT2-3(4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95267" y="3092506"/>
              <a:ext cx="1948016" cy="1255984"/>
            </a:xfrm>
            <a:prstGeom prst="rect">
              <a:avLst/>
            </a:prstGeom>
            <a:noFill/>
          </p:spPr>
        </p:pic>
      </p:grpSp>
      <p:sp>
        <p:nvSpPr>
          <p:cNvPr id="65" name="Rounded Rectangle 64"/>
          <p:cNvSpPr/>
          <p:nvPr/>
        </p:nvSpPr>
        <p:spPr>
          <a:xfrm>
            <a:off x="8798818" y="2348735"/>
            <a:ext cx="2675411" cy="8471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Rùa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nâu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xếp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thứ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tư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trong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hàng</a:t>
            </a:r>
            <a:endParaRPr lang="en-US" sz="2133" b="1" dirty="0">
              <a:solidFill>
                <a:prstClr val="white"/>
              </a:solidFill>
              <a:latin typeface="Calibri" panose="020F0502020204030204" pitchFamily="34" charset="0"/>
              <a:cs typeface="Lato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339810" y="3210568"/>
            <a:ext cx="1904667" cy="1228035"/>
            <a:chOff x="6095267" y="3092506"/>
            <a:chExt cx="1948016" cy="1255984"/>
          </a:xfrm>
        </p:grpSpPr>
        <p:sp>
          <p:nvSpPr>
            <p:cNvPr id="68" name="Oval 67"/>
            <p:cNvSpPr/>
            <p:nvPr/>
          </p:nvSpPr>
          <p:spPr>
            <a:xfrm>
              <a:off x="6936060" y="3389971"/>
              <a:ext cx="334537" cy="3345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9" name="Picture 6" descr="F:\AAA-LÀM ẢNH SLIDE\Bai17-LT2-3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95267" y="3092506"/>
              <a:ext cx="1948016" cy="1255984"/>
            </a:xfrm>
            <a:prstGeom prst="rect">
              <a:avLst/>
            </a:prstGeom>
            <a:noFill/>
          </p:spPr>
        </p:pic>
      </p:grpSp>
      <p:grpSp>
        <p:nvGrpSpPr>
          <p:cNvPr id="72" name="Group 71"/>
          <p:cNvGrpSpPr/>
          <p:nvPr/>
        </p:nvGrpSpPr>
        <p:grpSpPr>
          <a:xfrm>
            <a:off x="8110928" y="2623702"/>
            <a:ext cx="600133" cy="538169"/>
            <a:chOff x="6367346" y="1968188"/>
            <a:chExt cx="450256" cy="403767"/>
          </a:xfrm>
        </p:grpSpPr>
        <p:sp>
          <p:nvSpPr>
            <p:cNvPr id="70" name="Right Arrow 69"/>
            <p:cNvSpPr/>
            <p:nvPr/>
          </p:nvSpPr>
          <p:spPr>
            <a:xfrm>
              <a:off x="6367346" y="1968188"/>
              <a:ext cx="450256" cy="223024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367346" y="2026268"/>
              <a:ext cx="111513" cy="3456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5462" y="680692"/>
            <a:ext cx="2230362" cy="991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00494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17665E-7 L 0.17934 6.17665E-7 " pathEditMode="relative" ptsTypes="AA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2415E-6 L -0.26094 -0.16492 " pathEditMode="relative" ptsTypes="AA">
                                      <p:cBhvr>
                                        <p:cTn id="5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0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3150985" y="803618"/>
            <a:ext cx="8643831" cy="9537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4.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3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đang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chơi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thì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trời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mưa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chạy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vào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cả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hai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chuồng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.</a:t>
            </a:r>
          </a:p>
          <a:p>
            <a:pPr defTabSz="609402"/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mỗi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chuồng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mấy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?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Biết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rằng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ở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chuồng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A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nhiều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ở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chuồng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B.</a:t>
            </a:r>
          </a:p>
        </p:txBody>
      </p:sp>
      <p:pic>
        <p:nvPicPr>
          <p:cNvPr id="2050" name="Picture 2" descr="F:\AAA-LÀM ẢNH SLIDE\Bai17-LT2-4(4).png"/>
          <p:cNvPicPr>
            <a:picLocks noChangeAspect="1" noChangeArrowheads="1"/>
          </p:cNvPicPr>
          <p:nvPr/>
        </p:nvPicPr>
        <p:blipFill>
          <a:blip r:embed="rId2" cstate="print"/>
          <a:srcRect b="61837"/>
          <a:stretch>
            <a:fillRect/>
          </a:stretch>
        </p:blipFill>
        <p:spPr bwMode="auto">
          <a:xfrm>
            <a:off x="3297538" y="1897242"/>
            <a:ext cx="8196257" cy="1582565"/>
          </a:xfrm>
          <a:prstGeom prst="rect">
            <a:avLst/>
          </a:prstGeom>
          <a:noFill/>
        </p:spPr>
      </p:pic>
      <p:sp>
        <p:nvSpPr>
          <p:cNvPr id="31" name="Rounded Rectangle 30"/>
          <p:cNvSpPr/>
          <p:nvPr/>
        </p:nvSpPr>
        <p:spPr>
          <a:xfrm>
            <a:off x="479809" y="2680449"/>
            <a:ext cx="2121241" cy="8471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Chuồng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A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có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2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bạn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thỏ</a:t>
            </a:r>
            <a:endParaRPr lang="en-US" sz="2133" b="1" dirty="0">
              <a:solidFill>
                <a:prstClr val="white"/>
              </a:solidFill>
              <a:latin typeface="Calibri" panose="020F0502020204030204" pitchFamily="34" charset="0"/>
              <a:cs typeface="Lato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 flipH="1">
            <a:off x="2601050" y="2905870"/>
            <a:ext cx="549936" cy="41616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9718" y="4221262"/>
            <a:ext cx="2121241" cy="8471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Chuồng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B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có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1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bạn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thỏ</a:t>
            </a:r>
            <a:endParaRPr lang="en-US" sz="2133" b="1" dirty="0">
              <a:solidFill>
                <a:prstClr val="white"/>
              </a:solidFill>
              <a:latin typeface="Calibri" panose="020F0502020204030204" pitchFamily="34" charset="0"/>
              <a:cs typeface="Lato" pitchFamily="34" charset="0"/>
            </a:endParaRPr>
          </a:p>
        </p:txBody>
      </p:sp>
      <p:sp>
        <p:nvSpPr>
          <p:cNvPr id="35" name="Right Arrow 34"/>
          <p:cNvSpPr/>
          <p:nvPr/>
        </p:nvSpPr>
        <p:spPr>
          <a:xfrm flipH="1">
            <a:off x="2610959" y="4446683"/>
            <a:ext cx="549936" cy="41616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46" name="Picture 2" descr="F:\AAA-LÀM ẢNH SLIDE\Bai17-LT2-4(4).png"/>
          <p:cNvPicPr>
            <a:picLocks noChangeAspect="1" noChangeArrowheads="1"/>
          </p:cNvPicPr>
          <p:nvPr/>
        </p:nvPicPr>
        <p:blipFill>
          <a:blip r:embed="rId2" cstate="print"/>
          <a:srcRect t="38054"/>
          <a:stretch>
            <a:fillRect/>
          </a:stretch>
        </p:blipFill>
        <p:spPr bwMode="auto">
          <a:xfrm>
            <a:off x="3297538" y="3559861"/>
            <a:ext cx="8196257" cy="2568874"/>
          </a:xfrm>
          <a:prstGeom prst="rect">
            <a:avLst/>
          </a:prstGeom>
          <a:noFill/>
        </p:spPr>
      </p:pic>
      <p:grpSp>
        <p:nvGrpSpPr>
          <p:cNvPr id="47" name="Group 46"/>
          <p:cNvGrpSpPr/>
          <p:nvPr/>
        </p:nvGrpSpPr>
        <p:grpSpPr>
          <a:xfrm>
            <a:off x="9808875" y="3237448"/>
            <a:ext cx="983149" cy="1268173"/>
            <a:chOff x="7359210" y="2428830"/>
            <a:chExt cx="737618" cy="951460"/>
          </a:xfrm>
        </p:grpSpPr>
        <p:sp>
          <p:nvSpPr>
            <p:cNvPr id="48" name="Oval 47"/>
            <p:cNvSpPr/>
            <p:nvPr/>
          </p:nvSpPr>
          <p:spPr>
            <a:xfrm>
              <a:off x="7716644" y="3021981"/>
              <a:ext cx="144966" cy="144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49" name="Picture 3" descr="F:\AAA-LÀM ẢNH SLIDE\Bai17-LT2-4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9210" y="2428830"/>
              <a:ext cx="737618" cy="951460"/>
            </a:xfrm>
            <a:prstGeom prst="rect">
              <a:avLst/>
            </a:prstGeom>
            <a:noFill/>
          </p:spPr>
        </p:pic>
      </p:grpSp>
      <p:grpSp>
        <p:nvGrpSpPr>
          <p:cNvPr id="50" name="Group 49"/>
          <p:cNvGrpSpPr/>
          <p:nvPr/>
        </p:nvGrpSpPr>
        <p:grpSpPr>
          <a:xfrm>
            <a:off x="8188742" y="2776322"/>
            <a:ext cx="956091" cy="1302448"/>
            <a:chOff x="6143688" y="2082865"/>
            <a:chExt cx="717317" cy="977175"/>
          </a:xfrm>
        </p:grpSpPr>
        <p:sp>
          <p:nvSpPr>
            <p:cNvPr id="56" name="Oval 55"/>
            <p:cNvSpPr/>
            <p:nvPr/>
          </p:nvSpPr>
          <p:spPr>
            <a:xfrm>
              <a:off x="6389649" y="2698595"/>
              <a:ext cx="133814" cy="1338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1" name="Picture 4" descr="F:\AAA-LÀM ẢNH SLIDE\Bai17-LT2-4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43688" y="2082865"/>
              <a:ext cx="717317" cy="977175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7492392" y="4479760"/>
            <a:ext cx="1002992" cy="1426919"/>
            <a:chOff x="5621244" y="3360887"/>
            <a:chExt cx="752505" cy="1070561"/>
          </a:xfrm>
        </p:grpSpPr>
        <p:sp>
          <p:nvSpPr>
            <p:cNvPr id="63" name="Oval 62"/>
            <p:cNvSpPr/>
            <p:nvPr/>
          </p:nvSpPr>
          <p:spPr>
            <a:xfrm>
              <a:off x="5999357" y="4059044"/>
              <a:ext cx="144965" cy="1449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4" name="Picture 5" descr="F:\AAA-LÀM ẢNH SLIDE\Bai17-LT2-4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21244" y="3360887"/>
              <a:ext cx="752505" cy="1070561"/>
            </a:xfrm>
            <a:prstGeom prst="rect">
              <a:avLst/>
            </a:prstGeom>
            <a:noFill/>
          </p:spPr>
        </p:pic>
      </p:grpSp>
      <p:pic>
        <p:nvPicPr>
          <p:cNvPr id="2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136" y="640938"/>
            <a:ext cx="2230362" cy="991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8776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3.92217E-6 L -0.33177 -0.03891 " pathEditMode="relative" ptsTypes="AA">
                                      <p:cBhvr>
                                        <p:cTn id="3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21062E-6 L -0.46823 -0.10654 " pathEditMode="relative" ptsTypes="AA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9.75911E-6 L -0.2842 -0.07598 " pathEditMode="relative" ptsTypes="AA">
                                      <p:cBhvr>
                                        <p:cTn id="6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228</Words>
  <Application>Microsoft Office PowerPoint</Application>
  <PresentationFormat>Widescreen</PresentationFormat>
  <Paragraphs>26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等线</vt:lpstr>
      <vt:lpstr>Lato</vt:lpstr>
      <vt:lpstr>Utm AVO</vt:lpstr>
      <vt:lpstr>自定义设计方案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18</cp:revision>
  <dcterms:created xsi:type="dcterms:W3CDTF">2021-07-09T06:30:31Z</dcterms:created>
  <dcterms:modified xsi:type="dcterms:W3CDTF">2024-12-26T22:50:55Z</dcterms:modified>
</cp:coreProperties>
</file>