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1" r:id="rId4"/>
    <p:sldMasterId id="2147483873" r:id="rId5"/>
    <p:sldMasterId id="2147483895" r:id="rId6"/>
    <p:sldMasterId id="2147483925" r:id="rId7"/>
    <p:sldMasterId id="2147483939" r:id="rId8"/>
  </p:sldMasterIdLst>
  <p:notesMasterIdLst>
    <p:notesMasterId r:id="rId20"/>
  </p:notesMasterIdLst>
  <p:sldIdLst>
    <p:sldId id="3401" r:id="rId9"/>
    <p:sldId id="286" r:id="rId10"/>
    <p:sldId id="287" r:id="rId11"/>
    <p:sldId id="288" r:id="rId12"/>
    <p:sldId id="289" r:id="rId13"/>
    <p:sldId id="2007577095" r:id="rId14"/>
    <p:sldId id="3399" r:id="rId15"/>
    <p:sldId id="2007577108" r:id="rId16"/>
    <p:sldId id="300" r:id="rId17"/>
    <p:sldId id="2007577111" r:id="rId18"/>
    <p:sldId id="5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536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lstStyle/>
          <a:p>
            <a:pPr lvl="0"/>
            <a:endParaRPr lang="zh-CN" altLang="en-US">
              <a:ea typeface="等线" charset="0"/>
            </a:endParaRPr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等线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等线" charset="0"/>
              <a:cs typeface="等线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-1" y="-255181"/>
            <a:ext cx="5050465" cy="7113181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4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3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05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9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C202A0-130F-44AA-82C4-701E740BB1AE}"/>
              </a:ext>
            </a:extLst>
          </p:cNvPr>
          <p:cNvSpPr/>
          <p:nvPr userDrawn="1"/>
        </p:nvSpPr>
        <p:spPr>
          <a:xfrm>
            <a:off x="-2180235" y="-2141620"/>
            <a:ext cx="7065056" cy="8999620"/>
          </a:xfrm>
          <a:prstGeom prst="roundRect">
            <a:avLst>
              <a:gd name="adj" fmla="val 35214"/>
            </a:avLst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5D0335-6211-403D-9A32-AEE54DDFF958}"/>
              </a:ext>
            </a:extLst>
          </p:cNvPr>
          <p:cNvSpPr/>
          <p:nvPr userDrawn="1"/>
        </p:nvSpPr>
        <p:spPr>
          <a:xfrm>
            <a:off x="-2565245" y="-2141620"/>
            <a:ext cx="7065056" cy="8999620"/>
          </a:xfrm>
          <a:prstGeom prst="roundRect">
            <a:avLst>
              <a:gd name="adj" fmla="val 352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90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01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645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21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70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3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58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347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2024/12/27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61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2024/12/27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2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2024/12/27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1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2024/12/27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2024/12/27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6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5"/>
          <p:cNvPicPr>
            <a:picLocks noChangeAspect="1"/>
          </p:cNvPicPr>
          <p:nvPr userDrawn="1"/>
        </p:nvPicPr>
        <p:blipFill>
          <a:blip r:embed="rId2"/>
          <a:srcRect l="134" t="36971" r="-2"/>
          <a:stretch>
            <a:fillRect/>
          </a:stretch>
        </p:blipFill>
        <p:spPr>
          <a:xfrm>
            <a:off x="0" y="2438400"/>
            <a:ext cx="12192000" cy="400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576763"/>
            <a:ext cx="12818533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7"/>
          <p:cNvPicPr>
            <a:picLocks noChangeAspect="1"/>
          </p:cNvPicPr>
          <p:nvPr userDrawn="1"/>
        </p:nvPicPr>
        <p:blipFill>
          <a:blip r:embed="rId4"/>
          <a:srcRect l="2" r="153"/>
          <a:stretch>
            <a:fillRect/>
          </a:stretch>
        </p:blipFill>
        <p:spPr>
          <a:xfrm>
            <a:off x="-124883" y="4673600"/>
            <a:ext cx="12175067" cy="1620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9049" y="5356225"/>
            <a:ext cx="12211049" cy="1501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74" name="组合 9"/>
          <p:cNvGrpSpPr/>
          <p:nvPr userDrawn="1"/>
        </p:nvGrpSpPr>
        <p:grpSpPr>
          <a:xfrm>
            <a:off x="234951" y="4254500"/>
            <a:ext cx="924983" cy="1771650"/>
            <a:chOff x="181346" y="1761375"/>
            <a:chExt cx="1517253" cy="2901593"/>
          </a:xfrm>
        </p:grpSpPr>
        <p:pic>
          <p:nvPicPr>
            <p:cNvPr id="7175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6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7" name="图片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78" name="图片 13"/>
          <p:cNvPicPr>
            <a:picLocks noChangeAspect="1"/>
          </p:cNvPicPr>
          <p:nvPr userDrawn="1"/>
        </p:nvPicPr>
        <p:blipFill>
          <a:blip r:embed="rId9"/>
          <a:srcRect r="45911"/>
          <a:stretch>
            <a:fillRect/>
          </a:stretch>
        </p:blipFill>
        <p:spPr>
          <a:xfrm>
            <a:off x="11281833" y="4581525"/>
            <a:ext cx="823384" cy="1279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BB962C8B-B14F-4D97-AF65-F5344CB8AC3E}" type="datetime1">
              <a:rPr lang="zh-CN" altLang="en-US">
                <a:latin typeface="Calibri" panose="020F0502020204030204" charset="0"/>
                <a:cs typeface="华康少女文字W5" charset="0"/>
              </a:rPr>
              <a:t>2024/12/27</a:t>
            </a:fld>
            <a:endParaRPr lang="zh-CN" altLang="en-US">
              <a:latin typeface="Calibri" panose="020F0502020204030204" charset="0"/>
              <a:ea typeface="华康少女文字W5" charset="0"/>
              <a:cs typeface="华康少女文字W5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/>
            <a:endParaRPr lang="zh-CN" altLang="en-US">
              <a:latin typeface="Calibri" panose="020F0502020204030204" charset="0"/>
              <a:ea typeface="华康少女文字W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zh-CN" altLang="en-US">
                <a:latin typeface="Calibri" panose="020F0502020204030204" charset="0"/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ea typeface="华康少女文字W5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7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475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ctr"/>
            <a:endParaRPr lang="zh-CN" altLang="en-US" sz="1300">
              <a:solidFill>
                <a:srgbClr val="FFFFFF"/>
              </a:solidFill>
              <a:latin typeface="DFPOP1-W9" charset="0"/>
              <a:ea typeface="华康少女文字W5" charset="0"/>
            </a:endParaRPr>
          </a:p>
        </p:txBody>
      </p:sp>
      <p:pic>
        <p:nvPicPr>
          <p:cNvPr id="8195" name="图片 5"/>
          <p:cNvPicPr>
            <a:picLocks noChangeAspect="1"/>
          </p:cNvPicPr>
          <p:nvPr userDrawn="1"/>
        </p:nvPicPr>
        <p:blipFill>
          <a:blip r:embed="rId2"/>
          <a:srcRect l="136" t="73055" r="17725" b="-2"/>
          <a:stretch>
            <a:fillRect/>
          </a:stretch>
        </p:blipFill>
        <p:spPr>
          <a:xfrm>
            <a:off x="0" y="0"/>
            <a:ext cx="12192000" cy="247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图片 7"/>
          <p:cNvPicPr>
            <a:picLocks noChangeAspect="1"/>
          </p:cNvPicPr>
          <p:nvPr userDrawn="1"/>
        </p:nvPicPr>
        <p:blipFill>
          <a:blip r:embed="rId3"/>
          <a:srcRect l="30888" t="27748" r="21866"/>
          <a:stretch>
            <a:fillRect/>
          </a:stretch>
        </p:blipFill>
        <p:spPr>
          <a:xfrm>
            <a:off x="8798984" y="-33337"/>
            <a:ext cx="3393016" cy="328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图片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22788"/>
            <a:ext cx="12818533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图片 9"/>
          <p:cNvPicPr>
            <a:picLocks noChangeAspect="1"/>
          </p:cNvPicPr>
          <p:nvPr userDrawn="1"/>
        </p:nvPicPr>
        <p:blipFill>
          <a:blip r:embed="rId5"/>
          <a:srcRect l="2" r="153"/>
          <a:stretch>
            <a:fillRect/>
          </a:stretch>
        </p:blipFill>
        <p:spPr>
          <a:xfrm>
            <a:off x="-16933" y="4673600"/>
            <a:ext cx="12175067" cy="1620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9" name="图片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5205413"/>
            <a:ext cx="12192000" cy="1652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0" name="图片 46"/>
          <p:cNvPicPr>
            <a:picLocks noChangeAspect="1"/>
          </p:cNvPicPr>
          <p:nvPr userDrawn="1"/>
        </p:nvPicPr>
        <p:blipFill>
          <a:blip r:embed="rId7"/>
          <a:srcRect r="45911"/>
          <a:stretch>
            <a:fillRect/>
          </a:stretch>
        </p:blipFill>
        <p:spPr>
          <a:xfrm>
            <a:off x="11281833" y="4581525"/>
            <a:ext cx="823384" cy="1279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BB962C8B-B14F-4D97-AF65-F5344CB8AC3E}" type="datetime1">
              <a:rPr lang="zh-CN" altLang="en-US">
                <a:latin typeface="Calibri" panose="020F0502020204030204" charset="0"/>
                <a:cs typeface="华康少女文字W5" charset="0"/>
              </a:rPr>
              <a:t>2024/12/27</a:t>
            </a:fld>
            <a:endParaRPr lang="zh-CN" altLang="en-US">
              <a:latin typeface="Calibri" panose="020F0502020204030204" charset="0"/>
              <a:ea typeface="华康少女文字W5" charset="0"/>
              <a:cs typeface="华康少女文字W5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/>
            <a:endParaRPr lang="zh-CN" altLang="en-US">
              <a:latin typeface="Calibri" panose="020F0502020204030204" charset="0"/>
              <a:ea typeface="华康少女文字W5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zh-CN" altLang="en-US">
                <a:latin typeface="Calibri" panose="020F0502020204030204" charset="0"/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ea typeface="华康少女文字W5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78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475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ctr"/>
            <a:endParaRPr lang="zh-CN" altLang="en-US" sz="1300">
              <a:solidFill>
                <a:srgbClr val="FFFFFF"/>
              </a:solidFill>
              <a:latin typeface="DFPOP1-W9" charset="0"/>
              <a:ea typeface="华康少女文字W5" charset="0"/>
            </a:endParaRPr>
          </a:p>
        </p:txBody>
      </p:sp>
      <p:pic>
        <p:nvPicPr>
          <p:cNvPr id="9219" name="图片 5"/>
          <p:cNvPicPr>
            <a:picLocks noChangeAspect="1"/>
          </p:cNvPicPr>
          <p:nvPr userDrawn="1"/>
        </p:nvPicPr>
        <p:blipFill>
          <a:blip r:embed="rId2"/>
          <a:srcRect l="136" t="73055" r="17725" b="-2"/>
          <a:stretch>
            <a:fillRect/>
          </a:stretch>
        </p:blipFill>
        <p:spPr>
          <a:xfrm>
            <a:off x="0" y="0"/>
            <a:ext cx="12192000" cy="247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图片 7"/>
          <p:cNvPicPr>
            <a:picLocks noChangeAspect="1"/>
          </p:cNvPicPr>
          <p:nvPr userDrawn="1"/>
        </p:nvPicPr>
        <p:blipFill>
          <a:blip r:embed="rId3"/>
          <a:srcRect l="30888" t="27748" r="21866"/>
          <a:stretch>
            <a:fillRect/>
          </a:stretch>
        </p:blipFill>
        <p:spPr>
          <a:xfrm>
            <a:off x="8798984" y="-33337"/>
            <a:ext cx="3393016" cy="328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图片 47"/>
          <p:cNvPicPr>
            <a:picLocks noChangeAspect="1"/>
          </p:cNvPicPr>
          <p:nvPr userDrawn="1"/>
        </p:nvPicPr>
        <p:blipFill>
          <a:blip r:embed="rId4"/>
          <a:srcRect b="43227"/>
          <a:stretch>
            <a:fillRect/>
          </a:stretch>
        </p:blipFill>
        <p:spPr>
          <a:xfrm>
            <a:off x="-19049" y="5570538"/>
            <a:ext cx="12818533" cy="1141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图片 48"/>
          <p:cNvPicPr>
            <a:picLocks noChangeAspect="1"/>
          </p:cNvPicPr>
          <p:nvPr userDrawn="1"/>
        </p:nvPicPr>
        <p:blipFill>
          <a:blip r:embed="rId5"/>
          <a:srcRect l="2" r="153" b="8110"/>
          <a:stretch>
            <a:fillRect/>
          </a:stretch>
        </p:blipFill>
        <p:spPr>
          <a:xfrm>
            <a:off x="10584" y="5316538"/>
            <a:ext cx="12172949" cy="1489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图片 4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9049" y="6189663"/>
            <a:ext cx="12206816" cy="668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2024/12/27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4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475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ctr"/>
            <a:endParaRPr lang="zh-CN" altLang="en-US" sz="1300">
              <a:solidFill>
                <a:srgbClr val="FFFFFF"/>
              </a:solidFill>
              <a:latin typeface="DFPOP1-W9" charset="0"/>
              <a:ea typeface="华康少女文字W5" charset="0"/>
            </a:endParaRPr>
          </a:p>
        </p:txBody>
      </p:sp>
      <p:pic>
        <p:nvPicPr>
          <p:cNvPr id="10243" name="图片 5"/>
          <p:cNvPicPr>
            <a:picLocks noChangeAspect="1"/>
          </p:cNvPicPr>
          <p:nvPr userDrawn="1"/>
        </p:nvPicPr>
        <p:blipFill>
          <a:blip r:embed="rId2"/>
          <a:srcRect l="136" t="73055" r="17725" b="-2"/>
          <a:stretch>
            <a:fillRect/>
          </a:stretch>
        </p:blipFill>
        <p:spPr>
          <a:xfrm>
            <a:off x="0" y="0"/>
            <a:ext cx="12192000" cy="247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图片 7"/>
          <p:cNvPicPr>
            <a:picLocks noChangeAspect="1"/>
          </p:cNvPicPr>
          <p:nvPr userDrawn="1"/>
        </p:nvPicPr>
        <p:blipFill>
          <a:blip r:embed="rId3"/>
          <a:srcRect l="30888" t="27748" r="21866"/>
          <a:stretch>
            <a:fillRect/>
          </a:stretch>
        </p:blipFill>
        <p:spPr>
          <a:xfrm>
            <a:off x="8798984" y="-33337"/>
            <a:ext cx="3393016" cy="3286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2024/12/27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1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2024/12/27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auto"/>
            <a:r>
              <a:rPr lang="zh-CN" altLang="en-US" strike="noStrike" noProof="1"/>
              <a:t>单击图标添加图片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2024/12/27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3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2024/12/27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21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2024/12/27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9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en-US" altLang="zh-C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2024/12/27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898989"/>
                </a:solidFill>
                <a:latin typeface="Calibri" panose="020F0502020204030204" charset="0"/>
                <a:ea typeface="华康少女文字W5" charset="0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96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</p:sldLayoutIdLst>
  <p:transition advTm="1000"/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7.png"/><Relationship Id="rId5" Type="http://schemas.openxmlformats.org/officeDocument/2006/relationships/image" Target="../media/image41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5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72B757-332A-4378-8A05-12BA88BB4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584" y="4030208"/>
            <a:ext cx="1931924" cy="22495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B897F9B-120C-4420-83EC-F8A6E756C9E0}"/>
              </a:ext>
            </a:extLst>
          </p:cNvPr>
          <p:cNvGrpSpPr/>
          <p:nvPr/>
        </p:nvGrpSpPr>
        <p:grpSpPr>
          <a:xfrm>
            <a:off x="792873" y="1450279"/>
            <a:ext cx="4169820" cy="2249557"/>
            <a:chOff x="728901" y="1374665"/>
            <a:chExt cx="2654379" cy="1128505"/>
          </a:xfrm>
        </p:grpSpPr>
        <p:sp>
          <p:nvSpPr>
            <p:cNvPr id="28" name="Cloud Callout 124">
              <a:extLst>
                <a:ext uri="{FF2B5EF4-FFF2-40B4-BE49-F238E27FC236}">
                  <a16:creationId xmlns:a16="http://schemas.microsoft.com/office/drawing/2014/main" id="{6CC62D3A-9E41-4EDC-B77C-50D74F42AA94}"/>
                </a:ext>
              </a:extLst>
            </p:cNvPr>
            <p:cNvSpPr/>
            <p:nvPr/>
          </p:nvSpPr>
          <p:spPr>
            <a:xfrm>
              <a:off x="728901" y="1374665"/>
              <a:ext cx="2654379" cy="11285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9" name="TextBox 125">
              <a:extLst>
                <a:ext uri="{FF2B5EF4-FFF2-40B4-BE49-F238E27FC236}">
                  <a16:creationId xmlns:a16="http://schemas.microsoft.com/office/drawing/2014/main" id="{2F847D51-1D94-418C-ADA6-77D6C38BE52D}"/>
                </a:ext>
              </a:extLst>
            </p:cNvPr>
            <p:cNvSpPr txBox="1"/>
            <p:nvPr/>
          </p:nvSpPr>
          <p:spPr>
            <a:xfrm>
              <a:off x="894851" y="1551897"/>
              <a:ext cx="2239653" cy="841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số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chấm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trên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mặt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xúc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xắc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là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bao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nhiêu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7583F58-5464-4689-A4D6-A9A939F07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2022" t="71269" r="57953" b="13636"/>
          <a:stretch>
            <a:fillRect/>
          </a:stretch>
        </p:blipFill>
        <p:spPr bwMode="auto">
          <a:xfrm>
            <a:off x="5808719" y="733561"/>
            <a:ext cx="2785412" cy="2833908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53049" y="3870155"/>
            <a:ext cx="4791352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trước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27451" y="4501895"/>
            <a:ext cx="4947164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  <a:p>
            <a:pPr algn="l">
              <a:lnSpc>
                <a:spcPct val="100000"/>
              </a:lnSpc>
            </a:pPr>
            <a:endParaRPr lang="en-GB" sz="2400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27451" y="5163814"/>
            <a:ext cx="4791352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trên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: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68BF3E-A2AB-4A1C-AD72-95F9E4087FFB}"/>
              </a:ext>
            </a:extLst>
          </p:cNvPr>
          <p:cNvGrpSpPr/>
          <p:nvPr/>
        </p:nvGrpSpPr>
        <p:grpSpPr>
          <a:xfrm>
            <a:off x="9071964" y="3808169"/>
            <a:ext cx="722984" cy="811179"/>
            <a:chOff x="3132549" y="4339807"/>
            <a:chExt cx="557353" cy="605757"/>
          </a:xfrm>
        </p:grpSpPr>
        <p:sp>
          <p:nvSpPr>
            <p:cNvPr id="26" name="Rounded Rectangle 46">
              <a:extLst>
                <a:ext uri="{FF2B5EF4-FFF2-40B4-BE49-F238E27FC236}">
                  <a16:creationId xmlns:a16="http://schemas.microsoft.com/office/drawing/2014/main" id="{F9D95984-D76C-453C-BAC7-7E8345476DAD}"/>
                </a:ext>
              </a:extLst>
            </p:cNvPr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>
                <a:latin typeface="Calibri" panose="020F0502020204030204" pitchFamily="34" charset="0"/>
              </a:endParaRPr>
            </a:p>
          </p:txBody>
        </p:sp>
        <p:sp>
          <p:nvSpPr>
            <p:cNvPr id="27" name="TextBox 47">
              <a:extLst>
                <a:ext uri="{FF2B5EF4-FFF2-40B4-BE49-F238E27FC236}">
                  <a16:creationId xmlns:a16="http://schemas.microsoft.com/office/drawing/2014/main" id="{31C6555C-53CE-4907-9C76-95C6E39C9758}"/>
                </a:ext>
              </a:extLst>
            </p:cNvPr>
            <p:cNvSpPr txBox="1"/>
            <p:nvPr/>
          </p:nvSpPr>
          <p:spPr>
            <a:xfrm>
              <a:off x="3150606" y="4360789"/>
              <a:ext cx="5392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2EEDED-3855-41D3-BA0C-2B1C3C003E2D}"/>
              </a:ext>
            </a:extLst>
          </p:cNvPr>
          <p:cNvGrpSpPr/>
          <p:nvPr/>
        </p:nvGrpSpPr>
        <p:grpSpPr>
          <a:xfrm>
            <a:off x="9107731" y="4386409"/>
            <a:ext cx="562513" cy="712802"/>
            <a:chOff x="4565929" y="4314683"/>
            <a:chExt cx="421354" cy="584775"/>
          </a:xfrm>
        </p:grpSpPr>
        <p:sp>
          <p:nvSpPr>
            <p:cNvPr id="24" name="Rounded Rectangle 49">
              <a:extLst>
                <a:ext uri="{FF2B5EF4-FFF2-40B4-BE49-F238E27FC236}">
                  <a16:creationId xmlns:a16="http://schemas.microsoft.com/office/drawing/2014/main" id="{782A3E72-D8C9-453C-B235-D0DE70C97EE8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5" name="TextBox 50">
              <a:extLst>
                <a:ext uri="{FF2B5EF4-FFF2-40B4-BE49-F238E27FC236}">
                  <a16:creationId xmlns:a16="http://schemas.microsoft.com/office/drawing/2014/main" id="{975058AF-CFA5-49E2-B283-2D2DB71A0880}"/>
                </a:ext>
              </a:extLst>
            </p:cNvPr>
            <p:cNvSpPr txBox="1"/>
            <p:nvPr/>
          </p:nvSpPr>
          <p:spPr>
            <a:xfrm>
              <a:off x="4611859" y="4314683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C0F6FE-2474-4A97-A472-44FD245731F9}"/>
              </a:ext>
            </a:extLst>
          </p:cNvPr>
          <p:cNvGrpSpPr/>
          <p:nvPr/>
        </p:nvGrpSpPr>
        <p:grpSpPr>
          <a:xfrm>
            <a:off x="9097779" y="5018148"/>
            <a:ext cx="575723" cy="688899"/>
            <a:chOff x="7468340" y="4322274"/>
            <a:chExt cx="392790" cy="584775"/>
          </a:xfrm>
        </p:grpSpPr>
        <p:sp>
          <p:nvSpPr>
            <p:cNvPr id="22" name="Rounded Rectangle 52">
              <a:extLst>
                <a:ext uri="{FF2B5EF4-FFF2-40B4-BE49-F238E27FC236}">
                  <a16:creationId xmlns:a16="http://schemas.microsoft.com/office/drawing/2014/main" id="{580E9914-1E48-47B1-B2FD-C1DCA82EE493}"/>
                </a:ext>
              </a:extLst>
            </p:cNvPr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3" name="TextBox 53">
              <a:extLst>
                <a:ext uri="{FF2B5EF4-FFF2-40B4-BE49-F238E27FC236}">
                  <a16:creationId xmlns:a16="http://schemas.microsoft.com/office/drawing/2014/main" id="{AFAFB8C8-C7E1-4D27-81B5-574C047327D7}"/>
                </a:ext>
              </a:extLst>
            </p:cNvPr>
            <p:cNvSpPr txBox="1"/>
            <p:nvPr/>
          </p:nvSpPr>
          <p:spPr>
            <a:xfrm>
              <a:off x="7485706" y="4322274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742847-1EAC-40C4-B28A-813407E6A082}"/>
              </a:ext>
            </a:extLst>
          </p:cNvPr>
          <p:cNvGrpSpPr/>
          <p:nvPr/>
        </p:nvGrpSpPr>
        <p:grpSpPr>
          <a:xfrm>
            <a:off x="9071964" y="3735305"/>
            <a:ext cx="906659" cy="786515"/>
            <a:chOff x="3132549" y="4292445"/>
            <a:chExt cx="664633" cy="584775"/>
          </a:xfrm>
        </p:grpSpPr>
        <p:sp>
          <p:nvSpPr>
            <p:cNvPr id="20" name="Rounded Rectangle 55">
              <a:extLst>
                <a:ext uri="{FF2B5EF4-FFF2-40B4-BE49-F238E27FC236}">
                  <a16:creationId xmlns:a16="http://schemas.microsoft.com/office/drawing/2014/main" id="{D16F1078-2FD2-40C6-9873-3A2FD95F747B}"/>
                </a:ext>
              </a:extLst>
            </p:cNvPr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>
                <a:latin typeface="Calibri" panose="020F0502020204030204" pitchFamily="34" charset="0"/>
              </a:endParaRPr>
            </a:p>
          </p:txBody>
        </p:sp>
        <p:sp>
          <p:nvSpPr>
            <p:cNvPr id="21" name="TextBox 56">
              <a:extLst>
                <a:ext uri="{FF2B5EF4-FFF2-40B4-BE49-F238E27FC236}">
                  <a16:creationId xmlns:a16="http://schemas.microsoft.com/office/drawing/2014/main" id="{90B3B3DF-9DCD-455C-B531-5F604C78065D}"/>
                </a:ext>
              </a:extLst>
            </p:cNvPr>
            <p:cNvSpPr txBox="1"/>
            <p:nvPr/>
          </p:nvSpPr>
          <p:spPr>
            <a:xfrm>
              <a:off x="3157282" y="4292445"/>
              <a:ext cx="639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81CA84-AFEA-422D-A576-DB1A6302CDF6}"/>
              </a:ext>
            </a:extLst>
          </p:cNvPr>
          <p:cNvGrpSpPr/>
          <p:nvPr/>
        </p:nvGrpSpPr>
        <p:grpSpPr>
          <a:xfrm>
            <a:off x="9095387" y="4386408"/>
            <a:ext cx="558982" cy="712803"/>
            <a:chOff x="4565929" y="4299696"/>
            <a:chExt cx="404436" cy="584775"/>
          </a:xfrm>
        </p:grpSpPr>
        <p:sp>
          <p:nvSpPr>
            <p:cNvPr id="18" name="Rounded Rectangle 58">
              <a:extLst>
                <a:ext uri="{FF2B5EF4-FFF2-40B4-BE49-F238E27FC236}">
                  <a16:creationId xmlns:a16="http://schemas.microsoft.com/office/drawing/2014/main" id="{44542F69-3960-4B8A-BEC4-AD84CE3E1435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19" name="TextBox 59">
              <a:extLst>
                <a:ext uri="{FF2B5EF4-FFF2-40B4-BE49-F238E27FC236}">
                  <a16:creationId xmlns:a16="http://schemas.microsoft.com/office/drawing/2014/main" id="{C21AB5C6-1BEB-4CCB-A3DE-7EA173F0C14F}"/>
                </a:ext>
              </a:extLst>
            </p:cNvPr>
            <p:cNvSpPr txBox="1"/>
            <p:nvPr/>
          </p:nvSpPr>
          <p:spPr>
            <a:xfrm>
              <a:off x="4577309" y="429969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022009-554B-4C84-B58A-A2FE89B6FFF8}"/>
              </a:ext>
            </a:extLst>
          </p:cNvPr>
          <p:cNvGrpSpPr/>
          <p:nvPr/>
        </p:nvGrpSpPr>
        <p:grpSpPr>
          <a:xfrm>
            <a:off x="9105704" y="5006197"/>
            <a:ext cx="614421" cy="712803"/>
            <a:chOff x="7468340" y="4310985"/>
            <a:chExt cx="419475" cy="584775"/>
          </a:xfrm>
        </p:grpSpPr>
        <p:sp>
          <p:nvSpPr>
            <p:cNvPr id="16" name="Rounded Rectangle 61">
              <a:extLst>
                <a:ext uri="{FF2B5EF4-FFF2-40B4-BE49-F238E27FC236}">
                  <a16:creationId xmlns:a16="http://schemas.microsoft.com/office/drawing/2014/main" id="{95EB49BB-4B4A-4AA1-BBF4-BE83A1B3E1F9}"/>
                </a:ext>
              </a:extLst>
            </p:cNvPr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17" name="TextBox 62">
              <a:extLst>
                <a:ext uri="{FF2B5EF4-FFF2-40B4-BE49-F238E27FC236}">
                  <a16:creationId xmlns:a16="http://schemas.microsoft.com/office/drawing/2014/main" id="{3427C639-ACE5-4A51-98FF-1DF232F9649B}"/>
                </a:ext>
              </a:extLst>
            </p:cNvPr>
            <p:cNvSpPr txBox="1"/>
            <p:nvPr/>
          </p:nvSpPr>
          <p:spPr>
            <a:xfrm>
              <a:off x="7494759" y="431098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6FE3225-6949-40E2-9FEC-BD3CA9A15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968" y="258908"/>
            <a:ext cx="2538815" cy="11285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552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5147469" y="1837531"/>
            <a:ext cx="4002088" cy="3489325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863975" y="2624138"/>
            <a:ext cx="1782763" cy="869950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343525" y="4784725"/>
            <a:ext cx="1346200" cy="658813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773988" y="4318000"/>
            <a:ext cx="422275" cy="769938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5" y="3633903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929563" y="4922838"/>
            <a:ext cx="712787" cy="350837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642100" y="2970213"/>
            <a:ext cx="422275" cy="769937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5" y="2274929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862763" y="3514725"/>
            <a:ext cx="727075" cy="350838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112250" y="2108200"/>
            <a:ext cx="422275" cy="769938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7" y="1388236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643938" y="2100263"/>
            <a:ext cx="350837" cy="727075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156700" y="2649538"/>
            <a:ext cx="2038350" cy="1047750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724650" y="892175"/>
            <a:ext cx="1049338" cy="203835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5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25513" y="777875"/>
            <a:ext cx="5211762" cy="4808538"/>
            <a:chOff x="1001374" y="-370703"/>
            <a:chExt cx="6695744" cy="6175701"/>
          </a:xfrm>
        </p:grpSpPr>
        <p:pic>
          <p:nvPicPr>
            <p:cNvPr id="14370" name="图片 5"/>
            <p:cNvPicPr>
              <a:picLocks noChangeAspect="1"/>
            </p:cNvPicPr>
            <p:nvPr/>
          </p:nvPicPr>
          <p:blipFill>
            <a:blip r:embed="rId3"/>
            <a:srcRect l="2992" r="4333" b="1430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FPOP1-W9" charset="0"/>
                <a:ea typeface="华康少女文字W5" charset="0"/>
                <a:cs typeface="+mn-cs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695800" y="2712318"/>
            <a:ext cx="358840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1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  <a:sym typeface="+mn-lt"/>
              </a:rPr>
              <a:t>Đoán hình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788" y="1311275"/>
            <a:ext cx="2247900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188" y="3309938"/>
            <a:ext cx="1125537" cy="2606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0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Khối hộp lập phương</a:t>
            </a: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70650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Khối hộp chữ nhật</a:t>
            </a: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157" t="7080" r="12197" b="5994"/>
          <a:stretch/>
        </p:blipFill>
        <p:spPr>
          <a:xfrm>
            <a:off x="4827182" y="886926"/>
            <a:ext cx="2892056" cy="316408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 tron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0650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 tam giác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FBEEA98-A228-4ACF-93EA-78D98C4CFDC8}"/>
              </a:ext>
            </a:extLst>
          </p:cNvPr>
          <p:cNvSpPr/>
          <p:nvPr/>
        </p:nvSpPr>
        <p:spPr>
          <a:xfrm>
            <a:off x="4758697" y="1127051"/>
            <a:ext cx="3104707" cy="2424224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Hình vuông</a:t>
            </a: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92838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Hình chữ nhật</a:t>
            </a: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0135E6-3F4A-45AC-B285-D71EDC51D866}"/>
              </a:ext>
            </a:extLst>
          </p:cNvPr>
          <p:cNvSpPr/>
          <p:nvPr/>
        </p:nvSpPr>
        <p:spPr>
          <a:xfrm>
            <a:off x="3353945" y="1031358"/>
            <a:ext cx="5677786" cy="2647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16: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KHỐI LẬP PHƯƠNG. KHỐI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D9DED-22A6-44A3-B5D4-A496AD45C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670" y="208268"/>
            <a:ext cx="2679067" cy="1190847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2CC697-EB18-44C5-AD3E-BCE87B927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599" y="5037667"/>
            <a:ext cx="1743549" cy="1743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B00565-9BF0-4ADC-B292-E28D02366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7175" t="35453" r="58886" b="49089"/>
          <a:stretch>
            <a:fillRect/>
          </a:stretch>
        </p:blipFill>
        <p:spPr bwMode="auto">
          <a:xfrm>
            <a:off x="3974533" y="908744"/>
            <a:ext cx="2620729" cy="228328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C3635C-16FA-44CC-88AE-2B6250E71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0484" t="35453" r="35577" b="49089"/>
          <a:stretch>
            <a:fillRect/>
          </a:stretch>
        </p:blipFill>
        <p:spPr bwMode="auto">
          <a:xfrm>
            <a:off x="6587067" y="905803"/>
            <a:ext cx="2620968" cy="228335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156F6-178C-4071-BACC-229E146F2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63793" t="35453" r="8588" b="49089"/>
          <a:stretch>
            <a:fillRect/>
          </a:stretch>
        </p:blipFill>
        <p:spPr bwMode="auto">
          <a:xfrm>
            <a:off x="9160164" y="902928"/>
            <a:ext cx="3023734" cy="2283233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8343D2-ED89-4A65-9B5F-1C3F11FCC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7175" t="50908" r="58886" b="32726"/>
          <a:stretch>
            <a:fillRect/>
          </a:stretch>
        </p:blipFill>
        <p:spPr bwMode="auto">
          <a:xfrm>
            <a:off x="3998342" y="3174137"/>
            <a:ext cx="2620744" cy="241785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E567A2-F780-489A-99CD-A6CDBD65A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0484" t="50908" r="35577" b="31817"/>
          <a:stretch>
            <a:fillRect/>
          </a:stretch>
        </p:blipFill>
        <p:spPr bwMode="auto">
          <a:xfrm>
            <a:off x="6595262" y="3186161"/>
            <a:ext cx="2620912" cy="2552269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8DC036-3E16-4374-86A5-E5B8B7973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63793" t="50908" r="8588" b="31817"/>
          <a:stretch>
            <a:fillRect/>
          </a:stretch>
        </p:blipFill>
        <p:spPr bwMode="auto">
          <a:xfrm>
            <a:off x="9168359" y="3184665"/>
            <a:ext cx="3023641" cy="2552269"/>
          </a:xfrm>
          <a:prstGeom prst="rect">
            <a:avLst/>
          </a:prstGeom>
          <a:noFill/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201A15-E6E4-4159-AD8A-956AFC12F545}"/>
              </a:ext>
            </a:extLst>
          </p:cNvPr>
          <p:cNvSpPr>
            <a:spLocks noChangeAspect="1"/>
          </p:cNvSpPr>
          <p:nvPr/>
        </p:nvSpPr>
        <p:spPr>
          <a:xfrm>
            <a:off x="10672031" y="2504331"/>
            <a:ext cx="423119" cy="423119"/>
          </a:xfrm>
          <a:prstGeom prst="ellipse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EE5D77-2DAC-4BAA-843E-43108C35CAB5}"/>
              </a:ext>
            </a:extLst>
          </p:cNvPr>
          <p:cNvSpPr>
            <a:spLocks noChangeAspect="1"/>
          </p:cNvSpPr>
          <p:nvPr/>
        </p:nvSpPr>
        <p:spPr>
          <a:xfrm>
            <a:off x="5946267" y="2537988"/>
            <a:ext cx="423119" cy="423119"/>
          </a:xfrm>
          <a:prstGeom prst="ellipse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C0531A-2D78-42E3-99CD-F74304CD13B5}"/>
              </a:ext>
            </a:extLst>
          </p:cNvPr>
          <p:cNvGrpSpPr/>
          <p:nvPr/>
        </p:nvGrpSpPr>
        <p:grpSpPr>
          <a:xfrm>
            <a:off x="166254" y="2077798"/>
            <a:ext cx="4210642" cy="2500140"/>
            <a:chOff x="525553" y="1401363"/>
            <a:chExt cx="2453490" cy="1104533"/>
          </a:xfrm>
        </p:grpSpPr>
        <p:sp>
          <p:nvSpPr>
            <p:cNvPr id="14" name="Cloud Callout 37">
              <a:extLst>
                <a:ext uri="{FF2B5EF4-FFF2-40B4-BE49-F238E27FC236}">
                  <a16:creationId xmlns:a16="http://schemas.microsoft.com/office/drawing/2014/main" id="{DFB27EA6-15D8-4733-82A4-531B1EF55D54}"/>
                </a:ext>
              </a:extLst>
            </p:cNvPr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38">
              <a:extLst>
                <a:ext uri="{FF2B5EF4-FFF2-40B4-BE49-F238E27FC236}">
                  <a16:creationId xmlns:a16="http://schemas.microsoft.com/office/drawing/2014/main" id="{4C265843-863F-46D7-84F4-1046D3926428}"/>
                </a:ext>
              </a:extLst>
            </p:cNvPr>
            <p:cNvSpPr txBox="1"/>
            <p:nvPr/>
          </p:nvSpPr>
          <p:spPr>
            <a:xfrm>
              <a:off x="872528" y="1622742"/>
              <a:ext cx="1722151" cy="611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những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hình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nào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là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khối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lập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phương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06989-EB39-4B31-AD31-6A2ED792BA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416" y="4843894"/>
            <a:ext cx="1743549" cy="17435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E01F646-98E1-41ED-A92D-8197A232E262}"/>
              </a:ext>
            </a:extLst>
          </p:cNvPr>
          <p:cNvGrpSpPr/>
          <p:nvPr/>
        </p:nvGrpSpPr>
        <p:grpSpPr>
          <a:xfrm>
            <a:off x="263135" y="1292646"/>
            <a:ext cx="2952054" cy="3146888"/>
            <a:chOff x="191911" y="1614136"/>
            <a:chExt cx="2664178" cy="1104533"/>
          </a:xfrm>
        </p:grpSpPr>
        <p:sp>
          <p:nvSpPr>
            <p:cNvPr id="15" name="Cloud Callout 37">
              <a:extLst>
                <a:ext uri="{FF2B5EF4-FFF2-40B4-BE49-F238E27FC236}">
                  <a16:creationId xmlns:a16="http://schemas.microsoft.com/office/drawing/2014/main" id="{9483D50F-A532-4F1A-A3D4-943029BF9FA0}"/>
                </a:ext>
              </a:extLst>
            </p:cNvPr>
            <p:cNvSpPr/>
            <p:nvPr/>
          </p:nvSpPr>
          <p:spPr>
            <a:xfrm>
              <a:off x="191911" y="1614136"/>
              <a:ext cx="2664178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TextBox 38">
              <a:extLst>
                <a:ext uri="{FF2B5EF4-FFF2-40B4-BE49-F238E27FC236}">
                  <a16:creationId xmlns:a16="http://schemas.microsoft.com/office/drawing/2014/main" id="{EE630A94-4526-4272-910F-3DC0A5A7C715}"/>
                </a:ext>
              </a:extLst>
            </p:cNvPr>
            <p:cNvSpPr txBox="1"/>
            <p:nvPr/>
          </p:nvSpPr>
          <p:spPr>
            <a:xfrm>
              <a:off x="445275" y="1777384"/>
              <a:ext cx="1945698" cy="78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những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hình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nào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là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khối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hộp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chữ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nhật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AA62D26-DBD6-4088-BB15-42AA535ED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29" y="107144"/>
            <a:ext cx="2667042" cy="1185502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301E4C-B41E-46A9-B615-8247393A7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7175" t="35453" r="58886" b="49089"/>
          <a:stretch>
            <a:fillRect/>
          </a:stretch>
        </p:blipFill>
        <p:spPr bwMode="auto">
          <a:xfrm>
            <a:off x="3215189" y="887479"/>
            <a:ext cx="2620729" cy="2283284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40AC62-FA23-4E61-88A0-8537B0FB5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40484" t="35453" r="35577" b="49089"/>
          <a:stretch>
            <a:fillRect/>
          </a:stretch>
        </p:blipFill>
        <p:spPr bwMode="auto">
          <a:xfrm>
            <a:off x="5827723" y="884538"/>
            <a:ext cx="2620968" cy="2283350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24948A-A0E4-41F2-B989-B2DEA1DB9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63793" t="35453" r="8588" b="49089"/>
          <a:stretch>
            <a:fillRect/>
          </a:stretch>
        </p:blipFill>
        <p:spPr bwMode="auto">
          <a:xfrm>
            <a:off x="8400820" y="881663"/>
            <a:ext cx="3023734" cy="2283233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7502B2-61CD-4D6D-B051-BC9D76ACA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7175" t="50908" r="58886" b="32726"/>
          <a:stretch>
            <a:fillRect/>
          </a:stretch>
        </p:blipFill>
        <p:spPr bwMode="auto">
          <a:xfrm>
            <a:off x="3238998" y="3152872"/>
            <a:ext cx="2620744" cy="2417857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01E55B-97FD-454A-9C9B-9BA649230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40484" t="50908" r="35577" b="31817"/>
          <a:stretch>
            <a:fillRect/>
          </a:stretch>
        </p:blipFill>
        <p:spPr bwMode="auto">
          <a:xfrm>
            <a:off x="5835918" y="3164896"/>
            <a:ext cx="2620912" cy="2552269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F621DF-91C9-400A-B49C-26BA181D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63793" t="50908" r="8588" b="31817"/>
          <a:stretch>
            <a:fillRect/>
          </a:stretch>
        </p:blipFill>
        <p:spPr bwMode="auto">
          <a:xfrm>
            <a:off x="8409015" y="3163400"/>
            <a:ext cx="3023641" cy="2552269"/>
          </a:xfrm>
          <a:prstGeom prst="rect">
            <a:avLst/>
          </a:prstGeom>
          <a:noFill/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11F9B8DD-3477-4206-9335-FAFAC0595415}"/>
              </a:ext>
            </a:extLst>
          </p:cNvPr>
          <p:cNvSpPr>
            <a:spLocks noChangeAspect="1"/>
          </p:cNvSpPr>
          <p:nvPr/>
        </p:nvSpPr>
        <p:spPr>
          <a:xfrm>
            <a:off x="10125338" y="4439534"/>
            <a:ext cx="423119" cy="423119"/>
          </a:xfrm>
          <a:prstGeom prst="ellipse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7D64954-62C4-4C0C-8C63-EB63ED8085F1}"/>
              </a:ext>
            </a:extLst>
          </p:cNvPr>
          <p:cNvSpPr>
            <a:spLocks noChangeAspect="1"/>
          </p:cNvSpPr>
          <p:nvPr/>
        </p:nvSpPr>
        <p:spPr>
          <a:xfrm>
            <a:off x="7818064" y="2467117"/>
            <a:ext cx="423119" cy="423119"/>
          </a:xfrm>
          <a:prstGeom prst="ellipse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127</Words>
  <Application>Microsoft Office PowerPoint</Application>
  <PresentationFormat>Widescreen</PresentationFormat>
  <Paragraphs>27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微软雅黑</vt:lpstr>
      <vt:lpstr>宋体</vt:lpstr>
      <vt:lpstr>Arial</vt:lpstr>
      <vt:lpstr>Arial-Rounded</vt:lpstr>
      <vt:lpstr>Calibri</vt:lpstr>
      <vt:lpstr>等线</vt:lpstr>
      <vt:lpstr>DFPOP1-W9</vt:lpstr>
      <vt:lpstr>Lato</vt:lpstr>
      <vt:lpstr>仓耳羽辰体-谷力 W05</vt:lpstr>
      <vt:lpstr>华康少女文字W5</vt:lpstr>
      <vt:lpstr>方正静蕾简体</vt:lpstr>
      <vt:lpstr>Office Theme</vt:lpstr>
      <vt:lpstr>2_Office 主题</vt:lpstr>
      <vt:lpstr>https://www.freeppt7.com</vt:lpstr>
      <vt:lpstr>2_Office 主题​​</vt:lpstr>
      <vt:lpstr>3_Office 主题</vt:lpstr>
      <vt:lpstr>3_Office 主题​​</vt:lpstr>
      <vt:lpstr>2_Office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51</cp:revision>
  <dcterms:created xsi:type="dcterms:W3CDTF">2021-07-20T01:55:21Z</dcterms:created>
  <dcterms:modified xsi:type="dcterms:W3CDTF">2024-12-26T22:45:19Z</dcterms:modified>
</cp:coreProperties>
</file>