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16"/>
  </p:notesMasterIdLst>
  <p:sldIdLst>
    <p:sldId id="3401" r:id="rId6"/>
    <p:sldId id="2007577111" r:id="rId7"/>
    <p:sldId id="3399" r:id="rId8"/>
    <p:sldId id="310" r:id="rId9"/>
    <p:sldId id="323" r:id="rId10"/>
    <p:sldId id="2007577112" r:id="rId11"/>
    <p:sldId id="2007577113" r:id="rId12"/>
    <p:sldId id="316" r:id="rId13"/>
    <p:sldId id="324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8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16: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KHỐI LẬP PHƯƠNG.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886" y="430300"/>
            <a:ext cx="2467086" cy="109662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98500" y="810551"/>
            <a:ext cx="579222" cy="627802"/>
            <a:chOff x="148926" y="608025"/>
            <a:chExt cx="434567" cy="471015"/>
          </a:xfrm>
        </p:grpSpPr>
        <p:sp>
          <p:nvSpPr>
            <p:cNvPr id="15" name="Oval 14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308" y="608025"/>
              <a:ext cx="348099" cy="438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02"/>
              <a:r>
                <a:rPr lang="en-GB" sz="3199" b="1" dirty="0">
                  <a:solidFill>
                    <a:srgbClr val="ED7D31"/>
                  </a:solidFill>
                  <a:latin typeface="UTM Cookies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2" name="Picture 2" descr="F:\AAA-PDF-SGK\B16 - LT1 - 3.png"/>
          <p:cNvPicPr>
            <a:picLocks noChangeAspect="1" noChangeArrowheads="1"/>
          </p:cNvPicPr>
          <p:nvPr/>
        </p:nvPicPr>
        <p:blipFill>
          <a:blip r:embed="rId3" cstate="print"/>
          <a:srcRect l="17175" t="9091" r="13495" b="61816"/>
          <a:stretch>
            <a:fillRect/>
          </a:stretch>
        </p:blipFill>
        <p:spPr bwMode="auto">
          <a:xfrm>
            <a:off x="1823593" y="1526921"/>
            <a:ext cx="8544813" cy="4838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362" y="635184"/>
            <a:ext cx="2230362" cy="991397"/>
          </a:xfrm>
          <a:prstGeom prst="rect">
            <a:avLst/>
          </a:prstGeom>
          <a:noFill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859" y="4103176"/>
            <a:ext cx="2323925" cy="23239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46052" y="2121647"/>
            <a:ext cx="3005030" cy="2134854"/>
            <a:chOff x="923211" y="1568980"/>
            <a:chExt cx="2254555" cy="1104533"/>
          </a:xfrm>
        </p:grpSpPr>
        <p:sp>
          <p:nvSpPr>
            <p:cNvPr id="38" name="Cloud Callout 37"/>
            <p:cNvSpPr/>
            <p:nvPr/>
          </p:nvSpPr>
          <p:spPr>
            <a:xfrm>
              <a:off x="923211" y="1568980"/>
              <a:ext cx="2254555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8405" y="1732228"/>
              <a:ext cx="1855865" cy="71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chọn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đúng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nhé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6" name="Picture 2" descr="F:\AAA-PDF-SGK\B16 - LT1 - 3.png"/>
          <p:cNvPicPr>
            <a:picLocks noChangeAspect="1" noChangeArrowheads="1"/>
          </p:cNvPicPr>
          <p:nvPr/>
        </p:nvPicPr>
        <p:blipFill>
          <a:blip r:embed="rId4" cstate="print"/>
          <a:srcRect l="23312" t="21817" r="13495" b="61816"/>
          <a:stretch>
            <a:fillRect/>
          </a:stretch>
        </p:blipFill>
        <p:spPr bwMode="auto">
          <a:xfrm>
            <a:off x="4151082" y="853773"/>
            <a:ext cx="7164019" cy="2504132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6508" y="3895067"/>
            <a:ext cx="6474175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A.  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hơn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6508" y="4944896"/>
            <a:ext cx="827802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B.  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Hai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bằng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nhau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4448496" y="4881956"/>
            <a:ext cx="608246" cy="6385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169054" y="2374045"/>
            <a:ext cx="7606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Giải</a:t>
            </a:r>
            <a:r>
              <a:rPr kumimoji="0" lang="en-US" sz="72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lao</a:t>
            </a:r>
            <a:endParaRPr kumimoji="0" lang="en-US" sz="7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hen Cô Vy NIOEH x KHƯNG x MIN x ERIK  WASHING HAND SONG  CORONA SONG_1080p">
            <a:hlinkClick r:id="" action="ppaction://media"/>
            <a:extLst>
              <a:ext uri="{FF2B5EF4-FFF2-40B4-BE49-F238E27FC236}">
                <a16:creationId xmlns:a16="http://schemas.microsoft.com/office/drawing/2014/main" id="{B5B798D1-25ED-4636-8021-5AE346370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560" y="1988048"/>
            <a:ext cx="2226629" cy="989738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677296" y="977735"/>
            <a:ext cx="579222" cy="636888"/>
            <a:chOff x="148926" y="601208"/>
            <a:chExt cx="434567" cy="477832"/>
          </a:xfrm>
        </p:grpSpPr>
        <p:sp>
          <p:nvSpPr>
            <p:cNvPr id="24" name="Oval 23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2361" y="601208"/>
              <a:ext cx="348099" cy="438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02"/>
              <a:r>
                <a:rPr lang="en-GB" sz="3199" b="1" dirty="0">
                  <a:solidFill>
                    <a:srgbClr val="ED7D31"/>
                  </a:solidFill>
                  <a:latin typeface="UTM Cookies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2" name="Picture 2" descr="F:\AAA-PDF-SGK\B16 - LT1 - 4.png"/>
          <p:cNvPicPr>
            <a:picLocks noChangeAspect="1" noChangeArrowheads="1"/>
          </p:cNvPicPr>
          <p:nvPr/>
        </p:nvPicPr>
        <p:blipFill>
          <a:blip r:embed="rId3" cstate="print"/>
          <a:srcRect l="17175" t="46362" r="8588" b="10000"/>
          <a:stretch>
            <a:fillRect/>
          </a:stretch>
        </p:blipFill>
        <p:spPr bwMode="auto">
          <a:xfrm>
            <a:off x="3160502" y="896305"/>
            <a:ext cx="7067277" cy="5606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4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733" y="379790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135" y="4033876"/>
            <a:ext cx="2275779" cy="2649947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64739" y="1371189"/>
            <a:ext cx="3947356" cy="2297098"/>
            <a:chOff x="728901" y="1286934"/>
            <a:chExt cx="2654379" cy="1185334"/>
          </a:xfrm>
        </p:grpSpPr>
        <p:sp>
          <p:nvSpPr>
            <p:cNvPr id="125" name="Cloud Callout 124"/>
            <p:cNvSpPr/>
            <p:nvPr/>
          </p:nvSpPr>
          <p:spPr>
            <a:xfrm>
              <a:off x="728901" y="1286934"/>
              <a:ext cx="2654379" cy="1185334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3115" y="1372586"/>
              <a:ext cx="2472169" cy="101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Chúng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ta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cùng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xếp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8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khối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lập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phương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nhỏ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thành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khối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lập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phương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lớn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nhé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26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1792799"/>
            <a:ext cx="596927" cy="592941"/>
          </a:xfrm>
          <a:prstGeom prst="rect">
            <a:avLst/>
          </a:prstGeom>
          <a:noFill/>
        </p:spPr>
      </p:pic>
      <p:pic>
        <p:nvPicPr>
          <p:cNvPr id="43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2989006"/>
            <a:ext cx="596927" cy="592941"/>
          </a:xfrm>
          <a:prstGeom prst="rect">
            <a:avLst/>
          </a:prstGeom>
          <a:noFill/>
        </p:spPr>
      </p:pic>
      <p:pic>
        <p:nvPicPr>
          <p:cNvPr id="44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4162642"/>
            <a:ext cx="596927" cy="592941"/>
          </a:xfrm>
          <a:prstGeom prst="rect">
            <a:avLst/>
          </a:prstGeom>
          <a:noFill/>
        </p:spPr>
      </p:pic>
      <p:pic>
        <p:nvPicPr>
          <p:cNvPr id="45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5358850"/>
            <a:ext cx="596927" cy="592941"/>
          </a:xfrm>
          <a:prstGeom prst="rect">
            <a:avLst/>
          </a:prstGeom>
          <a:noFill/>
        </p:spPr>
      </p:pic>
      <p:pic>
        <p:nvPicPr>
          <p:cNvPr id="46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1792799"/>
            <a:ext cx="596927" cy="592941"/>
          </a:xfrm>
          <a:prstGeom prst="rect">
            <a:avLst/>
          </a:prstGeom>
          <a:noFill/>
        </p:spPr>
      </p:pic>
      <p:pic>
        <p:nvPicPr>
          <p:cNvPr id="47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2989006"/>
            <a:ext cx="596927" cy="592941"/>
          </a:xfrm>
          <a:prstGeom prst="rect">
            <a:avLst/>
          </a:prstGeom>
          <a:noFill/>
        </p:spPr>
      </p:pic>
      <p:pic>
        <p:nvPicPr>
          <p:cNvPr id="48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4162642"/>
            <a:ext cx="596927" cy="592941"/>
          </a:xfrm>
          <a:prstGeom prst="rect">
            <a:avLst/>
          </a:prstGeom>
          <a:noFill/>
        </p:spPr>
      </p:pic>
      <p:pic>
        <p:nvPicPr>
          <p:cNvPr id="49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5358850"/>
            <a:ext cx="596927" cy="592941"/>
          </a:xfrm>
          <a:prstGeom prst="rect">
            <a:avLst/>
          </a:prstGeom>
          <a:noFill/>
        </p:spPr>
      </p:pic>
      <p:pic>
        <p:nvPicPr>
          <p:cNvPr id="1027" name="Picture 3" descr="F:\AAA-LÀM ẢNH SLIDE\Bai14-LT-3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2372" y="2136756"/>
            <a:ext cx="3215789" cy="3213395"/>
          </a:xfrm>
          <a:prstGeom prst="rect">
            <a:avLst/>
          </a:prstGeom>
          <a:noFill/>
        </p:spPr>
      </p:pic>
      <p:sp>
        <p:nvSpPr>
          <p:cNvPr id="61" name="Right Arrow 60"/>
          <p:cNvSpPr/>
          <p:nvPr/>
        </p:nvSpPr>
        <p:spPr>
          <a:xfrm>
            <a:off x="6861263" y="3475903"/>
            <a:ext cx="902797" cy="70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95</Words>
  <Application>Microsoft Office PowerPoint</Application>
  <PresentationFormat>Widescreen</PresentationFormat>
  <Paragraphs>14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微软雅黑</vt:lpstr>
      <vt:lpstr>Arial</vt:lpstr>
      <vt:lpstr>Arial-Rounded</vt:lpstr>
      <vt:lpstr>Calibri</vt:lpstr>
      <vt:lpstr>等线</vt:lpstr>
      <vt:lpstr>Lato</vt:lpstr>
      <vt:lpstr>UTM Cookies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2021-07-20T01:55:21Z</dcterms:created>
  <dcterms:modified xsi:type="dcterms:W3CDTF">2024-12-26T22:45:34Z</dcterms:modified>
</cp:coreProperties>
</file>