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61" r:id="rId2"/>
    <p:sldMasterId id="2147483827" r:id="rId3"/>
    <p:sldMasterId id="2147483873" r:id="rId4"/>
    <p:sldMasterId id="2147483895" r:id="rId5"/>
  </p:sldMasterIdLst>
  <p:notesMasterIdLst>
    <p:notesMasterId r:id="rId17"/>
  </p:notesMasterIdLst>
  <p:sldIdLst>
    <p:sldId id="3401" r:id="rId6"/>
    <p:sldId id="2007577113" r:id="rId7"/>
    <p:sldId id="3399" r:id="rId8"/>
    <p:sldId id="2007577107" r:id="rId9"/>
    <p:sldId id="308" r:id="rId10"/>
    <p:sldId id="315" r:id="rId11"/>
    <p:sldId id="321" r:id="rId12"/>
    <p:sldId id="2007577108" r:id="rId13"/>
    <p:sldId id="320" r:id="rId14"/>
    <p:sldId id="318" r:id="rId15"/>
    <p:sldId id="51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754" autoAdjust="0"/>
    <p:restoredTop sz="94660"/>
  </p:normalViewPr>
  <p:slideViewPr>
    <p:cSldViewPr snapToGrid="0">
      <p:cViewPr varScale="1">
        <p:scale>
          <a:sx n="88" d="100"/>
          <a:sy n="88" d="100"/>
        </p:scale>
        <p:origin x="370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7019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507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455187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520677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130366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34648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8012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99578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746522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213756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269684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995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797954"/>
            <a:ext cx="12192000" cy="392380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27026" y="-12700"/>
            <a:ext cx="12192000" cy="237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自定义版式"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85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590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9.jpe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27/12/2024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786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285CA-3D3B-499B-A815-2AD862AD2232}" type="datetimeFigureOut">
              <a:rPr lang="zh-CN" altLang="en-US" smtClean="0"/>
              <a:t>2024/12/27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30D7C-B902-4C8A-813F-8FDDF456C4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321589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7" r:id="rId2"/>
    <p:sldLayoutId id="2147483898" r:id="rId3"/>
    <p:sldLayoutId id="2147483924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>
        <p14:ferris dir="l"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47.png"/><Relationship Id="rId5" Type="http://schemas.openxmlformats.org/officeDocument/2006/relationships/image" Target="../media/image40.png"/><Relationship Id="rId10" Type="http://schemas.openxmlformats.org/officeDocument/2006/relationships/image" Target="../media/image51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5.emf"/><Relationship Id="rId4" Type="http://schemas.openxmlformats.org/officeDocument/2006/relationships/image" Target="../media/image54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68BCE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5356" y="373462"/>
            <a:ext cx="1503363" cy="76161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018" y="1680310"/>
            <a:ext cx="1892506" cy="958803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24" y="2913485"/>
            <a:ext cx="12192000" cy="3923805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57924" y="-10429"/>
            <a:ext cx="12192000" cy="237744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1457" y="4276684"/>
            <a:ext cx="6167457" cy="2581316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164" y="4255974"/>
            <a:ext cx="6167457" cy="2581316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32" y="318622"/>
            <a:ext cx="1855631" cy="2164903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3924" y="355755"/>
            <a:ext cx="1676754" cy="2152650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377" y="3339017"/>
            <a:ext cx="889995" cy="736427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82" y="2956868"/>
            <a:ext cx="1288686" cy="141863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332201" y="1565038"/>
            <a:ext cx="760622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Chào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mừng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thầy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cô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và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các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em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đến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với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môn</a:t>
            </a:r>
            <a:r>
              <a:rPr lang="en-US" sz="5400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 </a:t>
            </a:r>
            <a:r>
              <a:rPr lang="en-US" sz="5400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/>
              </a:rPr>
              <a:t>Toán</a:t>
            </a:r>
            <a:endParaRPr kumimoji="0" lang="en-US" sz="5400" b="1" i="0" u="none" strike="noStrike" kern="1200" cap="none" spc="0" normalizeH="0" baseline="0" noProof="0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/>
          <p:cNvGrpSpPr/>
          <p:nvPr/>
        </p:nvGrpSpPr>
        <p:grpSpPr>
          <a:xfrm>
            <a:off x="8722686" y="5087824"/>
            <a:ext cx="1668889" cy="514599"/>
            <a:chOff x="4565929" y="4322274"/>
            <a:chExt cx="375778" cy="386083"/>
          </a:xfrm>
        </p:grpSpPr>
        <p:sp>
          <p:nvSpPr>
            <p:cNvPr id="34" name="Rounded Rectangle 33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4711755" y="4322274"/>
              <a:ext cx="77314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8722687" y="5831879"/>
            <a:ext cx="1683935" cy="514599"/>
            <a:chOff x="6018390" y="4322274"/>
            <a:chExt cx="375778" cy="386083"/>
          </a:xfrm>
        </p:grpSpPr>
        <p:sp>
          <p:nvSpPr>
            <p:cNvPr id="37" name="Rounded Rectangle 36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6164824" y="4322274"/>
              <a:ext cx="76623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8724618" y="5120544"/>
            <a:ext cx="1674081" cy="491230"/>
            <a:chOff x="4565929" y="4339807"/>
            <a:chExt cx="375778" cy="368550"/>
          </a:xfrm>
        </p:grpSpPr>
        <p:sp>
          <p:nvSpPr>
            <p:cNvPr id="46" name="Rounded Rectangle 45"/>
            <p:cNvSpPr/>
            <p:nvPr/>
          </p:nvSpPr>
          <p:spPr>
            <a:xfrm>
              <a:off x="4565929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595782" y="4344852"/>
              <a:ext cx="284304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tròn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722637" y="5870297"/>
            <a:ext cx="1683932" cy="491230"/>
            <a:chOff x="6018390" y="4339807"/>
            <a:chExt cx="375778" cy="368550"/>
          </a:xfrm>
        </p:grpSpPr>
        <p:sp>
          <p:nvSpPr>
            <p:cNvPr id="49" name="Rounded Rectangle 48"/>
            <p:cNvSpPr/>
            <p:nvPr/>
          </p:nvSpPr>
          <p:spPr>
            <a:xfrm>
              <a:off x="6018390" y="4339807"/>
              <a:ext cx="375778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6024856" y="4344852"/>
              <a:ext cx="331319" cy="3155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Hình</a:t>
              </a:r>
              <a:r>
                <a:rPr lang="en-US" sz="2133" dirty="0">
                  <a:solidFill>
                    <a:prstClr val="white"/>
                  </a:solidFill>
                  <a:latin typeface="Calibri" panose="020F0502020204030204" pitchFamily="34" charset="0"/>
                </a:rPr>
                <a:t> </a:t>
              </a:r>
              <a:r>
                <a:rPr lang="en-US" sz="2133" dirty="0" err="1">
                  <a:solidFill>
                    <a:prstClr val="white"/>
                  </a:solidFill>
                  <a:latin typeface="Calibri" panose="020F0502020204030204" pitchFamily="34" charset="0"/>
                </a:rPr>
                <a:t>vuông</a:t>
              </a:r>
              <a:endParaRPr lang="en-US" sz="2133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3" y="694077"/>
            <a:ext cx="1855501" cy="927751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4375177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mấy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098135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Từ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sang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vị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trí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thứ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ba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gì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1809362" y="5842190"/>
            <a:ext cx="7408584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ở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giữa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tròn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và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399" dirty="0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tam </a:t>
            </a:r>
            <a:r>
              <a:rPr lang="en-GB" sz="2399" dirty="0" err="1">
                <a:solidFill>
                  <a:prstClr val="black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giác</a:t>
            </a:r>
            <a:endParaRPr lang="en-GB" sz="2399" dirty="0">
              <a:solidFill>
                <a:prstClr val="black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2" name="Picture 11" descr="F:\AAA-PDF-SGK\B15 - HĐ2 - 2.png"/>
          <p:cNvPicPr>
            <a:picLocks noChangeAspect="1" noChangeArrowheads="1"/>
          </p:cNvPicPr>
          <p:nvPr/>
        </p:nvPicPr>
        <p:blipFill>
          <a:blip r:embed="rId3"/>
          <a:srcRect l="35577" t="83634" r="55206" b="9091"/>
          <a:stretch>
            <a:fillRect/>
          </a:stretch>
        </p:blipFill>
        <p:spPr bwMode="auto">
          <a:xfrm>
            <a:off x="1379023" y="2016754"/>
            <a:ext cx="2160579" cy="2301364"/>
          </a:xfrm>
          <a:prstGeom prst="rect">
            <a:avLst/>
          </a:prstGeom>
          <a:noFill/>
        </p:spPr>
      </p:pic>
      <p:pic>
        <p:nvPicPr>
          <p:cNvPr id="19" name="Picture 18" descr="F:\AAA-PDF-SGK\B15 - HĐ2 - 2.png"/>
          <p:cNvPicPr>
            <a:picLocks noChangeAspect="1" noChangeArrowheads="1"/>
          </p:cNvPicPr>
          <p:nvPr/>
        </p:nvPicPr>
        <p:blipFill>
          <a:blip r:embed="rId3"/>
          <a:srcRect l="47109" t="83634" r="44164" b="9091"/>
          <a:stretch>
            <a:fillRect/>
          </a:stretch>
        </p:blipFill>
        <p:spPr bwMode="auto">
          <a:xfrm>
            <a:off x="4403894" y="2016755"/>
            <a:ext cx="2045842" cy="2301695"/>
          </a:xfrm>
          <a:prstGeom prst="rect">
            <a:avLst/>
          </a:prstGeom>
          <a:noFill/>
        </p:spPr>
      </p:pic>
      <p:pic>
        <p:nvPicPr>
          <p:cNvPr id="20" name="Picture 19" descr="F:\AAA-PDF-SGK\B15 - HĐ2 - 2.png"/>
          <p:cNvPicPr>
            <a:picLocks noChangeAspect="1" noChangeArrowheads="1"/>
          </p:cNvPicPr>
          <p:nvPr/>
        </p:nvPicPr>
        <p:blipFill>
          <a:blip r:embed="rId3"/>
          <a:srcRect l="58886" t="83634" r="25763" b="9091"/>
          <a:stretch>
            <a:fillRect/>
          </a:stretch>
        </p:blipFill>
        <p:spPr bwMode="auto">
          <a:xfrm>
            <a:off x="7244753" y="2016754"/>
            <a:ext cx="3598369" cy="2301364"/>
          </a:xfrm>
          <a:prstGeom prst="rect">
            <a:avLst/>
          </a:prstGeom>
          <a:noFill/>
        </p:spPr>
      </p:pic>
      <p:grpSp>
        <p:nvGrpSpPr>
          <p:cNvPr id="30" name="Group 29"/>
          <p:cNvGrpSpPr/>
          <p:nvPr/>
        </p:nvGrpSpPr>
        <p:grpSpPr>
          <a:xfrm>
            <a:off x="8722689" y="4364866"/>
            <a:ext cx="500862" cy="514599"/>
            <a:chOff x="3132549" y="4322274"/>
            <a:chExt cx="375777" cy="386083"/>
          </a:xfrm>
        </p:grpSpPr>
        <p:sp>
          <p:nvSpPr>
            <p:cNvPr id="31" name="Rounded Rectangle 30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3150606" y="4322274"/>
              <a:ext cx="257612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black"/>
                  </a:solidFill>
                  <a:latin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722687" y="4364866"/>
            <a:ext cx="500862" cy="514599"/>
            <a:chOff x="3132549" y="4322274"/>
            <a:chExt cx="375777" cy="386083"/>
          </a:xfrm>
        </p:grpSpPr>
        <p:sp>
          <p:nvSpPr>
            <p:cNvPr id="43" name="Rounded Rectangle 42"/>
            <p:cNvSpPr/>
            <p:nvPr/>
          </p:nvSpPr>
          <p:spPr>
            <a:xfrm>
              <a:off x="3132549" y="4339807"/>
              <a:ext cx="375777" cy="368550"/>
            </a:xfrm>
            <a:prstGeom prst="roundRect">
              <a:avLst/>
            </a:prstGeom>
            <a:solidFill>
              <a:schemeClr val="accent2"/>
            </a:solidFill>
            <a:ln w="1905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 dirty="0">
                <a:solidFill>
                  <a:prstClr val="white"/>
                </a:solidFill>
                <a:latin typeface="Calibri" panose="020F0502020204030204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3157282" y="4322274"/>
              <a:ext cx="268436" cy="3770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2666" dirty="0">
                  <a:solidFill>
                    <a:prstClr val="white"/>
                  </a:solidFill>
                  <a:latin typeface="Calibri" panose="020F0502020204030204" pitchFamily="34" charset="0"/>
                </a:rPr>
                <a:t>3</a:t>
              </a:r>
            </a:p>
          </p:txBody>
        </p:sp>
      </p:grpSp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403894" y="1247198"/>
            <a:ext cx="2753928" cy="4060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2.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Trả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lời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câu</a:t>
            </a:r>
            <a:r>
              <a:rPr lang="en-GB" sz="2800" b="1" dirty="0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40505E"/>
                </a:solidFill>
                <a:latin typeface="Calibri" panose="020F0502020204030204" pitchFamily="34" charset="0"/>
                <a:cs typeface="Lato" panose="020F0502020204030203" pitchFamily="34" charset="0"/>
              </a:rPr>
              <a:t>hỏi</a:t>
            </a:r>
            <a:endParaRPr lang="en-GB" sz="2800" b="1" dirty="0">
              <a:solidFill>
                <a:srgbClr val="40505E"/>
              </a:solidFill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53542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05517" y="3120837"/>
            <a:ext cx="8814390" cy="164269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 defTabSz="914347">
              <a:lnSpc>
                <a:spcPct val="120000"/>
              </a:lnSpc>
              <a:defRPr/>
            </a:pPr>
            <a:r>
              <a:rPr kumimoji="0" lang="vi-VN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BÀI</a:t>
            </a:r>
            <a:r>
              <a:rPr kumimoji="0" lang="en-US" sz="44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15: </a:t>
            </a:r>
            <a:r>
              <a:rPr lang="vi-VN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VỊ TRÍ, ĐỊNH HƯỚNG TRONG KHÔNG GIAN</a:t>
            </a:r>
            <a:r>
              <a:rPr lang="en-US" sz="44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 </a:t>
            </a:r>
            <a:endParaRPr kumimoji="0" lang="vi-VN" sz="44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5077" y="894186"/>
            <a:ext cx="2163877" cy="1242746"/>
            <a:chOff x="1523997" y="0"/>
            <a:chExt cx="2190752" cy="101535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5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4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799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1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34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551107" y="1059713"/>
            <a:ext cx="65567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47">
              <a:defRPr/>
            </a:pP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lập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phương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.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Khối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hộp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chữ</a:t>
            </a:r>
            <a:r>
              <a:rPr lang="en-US" sz="3600" b="1" dirty="0">
                <a:solidFill>
                  <a:prstClr val="white"/>
                </a:solidFill>
                <a:latin typeface="Arial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Arial"/>
              </a:rPr>
              <a:t>nhật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247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161" y="4285397"/>
            <a:ext cx="11818861" cy="23883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1101" y="1473958"/>
            <a:ext cx="8272979" cy="26352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81" y="395786"/>
            <a:ext cx="9935813" cy="1302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321" y="2872861"/>
            <a:ext cx="7195481" cy="3419904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5176274" y="2095459"/>
            <a:ext cx="74433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Tiết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方正静蕾简体" panose="02000000000000000000" pitchFamily="2" charset="-122"/>
                <a:cs typeface="+mn-cs"/>
              </a:rPr>
              <a:t> 3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方正静蕾简体" panose="02000000000000000000" pitchFamily="2" charset="-122"/>
              <a:cs typeface="+mn-c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Khám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phá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46409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AAA-PDF-SGK\B15 - KP2 -1.png"/>
          <p:cNvPicPr>
            <a:picLocks noChangeAspect="1" noChangeArrowheads="1"/>
          </p:cNvPicPr>
          <p:nvPr/>
        </p:nvPicPr>
        <p:blipFill>
          <a:blip r:embed="rId2" cstate="print"/>
          <a:srcRect l="17175" t="13636" r="9814" b="56362"/>
          <a:stretch>
            <a:fillRect/>
          </a:stretch>
        </p:blipFill>
        <p:spPr bwMode="auto">
          <a:xfrm>
            <a:off x="1436914" y="1246157"/>
            <a:ext cx="8953995" cy="4965581"/>
          </a:xfrm>
          <a:prstGeom prst="rect">
            <a:avLst/>
          </a:prstGeom>
          <a:noFill/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904" y="243657"/>
            <a:ext cx="2625961" cy="131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1866591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Rùa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8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574661" y="2378517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bạn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Thỏ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pic>
        <p:nvPicPr>
          <p:cNvPr id="2052" name="Picture 4" descr="F:\AAA-LÀM ẢNH SLIDE\Bai15-KP2-1(3)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60482" y="5043955"/>
            <a:ext cx="6191651" cy="1143074"/>
          </a:xfrm>
          <a:prstGeom prst="rect">
            <a:avLst/>
          </a:prstGeom>
          <a:noFill/>
        </p:spPr>
      </p:pic>
      <p:pic>
        <p:nvPicPr>
          <p:cNvPr id="16" name="Picture 2" descr="F:\AAA-LÀM ẢNH SLIDE\Bai15-KP2-1(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3815053" y="2889702"/>
            <a:ext cx="1739680" cy="2937900"/>
          </a:xfrm>
          <a:prstGeom prst="rect">
            <a:avLst/>
          </a:prstGeom>
          <a:noFill/>
        </p:spPr>
      </p:pic>
      <p:pic>
        <p:nvPicPr>
          <p:cNvPr id="17" name="Picture 3" descr="F:\AAA-LÀM ẢNH SLIDE\Bai15-KP2-1(2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0119" y="2837980"/>
            <a:ext cx="1945231" cy="2902804"/>
          </a:xfrm>
          <a:prstGeom prst="rect">
            <a:avLst/>
          </a:prstGeom>
          <a:noFill/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385106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920460" y="6178096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420378"/>
            <a:ext cx="2030996" cy="101549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4878344" y="1132733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b="1" dirty="0"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b="1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76923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79" grpId="0"/>
      <p:bldP spid="80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18" y="349940"/>
            <a:ext cx="2030996" cy="1015498"/>
          </a:xfrm>
          <a:prstGeom prst="rect">
            <a:avLst/>
          </a:prstGeom>
        </p:spPr>
      </p:pic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5088688" y="682424"/>
            <a:ext cx="243531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3732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3732" dirty="0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 - </a:t>
            </a:r>
            <a:r>
              <a:rPr lang="en-GB" sz="3732" dirty="0" err="1">
                <a:solidFill>
                  <a:srgbClr val="40505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3732" dirty="0">
              <a:solidFill>
                <a:srgbClr val="40505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pic>
        <p:nvPicPr>
          <p:cNvPr id="29" name="Picture 2" descr="F:\AAA-LÀM ẢNH SLIDE\Bai15-KP2-2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51423" y="2363449"/>
            <a:ext cx="2020869" cy="2984357"/>
          </a:xfrm>
          <a:prstGeom prst="rect">
            <a:avLst/>
          </a:prstGeom>
          <a:noFill/>
        </p:spPr>
      </p:pic>
      <p:pic>
        <p:nvPicPr>
          <p:cNvPr id="39" name="Picture 3" descr="F:\AAA-LÀM ẢNH SLIDE\Bai15-KP2-2(1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71944" y="1510193"/>
            <a:ext cx="1816744" cy="3837613"/>
          </a:xfrm>
          <a:prstGeom prst="rect">
            <a:avLst/>
          </a:prstGeom>
          <a:noFill/>
        </p:spPr>
      </p:pic>
      <p:pic>
        <p:nvPicPr>
          <p:cNvPr id="40" name="Picture 4" descr="F:\AAA-LÀM ẢNH SLIDE\Bai15-KP2-2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20732" y="1322400"/>
            <a:ext cx="1547289" cy="4025406"/>
          </a:xfrm>
          <a:prstGeom prst="rect">
            <a:avLst/>
          </a:prstGeom>
          <a:noFill/>
        </p:spPr>
      </p:pic>
      <p:sp>
        <p:nvSpPr>
          <p:cNvPr id="41" name="TextBox 40"/>
          <p:cNvSpPr txBox="1"/>
          <p:nvPr/>
        </p:nvSpPr>
        <p:spPr>
          <a:xfrm>
            <a:off x="4024276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1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611989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2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268555" y="5515477"/>
            <a:ext cx="393056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3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811685" y="6055633"/>
            <a:ext cx="84670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Mai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68559" y="6055633"/>
            <a:ext cx="990977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Nam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810640" y="6055633"/>
            <a:ext cx="1338059" cy="584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3199" dirty="0" err="1">
                <a:solidFill>
                  <a:srgbClr val="C00000"/>
                </a:solidFill>
                <a:latin typeface="Calibri" panose="020F0502020204030204" pitchFamily="34" charset="0"/>
                <a:cs typeface="Lato" pitchFamily="34" charset="0"/>
              </a:rPr>
              <a:t>Rô-bốt</a:t>
            </a:r>
            <a:endParaRPr lang="en-US" sz="3199" dirty="0">
              <a:solidFill>
                <a:srgbClr val="C00000"/>
              </a:solidFill>
              <a:latin typeface="Calibri" panose="020F0502020204030204" pitchFamily="34" charset="0"/>
              <a:cs typeface="Lato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33682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41" grpId="0"/>
      <p:bldP spid="51" grpId="0"/>
      <p:bldP spid="52" grpId="0"/>
      <p:bldP spid="53" grpId="0"/>
      <p:bldP spid="54" grpId="0"/>
      <p:bldP spid="5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CB143AC-1AC0-4BFB-A8BB-9336B7AD66E4}"/>
              </a:ext>
            </a:extLst>
          </p:cNvPr>
          <p:cNvSpPr txBox="1"/>
          <p:nvPr/>
        </p:nvSpPr>
        <p:spPr>
          <a:xfrm>
            <a:off x="3934046" y="3115339"/>
            <a:ext cx="47846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Hoạt</a:t>
            </a:r>
            <a:r>
              <a:rPr lang="en-US" sz="6600" b="1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6600" b="1" dirty="0" err="1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động</a:t>
            </a:r>
            <a:endParaRPr lang="en-US" sz="6600" b="1" dirty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446013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187" y="483390"/>
            <a:ext cx="2226464" cy="1113233"/>
          </a:xfrm>
          <a:prstGeom prst="rect">
            <a:avLst/>
          </a:prstGeom>
        </p:spPr>
      </p:pic>
      <p:pic>
        <p:nvPicPr>
          <p:cNvPr id="34" name="Picture 2" descr="F:\AAA-PDF-SGK\B15 - HĐ2 - 1.png"/>
          <p:cNvPicPr>
            <a:picLocks noChangeAspect="1" noChangeArrowheads="1"/>
          </p:cNvPicPr>
          <p:nvPr/>
        </p:nvPicPr>
        <p:blipFill>
          <a:blip r:embed="rId3"/>
          <a:srcRect l="55206" t="62725" r="30670" b="29999"/>
          <a:stretch>
            <a:fillRect/>
          </a:stretch>
        </p:blipFill>
        <p:spPr bwMode="auto">
          <a:xfrm>
            <a:off x="8427095" y="2427652"/>
            <a:ext cx="2903838" cy="2018247"/>
          </a:xfrm>
          <a:prstGeom prst="rect">
            <a:avLst/>
          </a:prstGeom>
          <a:noFill/>
        </p:spPr>
      </p:pic>
      <p:pic>
        <p:nvPicPr>
          <p:cNvPr id="35" name="Picture 2" descr="F:\AAA-PDF-SGK\B15 - HĐ2 - 1.png"/>
          <p:cNvPicPr>
            <a:picLocks noChangeAspect="1" noChangeArrowheads="1"/>
          </p:cNvPicPr>
          <p:nvPr/>
        </p:nvPicPr>
        <p:blipFill>
          <a:blip r:embed="rId3"/>
          <a:srcRect l="42938" t="62725" r="46618" b="29999"/>
          <a:stretch>
            <a:fillRect/>
          </a:stretch>
        </p:blipFill>
        <p:spPr bwMode="auto">
          <a:xfrm>
            <a:off x="5904682" y="2427652"/>
            <a:ext cx="2147229" cy="2018247"/>
          </a:xfrm>
          <a:prstGeom prst="rect">
            <a:avLst/>
          </a:prstGeom>
          <a:noFill/>
        </p:spPr>
      </p:pic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182830"/>
            <a:ext cx="4879392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hộp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chữ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nhật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716792" y="3910711"/>
            <a:ext cx="4430339" cy="5126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lnSpc>
                <a:spcPct val="100000"/>
              </a:lnSpc>
              <a:spcBef>
                <a:spcPts val="1333"/>
              </a:spcBef>
            </a:pP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-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lập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399" dirty="0" err="1">
                <a:latin typeface="Calibri" panose="020F0502020204030204" pitchFamily="34" charset="0"/>
                <a:cs typeface="Lato" panose="020F0502020204030203" pitchFamily="34" charset="0"/>
              </a:rPr>
              <a:t>phương</a:t>
            </a:r>
            <a:r>
              <a:rPr lang="en-GB" sz="2399" dirty="0">
                <a:latin typeface="Calibri" panose="020F0502020204030204" pitchFamily="34" charset="0"/>
                <a:cs typeface="Lato" panose="020F0502020204030203" pitchFamily="34" charset="0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6361819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9168015" y="4587745"/>
            <a:ext cx="1319863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666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endParaRPr lang="en-GB" sz="2666" dirty="0">
              <a:latin typeface="Calibri" panose="020F0502020204030204" pitchFamily="34" charset="0"/>
              <a:cs typeface="Lato" panose="020F0502020204030203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728F7483-F24B-6F4A-A22A-5B1ADFDC4C5F}"/>
              </a:ext>
            </a:extLst>
          </p:cNvPr>
          <p:cNvSpPr txBox="1">
            <a:spLocks/>
          </p:cNvSpPr>
          <p:nvPr/>
        </p:nvSpPr>
        <p:spPr>
          <a:xfrm>
            <a:off x="2168645" y="1811837"/>
            <a:ext cx="9312851" cy="83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defTabSz="1218804">
              <a:spcBef>
                <a:spcPts val="1333"/>
              </a:spcBef>
            </a:pP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1.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phải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,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bên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trái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là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khối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hình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 </a:t>
            </a:r>
            <a:r>
              <a:rPr lang="en-GB" sz="2666" b="1" dirty="0" err="1">
                <a:latin typeface="Calibri" panose="020F0502020204030204" pitchFamily="34" charset="0"/>
                <a:cs typeface="Lato" panose="020F0502020204030203" pitchFamily="34" charset="0"/>
              </a:rPr>
              <a:t>nào</a:t>
            </a:r>
            <a:r>
              <a:rPr lang="en-GB" sz="2666" b="1" dirty="0">
                <a:latin typeface="Calibri" panose="020F0502020204030204" pitchFamily="34" charset="0"/>
                <a:cs typeface="Lato" panose="020F0502020204030203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181722700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36" grpId="0"/>
      <p:bldP spid="37" grpId="0"/>
      <p:bldP spid="7" grpId="0"/>
      <p:bldP spid="9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697</TotalTime>
  <Words>157</Words>
  <Application>Microsoft Office PowerPoint</Application>
  <PresentationFormat>Widescreen</PresentationFormat>
  <Paragraphs>35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23" baseType="lpstr">
      <vt:lpstr>微软雅黑</vt:lpstr>
      <vt:lpstr>Arial</vt:lpstr>
      <vt:lpstr>Arial-Rounded</vt:lpstr>
      <vt:lpstr>Calibri</vt:lpstr>
      <vt:lpstr>等线</vt:lpstr>
      <vt:lpstr>Lato</vt:lpstr>
      <vt:lpstr>方正静蕾简体</vt:lpstr>
      <vt:lpstr>Office Theme</vt:lpstr>
      <vt:lpstr>2_Office 主题</vt:lpstr>
      <vt:lpstr>https://www.freeppt7.com</vt:lpstr>
      <vt:lpstr>3_Office 主题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51</cp:revision>
  <dcterms:created xsi:type="dcterms:W3CDTF">2021-07-20T01:55:21Z</dcterms:created>
  <dcterms:modified xsi:type="dcterms:W3CDTF">2024-12-26T22:36:16Z</dcterms:modified>
</cp:coreProperties>
</file>