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05" r:id="rId4"/>
  </p:sldMasterIdLst>
  <p:notesMasterIdLst>
    <p:notesMasterId r:id="rId21"/>
  </p:notesMasterIdLst>
  <p:handoutMasterIdLst>
    <p:handoutMasterId r:id="rId22"/>
  </p:handoutMasterIdLst>
  <p:sldIdLst>
    <p:sldId id="2007577112" r:id="rId5"/>
    <p:sldId id="368" r:id="rId6"/>
    <p:sldId id="369" r:id="rId7"/>
    <p:sldId id="370" r:id="rId8"/>
    <p:sldId id="371" r:id="rId9"/>
    <p:sldId id="372" r:id="rId10"/>
    <p:sldId id="2007577113" r:id="rId11"/>
    <p:sldId id="2007577114" r:id="rId12"/>
    <p:sldId id="308" r:id="rId13"/>
    <p:sldId id="315" r:id="rId14"/>
    <p:sldId id="316" r:id="rId15"/>
    <p:sldId id="264" r:id="rId16"/>
    <p:sldId id="319" r:id="rId17"/>
    <p:sldId id="317" r:id="rId18"/>
    <p:sldId id="318" r:id="rId19"/>
    <p:sldId id="20075771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>
            <a:extLst>
              <a:ext uri="{FF2B5EF4-FFF2-40B4-BE49-F238E27FC236}">
                <a16:creationId xmlns:a16="http://schemas.microsoft.com/office/drawing/2014/main" id="{6C02E3B1-5668-4AFC-8B77-8229D8761D1E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>
            <a:extLst>
              <a:ext uri="{FF2B5EF4-FFF2-40B4-BE49-F238E27FC236}">
                <a16:creationId xmlns:a16="http://schemas.microsoft.com/office/drawing/2014/main" id="{1A941DA0-7916-495C-B576-677A55049F2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5363" name="灯片编号占位符 3">
            <a:extLst>
              <a:ext uri="{FF2B5EF4-FFF2-40B4-BE49-F238E27FC236}">
                <a16:creationId xmlns:a16="http://schemas.microsoft.com/office/drawing/2014/main" id="{BFD1A5B0-4DB1-4CA5-ADBB-983CABB03C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9CE3E-6808-4024-B44E-2B95DB11F5D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7C63B-6F63-4DAF-A575-5179A7AF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2024/12/27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52C36-1F7B-411B-9212-CD7297AC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92233-1372-4AED-93F2-0597EF21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70460-55A5-4149-8CDD-CEE528E554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05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B98B1-2B84-4652-A828-360A8AD4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2024/12/27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7E624-DCCE-48B0-B067-1292F45D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F083B-1BC1-4689-908A-6B604FBB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B6F35-76B6-4CBA-8B7C-959248CD4F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7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934DB-0BC5-47C1-B42C-DC1C202C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2024/12/27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ADA0D-9CEC-48E1-A6C8-16C1ADB3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2A052-D9E8-4294-84DA-4A59536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5BA98-B8C0-45C1-9253-3C7485BB2B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6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992829-B3E3-4961-AD5A-BDEDDE9D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2024/12/27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D7E7C0-4CDF-42DA-9178-AAC53BC4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532DF8-6435-4DC1-81A0-8E740685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3BCEE-E18F-44DD-BDDE-7BDFF792D38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0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4A7F0E-40F8-421E-9DDE-0BD8F18C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2024/12/27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F71B33-15FC-4B14-AEDE-F700A75A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231748-D7E7-4BEB-BD69-F5E2F0FB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C6C8D-DAD4-4997-98E1-6919FD8781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8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0097E861-C478-407F-9FAB-1D4671B4FE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36971" r="-2"/>
          <a:stretch>
            <a:fillRect/>
          </a:stretch>
        </p:blipFill>
        <p:spPr bwMode="auto">
          <a:xfrm>
            <a:off x="0" y="2438401"/>
            <a:ext cx="12192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4A6CDFC5-D6D7-4F2C-8971-A94235FC4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6763"/>
            <a:ext cx="1281853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0D521E3F-EEC0-4B86-A0D8-129FFC8771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3"/>
          <a:stretch>
            <a:fillRect/>
          </a:stretch>
        </p:blipFill>
        <p:spPr bwMode="auto">
          <a:xfrm>
            <a:off x="-124883" y="4673600"/>
            <a:ext cx="1217506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23A07D03-3DE2-4102-B076-C7FBF061CF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5356226"/>
            <a:ext cx="12211051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9">
            <a:extLst>
              <a:ext uri="{FF2B5EF4-FFF2-40B4-BE49-F238E27FC236}">
                <a16:creationId xmlns:a16="http://schemas.microsoft.com/office/drawing/2014/main" id="{B4B51741-FFE3-427E-B8D9-8179E7B9123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4951" y="4254500"/>
            <a:ext cx="924983" cy="1771650"/>
            <a:chOff x="181346" y="1761375"/>
            <a:chExt cx="1517253" cy="2901593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47F99106-E57B-4510-A867-EDB5B245C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1">
              <a:extLst>
                <a:ext uri="{FF2B5EF4-FFF2-40B4-BE49-F238E27FC236}">
                  <a16:creationId xmlns:a16="http://schemas.microsoft.com/office/drawing/2014/main" id="{8756F2AF-2634-4014-8D51-06B22F079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2">
              <a:extLst>
                <a:ext uri="{FF2B5EF4-FFF2-40B4-BE49-F238E27FC236}">
                  <a16:creationId xmlns:a16="http://schemas.microsoft.com/office/drawing/2014/main" id="{C379A4E4-720A-4149-8AA3-C366A5ACB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13">
            <a:extLst>
              <a:ext uri="{FF2B5EF4-FFF2-40B4-BE49-F238E27FC236}">
                <a16:creationId xmlns:a16="http://schemas.microsoft.com/office/drawing/2014/main" id="{ADD6D1AA-5C10-457D-98EE-5F3DB2CC3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1"/>
          <a:stretch>
            <a:fillRect/>
          </a:stretch>
        </p:blipFill>
        <p:spPr bwMode="auto">
          <a:xfrm>
            <a:off x="11281833" y="4581526"/>
            <a:ext cx="823384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7702994A-5B30-4989-A594-8B3E8D82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2024/12/27</a:t>
            </a:fld>
            <a:endParaRPr lang="zh-CN" alt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3153208-FE48-4E2C-BD16-956E7DC9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BD99BAF-756A-4020-A3F9-E91998F9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D4FEF-9BBF-4D22-92A3-C0BE412C92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4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CA4F3E26-10A9-4145-AD9A-FE9450FA1BA7}"/>
              </a:ext>
            </a:extLst>
          </p:cNvPr>
          <p:cNvSpPr/>
          <p:nvPr userDrawn="1"/>
        </p:nvSpPr>
        <p:spPr>
          <a:xfrm>
            <a:off x="0" y="2149476"/>
            <a:ext cx="12192000" cy="470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92A7F725-D8C1-400E-A44B-9A0C1EF60F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5" r="17725" b="-2"/>
          <a:stretch>
            <a:fillRect/>
          </a:stretch>
        </p:blipFill>
        <p:spPr bwMode="auto">
          <a:xfrm>
            <a:off x="0" y="0"/>
            <a:ext cx="12192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D64BF65C-DFF4-46FA-A41C-2597DC960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t="27748" r="21866"/>
          <a:stretch>
            <a:fillRect/>
          </a:stretch>
        </p:blipFill>
        <p:spPr bwMode="auto">
          <a:xfrm>
            <a:off x="8798984" y="-33338"/>
            <a:ext cx="3393016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66B07975-347E-4D55-BBC4-3C23C4D8CF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2788"/>
            <a:ext cx="1281853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8B59C9EF-1B32-45CB-A948-529BB64655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3"/>
          <a:stretch>
            <a:fillRect/>
          </a:stretch>
        </p:blipFill>
        <p:spPr bwMode="auto">
          <a:xfrm>
            <a:off x="-16934" y="4673600"/>
            <a:ext cx="1217506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1D5DECC0-07E5-486A-9A37-4CB09D0BB1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5414"/>
            <a:ext cx="121920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6">
            <a:extLst>
              <a:ext uri="{FF2B5EF4-FFF2-40B4-BE49-F238E27FC236}">
                <a16:creationId xmlns:a16="http://schemas.microsoft.com/office/drawing/2014/main" id="{31BF939D-37FE-4B09-A55F-7068BBE557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1"/>
          <a:stretch>
            <a:fillRect/>
          </a:stretch>
        </p:blipFill>
        <p:spPr bwMode="auto">
          <a:xfrm>
            <a:off x="11281833" y="4581526"/>
            <a:ext cx="823384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9C897179-7019-4D99-991D-0BB78837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2024/12/27</a:t>
            </a:fld>
            <a:endParaRPr lang="zh-CN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122E710-A1AD-4D1C-8EFE-6DD2DBDB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9B8C5FB-C582-4B8B-B631-99C35DEB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0191-CFAD-4816-8A1B-0BFE080683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4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E01B315E-E9EB-43E7-8C17-7A342C77F356}"/>
              </a:ext>
            </a:extLst>
          </p:cNvPr>
          <p:cNvSpPr/>
          <p:nvPr userDrawn="1"/>
        </p:nvSpPr>
        <p:spPr>
          <a:xfrm>
            <a:off x="0" y="2149476"/>
            <a:ext cx="12192000" cy="470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A4F157CF-770E-4BF7-ADBE-3BE9C0F0C4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5" r="17725" b="-2"/>
          <a:stretch>
            <a:fillRect/>
          </a:stretch>
        </p:blipFill>
        <p:spPr bwMode="auto">
          <a:xfrm>
            <a:off x="0" y="0"/>
            <a:ext cx="12192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1D89BBD2-223E-4301-9E71-8B14B588E5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t="27748" r="21866"/>
          <a:stretch>
            <a:fillRect/>
          </a:stretch>
        </p:blipFill>
        <p:spPr bwMode="auto">
          <a:xfrm>
            <a:off x="8798984" y="-33338"/>
            <a:ext cx="3393016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7">
            <a:extLst>
              <a:ext uri="{FF2B5EF4-FFF2-40B4-BE49-F238E27FC236}">
                <a16:creationId xmlns:a16="http://schemas.microsoft.com/office/drawing/2014/main" id="{E9A1612D-3066-4856-A6B5-C683D9F7DF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 bwMode="auto">
          <a:xfrm>
            <a:off x="-19050" y="5570538"/>
            <a:ext cx="1281853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8">
            <a:extLst>
              <a:ext uri="{FF2B5EF4-FFF2-40B4-BE49-F238E27FC236}">
                <a16:creationId xmlns:a16="http://schemas.microsoft.com/office/drawing/2014/main" id="{AF7569F6-862B-4EDC-8B06-7E001B7E67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3" b="8110"/>
          <a:stretch>
            <a:fillRect/>
          </a:stretch>
        </p:blipFill>
        <p:spPr bwMode="auto">
          <a:xfrm>
            <a:off x="10584" y="5316539"/>
            <a:ext cx="12172949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49">
            <a:extLst>
              <a:ext uri="{FF2B5EF4-FFF2-40B4-BE49-F238E27FC236}">
                <a16:creationId xmlns:a16="http://schemas.microsoft.com/office/drawing/2014/main" id="{7B834F3B-FBEC-47C2-9F51-3D21231274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189664"/>
            <a:ext cx="1220681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29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F17FE327-2BB9-4C28-94C1-0E12D8D8DF1B}"/>
              </a:ext>
            </a:extLst>
          </p:cNvPr>
          <p:cNvSpPr/>
          <p:nvPr userDrawn="1"/>
        </p:nvSpPr>
        <p:spPr>
          <a:xfrm>
            <a:off x="0" y="2149476"/>
            <a:ext cx="12192000" cy="470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C2D7F1C0-77AD-4F77-9282-89B726BA81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5" r="17725" b="-2"/>
          <a:stretch>
            <a:fillRect/>
          </a:stretch>
        </p:blipFill>
        <p:spPr bwMode="auto">
          <a:xfrm>
            <a:off x="0" y="0"/>
            <a:ext cx="12192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5FA5E25D-E37B-45D7-942C-B0432801EF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t="27748" r="21866"/>
          <a:stretch>
            <a:fillRect/>
          </a:stretch>
        </p:blipFill>
        <p:spPr bwMode="auto">
          <a:xfrm>
            <a:off x="8798984" y="-33338"/>
            <a:ext cx="3393016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744201-A811-40A5-BE12-78C9BD31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2024/12/27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D802A0-E5DB-427B-B1CF-3DD2C3C6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4630F4-6C24-4890-8CA7-5A004D0D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98C7F-72B2-4B16-BB16-AC776EB1E0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7A262A-2C97-429C-A640-349D028B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2024/12/27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FED471-18E9-4C85-8C6C-7E8B198B3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E1F8E9-E5AB-4F30-A71E-641466CD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1D466-F533-4612-AB1E-34A296E45C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67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7785F-7063-4097-9CEE-416D9F58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2024/12/27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CC165-2643-425C-BC79-1B9F02BF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2D876-F99A-400D-AB28-F66BCE27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EEE78-0EF6-4F27-A4A0-BD961BEC1E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5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FABD6-CC36-4AA4-812E-84C5974C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2024/12/27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036F9-3003-42E1-882A-252AEDD9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B5CD1-CC56-45C7-8210-420A1298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709B3-9B9E-4D66-B681-2064779A8D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2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FFFF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C15C3FB5-EDA3-4F31-8367-63EDB3C7F8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734D6-F70E-4BC3-AB7A-02115D321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D69F7-DE71-46FC-87B5-14659FDB9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/>
              <a:pPr/>
              <a:t>2024/12/27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F8C4E-2DE4-4B1A-8777-43F806659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5A302-D5CE-4EE8-BBFD-BD1EF642F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fld id="{59104C5D-69BB-4056-BF54-1ACE8441B1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 advTm="100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华康少女文字W5" charset="0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华康少女文字W5" charset="0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华康少女文字W5" charset="0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华康少女文字W5" charset="0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华康少女文字W5" charset="0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华康少女文字W5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74" y="54538"/>
            <a:ext cx="2030996" cy="1015498"/>
          </a:xfrm>
          <a:prstGeom prst="rect">
            <a:avLst/>
          </a:prstGeom>
        </p:spPr>
      </p:pic>
      <p:pic>
        <p:nvPicPr>
          <p:cNvPr id="2055" name="Picture 7" descr="F:\AAA-LÀM ẢNH SLIDE\Bai15-KP1-1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141" y="5558684"/>
            <a:ext cx="7007967" cy="922316"/>
          </a:xfrm>
          <a:prstGeom prst="rect">
            <a:avLst/>
          </a:prstGeom>
          <a:noFill/>
        </p:spPr>
      </p:pic>
      <p:pic>
        <p:nvPicPr>
          <p:cNvPr id="62" name="Picture 5" descr="F:\AAA-LÀM ẢNH SLIDE\Bai15-KP1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3789" y="4683995"/>
            <a:ext cx="1407507" cy="1335847"/>
          </a:xfrm>
          <a:prstGeom prst="rect">
            <a:avLst/>
          </a:prstGeom>
          <a:noFill/>
        </p:spPr>
      </p:pic>
      <p:pic>
        <p:nvPicPr>
          <p:cNvPr id="74" name="Picture 2" descr="F:\AAA-LÀM ẢNH SLIDE\Bai15-KP1-1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4245" y="4652256"/>
            <a:ext cx="1407507" cy="1334494"/>
          </a:xfrm>
          <a:prstGeom prst="rect">
            <a:avLst/>
          </a:prstGeom>
          <a:noFill/>
        </p:spPr>
      </p:pic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624470" y="1170874"/>
            <a:ext cx="50100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73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Trước</a:t>
            </a:r>
            <a:r>
              <a:rPr lang="en-GB" sz="373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– </a:t>
            </a:r>
            <a:r>
              <a:rPr lang="en-GB" sz="373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Sau</a:t>
            </a:r>
            <a:r>
              <a:rPr lang="en-GB" sz="373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, ở </a:t>
            </a:r>
            <a:r>
              <a:rPr lang="en-GB" sz="373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giữa</a:t>
            </a:r>
            <a:endParaRPr lang="en-GB" sz="373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ato" panose="020F0502020204030203" pitchFamily="34" charset="0"/>
            </a:endParaRP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9" y="2207216"/>
            <a:ext cx="884851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nâu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trước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khoang</a:t>
            </a:r>
            <a:endParaRPr lang="en-GB" sz="2800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8" y="2935096"/>
            <a:ext cx="8034180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khoang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nâu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và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xám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88886" y="3642115"/>
            <a:ext cx="8087804" cy="1071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xám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sau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khoang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0" name="Picture 4" descr="F:\AAA-LÀM ẢNH SLIDE\Bai15-KP1-1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0093" y="4772486"/>
            <a:ext cx="1400747" cy="1330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92544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20" y="164988"/>
            <a:ext cx="2431986" cy="1215993"/>
          </a:xfrm>
          <a:prstGeom prst="rect">
            <a:avLst/>
          </a:prstGeom>
        </p:spPr>
      </p:pic>
      <p:pic>
        <p:nvPicPr>
          <p:cNvPr id="3076" name="Picture 4" descr="F:\AAA-LÀM ẢNH SLIDE\Bai15-KP1-2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995" y="2890389"/>
            <a:ext cx="4792585" cy="2608222"/>
          </a:xfrm>
          <a:prstGeom prst="rect">
            <a:avLst/>
          </a:prstGeom>
          <a:noFill/>
        </p:spPr>
      </p:pic>
      <p:pic>
        <p:nvPicPr>
          <p:cNvPr id="11" name="Picture 2" descr="F:\AAA-LÀM ẢNH SLIDE\Bai15-KP1-2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4260" y="4568430"/>
            <a:ext cx="1953843" cy="1373824"/>
          </a:xfrm>
          <a:prstGeom prst="rect">
            <a:avLst/>
          </a:prstGeom>
          <a:noFill/>
        </p:spPr>
      </p:pic>
      <p:pic>
        <p:nvPicPr>
          <p:cNvPr id="12" name="Picture 3" descr="F:\AAA-LÀM ẢNH SLIDE\Bai15-KP1-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8050" y="2057652"/>
            <a:ext cx="1055849" cy="1435788"/>
          </a:xfrm>
          <a:prstGeom prst="rect">
            <a:avLst/>
          </a:prstGeom>
          <a:noFill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3479" y="1137989"/>
            <a:ext cx="39959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Trên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–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Dưới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ato" panose="020F0502020204030203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19420" y="2758220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Búp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bê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trên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19420" y="3384536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dirty="0">
                <a:latin typeface="+mj-lt"/>
                <a:cs typeface="Lato" panose="020F0502020204030203" pitchFamily="34" charset="0"/>
              </a:rPr>
              <a:t>- Con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mèo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dưới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257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50" y="10070"/>
            <a:ext cx="3109995" cy="1554999"/>
          </a:xfrm>
          <a:prstGeom prst="rect">
            <a:avLst/>
          </a:prstGeom>
        </p:spPr>
      </p:pic>
      <p:pic>
        <p:nvPicPr>
          <p:cNvPr id="4098" name="Picture 2" descr="F:\AAA-PDF-SGK\B15 - HĐ1 - 1.png"/>
          <p:cNvPicPr>
            <a:picLocks noChangeAspect="1" noChangeArrowheads="1"/>
          </p:cNvPicPr>
          <p:nvPr/>
        </p:nvPicPr>
        <p:blipFill>
          <a:blip r:embed="rId3" cstate="print"/>
          <a:srcRect l="17175" t="61816" r="8588" b="23636"/>
          <a:stretch>
            <a:fillRect/>
          </a:stretch>
        </p:blipFill>
        <p:spPr bwMode="auto">
          <a:xfrm>
            <a:off x="975914" y="2687916"/>
            <a:ext cx="10240172" cy="2707993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41949" y="1720486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21793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62" y="125157"/>
            <a:ext cx="2514176" cy="1257089"/>
          </a:xfrm>
          <a:prstGeom prst="rect">
            <a:avLst/>
          </a:prstGeom>
        </p:spPr>
      </p:pic>
      <p:pic>
        <p:nvPicPr>
          <p:cNvPr id="6146" name="Picture 2" descr="F:\AAA-LÀM ẢNH SLIDE\Bai15-HĐ-1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546" y="4235142"/>
            <a:ext cx="9107867" cy="2341895"/>
          </a:xfrm>
          <a:prstGeom prst="rect">
            <a:avLst/>
          </a:prstGeom>
          <a:noFill/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2031182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94458" y="1966257"/>
            <a:ext cx="541068" cy="554613"/>
            <a:chOff x="7632352" y="2681286"/>
            <a:chExt cx="405942" cy="416104"/>
          </a:xfrm>
        </p:grpSpPr>
        <p:sp>
          <p:nvSpPr>
            <p:cNvPr id="2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94458" y="1966257"/>
            <a:ext cx="541068" cy="551632"/>
            <a:chOff x="7632352" y="2681286"/>
            <a:chExt cx="405942" cy="413868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8164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2031182"/>
            <a:ext cx="2759611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trước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2.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2761991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494458" y="2697066"/>
            <a:ext cx="541068" cy="554613"/>
            <a:chOff x="7632352" y="2681286"/>
            <a:chExt cx="405942" cy="416104"/>
          </a:xfrm>
        </p:grpSpPr>
        <p:sp>
          <p:nvSpPr>
            <p:cNvPr id="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94458" y="2697066"/>
            <a:ext cx="541068" cy="551632"/>
            <a:chOff x="7632352" y="2681286"/>
            <a:chExt cx="405942" cy="413868"/>
          </a:xfrm>
        </p:grpSpPr>
        <p:sp>
          <p:nvSpPr>
            <p:cNvPr id="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2761991"/>
            <a:ext cx="2759611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sau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3504333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494458" y="3439408"/>
            <a:ext cx="541068" cy="554613"/>
            <a:chOff x="7632352" y="2681286"/>
            <a:chExt cx="405942" cy="416104"/>
          </a:xfrm>
        </p:grpSpPr>
        <p:sp>
          <p:nvSpPr>
            <p:cNvPr id="3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94458" y="3439409"/>
            <a:ext cx="541068" cy="551632"/>
            <a:chOff x="7632352" y="2681286"/>
            <a:chExt cx="405942" cy="413868"/>
          </a:xfrm>
        </p:grpSpPr>
        <p:sp>
          <p:nvSpPr>
            <p:cNvPr id="3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3504333"/>
            <a:ext cx="4096394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1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và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696077" y="1413204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5081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32" y="212651"/>
            <a:ext cx="3258850" cy="1629426"/>
          </a:xfrm>
          <a:prstGeom prst="rect">
            <a:avLst/>
          </a:prstGeom>
        </p:spPr>
      </p:pic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3"/>
          <a:srcRect l="17175" t="78179" r="38030" b="8182"/>
          <a:stretch>
            <a:fillRect/>
          </a:stretch>
        </p:blipFill>
        <p:spPr bwMode="auto">
          <a:xfrm>
            <a:off x="2272239" y="2649706"/>
            <a:ext cx="7647521" cy="3141574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039109" y="2231502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Trả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lời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câu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hỏi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948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2"/>
          <a:srcRect l="52752" t="78179" r="38030" b="17272"/>
          <a:stretch>
            <a:fillRect/>
          </a:stretch>
        </p:blipFill>
        <p:spPr bwMode="auto">
          <a:xfrm>
            <a:off x="4853110" y="2165062"/>
            <a:ext cx="1954151" cy="130065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56" y="170515"/>
            <a:ext cx="3003762" cy="15018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2736586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365066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458167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2736586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ĐỎ.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365066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>
                <a:solidFill>
                  <a:srgbClr val="FFC000"/>
                </a:solidFill>
                <a:latin typeface="+mj-lt"/>
                <a:cs typeface="Lato" panose="020F0502020204030203" pitchFamily="34" charset="0"/>
              </a:rPr>
              <a:t>VÀNG.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458167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>
                <a:solidFill>
                  <a:srgbClr val="00B050"/>
                </a:solidFill>
                <a:latin typeface="+mj-lt"/>
                <a:cs typeface="Lato" panose="020F0502020204030203" pitchFamily="34" charset="0"/>
              </a:rPr>
              <a:t>XANH LÁ.</a:t>
            </a:r>
          </a:p>
        </p:txBody>
      </p:sp>
      <p:pic>
        <p:nvPicPr>
          <p:cNvPr id="17" name="Picture 2" descr="F:\AAA-PDF-SGK\B15 - HĐ1 - 2.png"/>
          <p:cNvPicPr>
            <a:picLocks noChangeAspect="1" noChangeArrowheads="1"/>
          </p:cNvPicPr>
          <p:nvPr/>
        </p:nvPicPr>
        <p:blipFill>
          <a:blip r:embed="rId2"/>
          <a:srcRect l="52752" t="82725" r="38030" b="14181"/>
          <a:stretch>
            <a:fillRect/>
          </a:stretch>
        </p:blipFill>
        <p:spPr bwMode="auto">
          <a:xfrm>
            <a:off x="4853110" y="3464369"/>
            <a:ext cx="1954151" cy="885014"/>
          </a:xfrm>
          <a:prstGeom prst="rect">
            <a:avLst/>
          </a:prstGeom>
          <a:noFill/>
        </p:spPr>
      </p:pic>
      <p:pic>
        <p:nvPicPr>
          <p:cNvPr id="18" name="Picture 2" descr="F:\AAA-PDF-SGK\B15 - HĐ1 - 2.png"/>
          <p:cNvPicPr>
            <a:picLocks noChangeAspect="1" noChangeArrowheads="1"/>
          </p:cNvPicPr>
          <p:nvPr/>
        </p:nvPicPr>
        <p:blipFill>
          <a:blip r:embed="rId2"/>
          <a:srcRect l="52752" t="85452" r="38030" b="8182"/>
          <a:stretch>
            <a:fillRect/>
          </a:stretch>
        </p:blipFill>
        <p:spPr bwMode="auto">
          <a:xfrm>
            <a:off x="4853110" y="4243947"/>
            <a:ext cx="1954151" cy="1821200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26670" y="1684734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Trả</a:t>
            </a:r>
            <a:r>
              <a:rPr lang="en-GB" sz="3200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lời</a:t>
            </a:r>
            <a:r>
              <a:rPr lang="en-GB" sz="3200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câu</a:t>
            </a:r>
            <a:r>
              <a:rPr lang="en-GB" sz="3200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hỏi</a:t>
            </a:r>
            <a:r>
              <a:rPr lang="en-GB" sz="3200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0060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FFFF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>
            <a:extLst>
              <a:ext uri="{FF2B5EF4-FFF2-40B4-BE49-F238E27FC236}">
                <a16:creationId xmlns:a16="http://schemas.microsoft.com/office/drawing/2014/main" id="{A01291AF-3ED4-4099-B8BB-F3C585EC25D2}"/>
              </a:ext>
            </a:extLst>
          </p:cNvPr>
          <p:cNvSpPr/>
          <p:nvPr/>
        </p:nvSpPr>
        <p:spPr>
          <a:xfrm rot="18599350" flipH="1">
            <a:off x="5147469" y="1837532"/>
            <a:ext cx="4002088" cy="348932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 noProof="1">
              <a:solidFill>
                <a:prstClr val="white"/>
              </a:solidFill>
              <a:latin typeface="DFPOP1-W9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980B70A-D7B3-4D94-9A3E-3CF9027AC538}"/>
              </a:ext>
            </a:extLst>
          </p:cNvPr>
          <p:cNvGrpSpPr>
            <a:grpSpLocks/>
          </p:cNvGrpSpPr>
          <p:nvPr/>
        </p:nvGrpSpPr>
        <p:grpSpPr bwMode="auto">
          <a:xfrm>
            <a:off x="3863976" y="2624138"/>
            <a:ext cx="1782763" cy="869950"/>
            <a:chOff x="2339714" y="1766361"/>
            <a:chExt cx="1783380" cy="870783"/>
          </a:xfrm>
        </p:grpSpPr>
        <p:sp>
          <p:nvSpPr>
            <p:cNvPr id="10" name="任意多边形 9">
              <a:extLst>
                <a:ext uri="{FF2B5EF4-FFF2-40B4-BE49-F238E27FC236}">
                  <a16:creationId xmlns:a16="http://schemas.microsoft.com/office/drawing/2014/main" id="{0EF7B482-F179-4AFE-8BAB-E8CE62D0B627}"/>
                </a:ext>
              </a:extLst>
            </p:cNvPr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1" name="任意多边形 10">
              <a:extLst>
                <a:ext uri="{FF2B5EF4-FFF2-40B4-BE49-F238E27FC236}">
                  <a16:creationId xmlns:a16="http://schemas.microsoft.com/office/drawing/2014/main" id="{5E88CC98-A3EB-44D6-880D-FAEFB8EC6161}"/>
                </a:ext>
              </a:extLst>
            </p:cNvPr>
            <p:cNvSpPr/>
            <p:nvPr/>
          </p:nvSpPr>
          <p:spPr>
            <a:xfrm rot="12126711">
              <a:off x="2919353" y="2154082"/>
              <a:ext cx="909952" cy="18909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BED8A52-3AAE-4558-926B-E8C9EC11EC3A}"/>
              </a:ext>
            </a:extLst>
          </p:cNvPr>
          <p:cNvGrpSpPr>
            <a:grpSpLocks/>
          </p:cNvGrpSpPr>
          <p:nvPr/>
        </p:nvGrpSpPr>
        <p:grpSpPr bwMode="auto">
          <a:xfrm>
            <a:off x="5343525" y="4784726"/>
            <a:ext cx="1346200" cy="658813"/>
            <a:chOff x="3819583" y="3928190"/>
            <a:chExt cx="1346512" cy="657991"/>
          </a:xfrm>
        </p:grpSpPr>
        <p:sp>
          <p:nvSpPr>
            <p:cNvPr id="13" name="任意多边形 12">
              <a:extLst>
                <a:ext uri="{FF2B5EF4-FFF2-40B4-BE49-F238E27FC236}">
                  <a16:creationId xmlns:a16="http://schemas.microsoft.com/office/drawing/2014/main" id="{D90E76BC-4BE6-45E3-9B1F-E75FD77282A7}"/>
                </a:ext>
              </a:extLst>
            </p:cNvPr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4" name="任意多边形 13">
              <a:extLst>
                <a:ext uri="{FF2B5EF4-FFF2-40B4-BE49-F238E27FC236}">
                  <a16:creationId xmlns:a16="http://schemas.microsoft.com/office/drawing/2014/main" id="{805DF85C-033F-4889-9009-1A3E66DB5A22}"/>
                </a:ext>
              </a:extLst>
            </p:cNvPr>
            <p:cNvSpPr/>
            <p:nvPr/>
          </p:nvSpPr>
          <p:spPr>
            <a:xfrm rot="1936906" flipH="1">
              <a:off x="4240369" y="4251636"/>
              <a:ext cx="687546" cy="14428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E6BBC7C-1806-4584-B574-D54B0768565E}"/>
              </a:ext>
            </a:extLst>
          </p:cNvPr>
          <p:cNvGrpSpPr>
            <a:grpSpLocks/>
          </p:cNvGrpSpPr>
          <p:nvPr/>
        </p:nvGrpSpPr>
        <p:grpSpPr bwMode="auto">
          <a:xfrm>
            <a:off x="7773989" y="4318000"/>
            <a:ext cx="422275" cy="769938"/>
            <a:chOff x="6279231" y="3460069"/>
            <a:chExt cx="422431" cy="770101"/>
          </a:xfrm>
        </p:grpSpPr>
        <p:sp>
          <p:nvSpPr>
            <p:cNvPr id="16" name="任意多边形 15">
              <a:extLst>
                <a:ext uri="{FF2B5EF4-FFF2-40B4-BE49-F238E27FC236}">
                  <a16:creationId xmlns:a16="http://schemas.microsoft.com/office/drawing/2014/main" id="{ECCC4193-795E-4B08-85AF-23B6E9E1929E}"/>
                </a:ext>
              </a:extLst>
            </p:cNvPr>
            <p:cNvSpPr/>
            <p:nvPr/>
          </p:nvSpPr>
          <p:spPr>
            <a:xfrm rot="17930089">
              <a:off x="6105397" y="3633903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7" name="任意多边形 16">
              <a:extLst>
                <a:ext uri="{FF2B5EF4-FFF2-40B4-BE49-F238E27FC236}">
                  <a16:creationId xmlns:a16="http://schemas.microsoft.com/office/drawing/2014/main" id="{86B6796D-6ABD-4007-AC85-988F06D0BB34}"/>
                </a:ext>
              </a:extLst>
            </p:cNvPr>
            <p:cNvSpPr/>
            <p:nvPr/>
          </p:nvSpPr>
          <p:spPr>
            <a:xfrm rot="6774568" flipH="1">
              <a:off x="6264175" y="3856227"/>
              <a:ext cx="392195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D761350-1817-43CD-905D-4730DBA1477D}"/>
              </a:ext>
            </a:extLst>
          </p:cNvPr>
          <p:cNvGrpSpPr>
            <a:grpSpLocks/>
          </p:cNvGrpSpPr>
          <p:nvPr/>
        </p:nvGrpSpPr>
        <p:grpSpPr bwMode="auto">
          <a:xfrm>
            <a:off x="7929564" y="4922839"/>
            <a:ext cx="712787" cy="350837"/>
            <a:chOff x="6405591" y="4064938"/>
            <a:chExt cx="712475" cy="350703"/>
          </a:xfrm>
        </p:grpSpPr>
        <p:sp>
          <p:nvSpPr>
            <p:cNvPr id="19" name="任意多边形 18">
              <a:extLst>
                <a:ext uri="{FF2B5EF4-FFF2-40B4-BE49-F238E27FC236}">
                  <a16:creationId xmlns:a16="http://schemas.microsoft.com/office/drawing/2014/main" id="{77165F0C-0817-4ED3-9301-D09D2E62E5D0}"/>
                </a:ext>
              </a:extLst>
            </p:cNvPr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0" name="任意多边形 19">
              <a:extLst>
                <a:ext uri="{FF2B5EF4-FFF2-40B4-BE49-F238E27FC236}">
                  <a16:creationId xmlns:a16="http://schemas.microsoft.com/office/drawing/2014/main" id="{A3C9006B-3F17-4818-99F9-0DB25E2109C3}"/>
                </a:ext>
              </a:extLst>
            </p:cNvPr>
            <p:cNvSpPr/>
            <p:nvPr/>
          </p:nvSpPr>
          <p:spPr>
            <a:xfrm rot="9763353" flipH="1">
              <a:off x="6521427" y="4215692"/>
              <a:ext cx="363379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69A9F81-6FF5-4326-A0BD-9BE8D81AD526}"/>
              </a:ext>
            </a:extLst>
          </p:cNvPr>
          <p:cNvGrpSpPr>
            <a:grpSpLocks/>
          </p:cNvGrpSpPr>
          <p:nvPr/>
        </p:nvGrpSpPr>
        <p:grpSpPr bwMode="auto">
          <a:xfrm>
            <a:off x="6642101" y="2970214"/>
            <a:ext cx="422275" cy="769937"/>
            <a:chOff x="5165781" y="2101095"/>
            <a:chExt cx="422431" cy="770101"/>
          </a:xfrm>
        </p:grpSpPr>
        <p:sp>
          <p:nvSpPr>
            <p:cNvPr id="22" name="任意多边形 21">
              <a:extLst>
                <a:ext uri="{FF2B5EF4-FFF2-40B4-BE49-F238E27FC236}">
                  <a16:creationId xmlns:a16="http://schemas.microsoft.com/office/drawing/2014/main" id="{8C917E9B-1D02-40E0-B96F-2DDB11FAFFE2}"/>
                </a:ext>
              </a:extLst>
            </p:cNvPr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3" name="任意多边形 22">
              <a:extLst>
                <a:ext uri="{FF2B5EF4-FFF2-40B4-BE49-F238E27FC236}">
                  <a16:creationId xmlns:a16="http://schemas.microsoft.com/office/drawing/2014/main" id="{870F245A-B0C4-4706-8AB9-EFDF1CAED0CD}"/>
                </a:ext>
              </a:extLst>
            </p:cNvPr>
            <p:cNvSpPr/>
            <p:nvPr/>
          </p:nvSpPr>
          <p:spPr>
            <a:xfrm rot="16695372" flipV="1">
              <a:off x="5166606" y="2503605"/>
              <a:ext cx="39219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8839F82-F2DE-4A88-AB6C-F558E48A9633}"/>
              </a:ext>
            </a:extLst>
          </p:cNvPr>
          <p:cNvGrpSpPr>
            <a:grpSpLocks/>
          </p:cNvGrpSpPr>
          <p:nvPr/>
        </p:nvGrpSpPr>
        <p:grpSpPr bwMode="auto">
          <a:xfrm>
            <a:off x="6862764" y="3514725"/>
            <a:ext cx="727075" cy="350838"/>
            <a:chOff x="5339322" y="2681574"/>
            <a:chExt cx="726307" cy="350702"/>
          </a:xfrm>
        </p:grpSpPr>
        <p:sp>
          <p:nvSpPr>
            <p:cNvPr id="25" name="任意多边形 24">
              <a:extLst>
                <a:ext uri="{FF2B5EF4-FFF2-40B4-BE49-F238E27FC236}">
                  <a16:creationId xmlns:a16="http://schemas.microsoft.com/office/drawing/2014/main" id="{3C5C2985-1465-43D1-8E6E-8AF8AD1C5AF8}"/>
                </a:ext>
              </a:extLst>
            </p:cNvPr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6" name="任意多边形 25">
              <a:extLst>
                <a:ext uri="{FF2B5EF4-FFF2-40B4-BE49-F238E27FC236}">
                  <a16:creationId xmlns:a16="http://schemas.microsoft.com/office/drawing/2014/main" id="{DE38F8B8-9408-4B81-BB53-E1056645A378}"/>
                </a:ext>
              </a:extLst>
            </p:cNvPr>
            <p:cNvSpPr/>
            <p:nvPr/>
          </p:nvSpPr>
          <p:spPr>
            <a:xfrm rot="19684157" flipV="1">
              <a:off x="5463016" y="2846610"/>
              <a:ext cx="371083" cy="7775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F30E4AF-8CCE-44E0-814D-0405DED5D9EE}"/>
              </a:ext>
            </a:extLst>
          </p:cNvPr>
          <p:cNvGrpSpPr>
            <a:grpSpLocks/>
          </p:cNvGrpSpPr>
          <p:nvPr/>
        </p:nvGrpSpPr>
        <p:grpSpPr bwMode="auto">
          <a:xfrm>
            <a:off x="9112251" y="2108200"/>
            <a:ext cx="422275" cy="769938"/>
            <a:chOff x="7552753" y="1214402"/>
            <a:chExt cx="422431" cy="770101"/>
          </a:xfrm>
        </p:grpSpPr>
        <p:sp>
          <p:nvSpPr>
            <p:cNvPr id="28" name="任意多边形 27">
              <a:extLst>
                <a:ext uri="{FF2B5EF4-FFF2-40B4-BE49-F238E27FC236}">
                  <a16:creationId xmlns:a16="http://schemas.microsoft.com/office/drawing/2014/main" id="{8056D9D0-260A-451E-B19E-EBCD5BCB114F}"/>
                </a:ext>
              </a:extLst>
            </p:cNvPr>
            <p:cNvSpPr/>
            <p:nvPr/>
          </p:nvSpPr>
          <p:spPr>
            <a:xfrm rot="18220741" flipV="1">
              <a:off x="7378919" y="1388236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9" name="任意多边形 28">
              <a:extLst>
                <a:ext uri="{FF2B5EF4-FFF2-40B4-BE49-F238E27FC236}">
                  <a16:creationId xmlns:a16="http://schemas.microsoft.com/office/drawing/2014/main" id="{3B1A7C6B-6FD0-42D0-AFB5-E753664A4848}"/>
                </a:ext>
              </a:extLst>
            </p:cNvPr>
            <p:cNvSpPr/>
            <p:nvPr/>
          </p:nvSpPr>
          <p:spPr>
            <a:xfrm rot="7776262" flipH="1" flipV="1">
              <a:off x="7529758" y="1605795"/>
              <a:ext cx="393783" cy="9369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CC846AD-2185-4CE9-8A9E-E790797024F1}"/>
              </a:ext>
            </a:extLst>
          </p:cNvPr>
          <p:cNvGrpSpPr>
            <a:grpSpLocks/>
          </p:cNvGrpSpPr>
          <p:nvPr/>
        </p:nvGrpSpPr>
        <p:grpSpPr bwMode="auto">
          <a:xfrm>
            <a:off x="8643939" y="2100264"/>
            <a:ext cx="350837" cy="727075"/>
            <a:chOff x="7095304" y="1243722"/>
            <a:chExt cx="350702" cy="726307"/>
          </a:xfrm>
        </p:grpSpPr>
        <p:sp>
          <p:nvSpPr>
            <p:cNvPr id="31" name="任意多边形 30">
              <a:extLst>
                <a:ext uri="{FF2B5EF4-FFF2-40B4-BE49-F238E27FC236}">
                  <a16:creationId xmlns:a16="http://schemas.microsoft.com/office/drawing/2014/main" id="{E97D9A74-0C02-4C22-A16E-B0F2130621E9}"/>
                </a:ext>
              </a:extLst>
            </p:cNvPr>
            <p:cNvSpPr/>
            <p:nvPr/>
          </p:nvSpPr>
          <p:spPr>
            <a:xfrm rot="15231956" flipV="1">
              <a:off x="6907502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2" name="任意多边形 31">
              <a:extLst>
                <a:ext uri="{FF2B5EF4-FFF2-40B4-BE49-F238E27FC236}">
                  <a16:creationId xmlns:a16="http://schemas.microsoft.com/office/drawing/2014/main" id="{70E3F96F-B419-4C24-9574-893D456794C0}"/>
                </a:ext>
              </a:extLst>
            </p:cNvPr>
            <p:cNvSpPr/>
            <p:nvPr/>
          </p:nvSpPr>
          <p:spPr>
            <a:xfrm rot="4787477" flipH="1" flipV="1">
              <a:off x="7100982" y="1628259"/>
              <a:ext cx="369496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E229791-5F69-49D7-8AE3-853F2BDF5C46}"/>
              </a:ext>
            </a:extLst>
          </p:cNvPr>
          <p:cNvGrpSpPr>
            <a:grpSpLocks/>
          </p:cNvGrpSpPr>
          <p:nvPr/>
        </p:nvGrpSpPr>
        <p:grpSpPr bwMode="auto">
          <a:xfrm>
            <a:off x="9156700" y="2649538"/>
            <a:ext cx="2038350" cy="1047750"/>
            <a:chOff x="7632912" y="1791715"/>
            <a:chExt cx="2038360" cy="1048883"/>
          </a:xfrm>
        </p:grpSpPr>
        <p:sp>
          <p:nvSpPr>
            <p:cNvPr id="34" name="任意多边形 33">
              <a:extLst>
                <a:ext uri="{FF2B5EF4-FFF2-40B4-BE49-F238E27FC236}">
                  <a16:creationId xmlns:a16="http://schemas.microsoft.com/office/drawing/2014/main" id="{10DBB0B5-A062-4E4E-8343-41E4205C5733}"/>
                </a:ext>
              </a:extLst>
            </p:cNvPr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5" name="任意多边形 34">
              <a:extLst>
                <a:ext uri="{FF2B5EF4-FFF2-40B4-BE49-F238E27FC236}">
                  <a16:creationId xmlns:a16="http://schemas.microsoft.com/office/drawing/2014/main" id="{37BB3DBD-88B4-478F-A0A1-D6BA99276321}"/>
                </a:ext>
              </a:extLst>
            </p:cNvPr>
            <p:cNvSpPr/>
            <p:nvPr/>
          </p:nvSpPr>
          <p:spPr>
            <a:xfrm rot="20495587">
              <a:off x="7974227" y="2266890"/>
              <a:ext cx="1039817" cy="23043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2EEB16E-F220-4C03-B8FF-6E63DCF7D7BB}"/>
              </a:ext>
            </a:extLst>
          </p:cNvPr>
          <p:cNvGrpSpPr>
            <a:grpSpLocks/>
          </p:cNvGrpSpPr>
          <p:nvPr/>
        </p:nvGrpSpPr>
        <p:grpSpPr bwMode="auto">
          <a:xfrm rot="2799594" flipH="1">
            <a:off x="6725444" y="892969"/>
            <a:ext cx="1049338" cy="2038350"/>
            <a:chOff x="1403445" y="-3477919"/>
            <a:chExt cx="1048883" cy="2455261"/>
          </a:xfrm>
        </p:grpSpPr>
        <p:sp>
          <p:nvSpPr>
            <p:cNvPr id="37" name="任意多边形 36">
              <a:extLst>
                <a:ext uri="{FF2B5EF4-FFF2-40B4-BE49-F238E27FC236}">
                  <a16:creationId xmlns:a16="http://schemas.microsoft.com/office/drawing/2014/main" id="{F444F0D0-DB5C-4167-9237-B2755926FF17}"/>
                </a:ext>
              </a:extLst>
            </p:cNvPr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8" name="任意多边形 37">
              <a:extLst>
                <a:ext uri="{FF2B5EF4-FFF2-40B4-BE49-F238E27FC236}">
                  <a16:creationId xmlns:a16="http://schemas.microsoft.com/office/drawing/2014/main" id="{6CC2F802-3C22-468B-BF8A-D47596A109C2}"/>
                </a:ext>
              </a:extLst>
            </p:cNvPr>
            <p:cNvSpPr/>
            <p:nvPr/>
          </p:nvSpPr>
          <p:spPr>
            <a:xfrm rot="16200000">
              <a:off x="1316280" y="-2157182"/>
              <a:ext cx="1252490" cy="23008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E4572D1-947D-440E-AC57-E0173E5DD971}"/>
              </a:ext>
            </a:extLst>
          </p:cNvPr>
          <p:cNvGrpSpPr>
            <a:grpSpLocks/>
          </p:cNvGrpSpPr>
          <p:nvPr/>
        </p:nvGrpSpPr>
        <p:grpSpPr bwMode="auto">
          <a:xfrm>
            <a:off x="925513" y="777875"/>
            <a:ext cx="5211763" cy="4808538"/>
            <a:chOff x="1001374" y="-370703"/>
            <a:chExt cx="6695744" cy="6175701"/>
          </a:xfrm>
        </p:grpSpPr>
        <p:pic>
          <p:nvPicPr>
            <p:cNvPr id="14370" name="图片 5">
              <a:extLst>
                <a:ext uri="{FF2B5EF4-FFF2-40B4-BE49-F238E27FC236}">
                  <a16:creationId xmlns:a16="http://schemas.microsoft.com/office/drawing/2014/main" id="{4471D862-691F-4371-8D6D-6559AC71B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B7CC1F8-7C3B-4262-93F3-493D117D20AA}"/>
                </a:ext>
              </a:extLst>
            </p:cNvPr>
            <p:cNvSpPr/>
            <p:nvPr/>
          </p:nvSpPr>
          <p:spPr>
            <a:xfrm>
              <a:off x="2516738" y="893389"/>
              <a:ext cx="3648701" cy="36495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110" name="文本框 109">
            <a:extLst>
              <a:ext uri="{FF2B5EF4-FFF2-40B4-BE49-F238E27FC236}">
                <a16:creationId xmlns:a16="http://schemas.microsoft.com/office/drawing/2014/main" id="{B73D7FF1-6BBF-4592-8605-BED1BD01AEBC}"/>
              </a:ext>
            </a:extLst>
          </p:cNvPr>
          <p:cNvSpPr txBox="1"/>
          <p:nvPr/>
        </p:nvSpPr>
        <p:spPr>
          <a:xfrm>
            <a:off x="1695800" y="2712318"/>
            <a:ext cx="3588404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noProof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 hình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5B4646-A431-4C90-B289-49932708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1311276"/>
            <a:ext cx="22479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1D40E76-0FBF-46E3-AECD-BF2A4E895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9" y="3309939"/>
            <a:ext cx="112553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00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8D257F6-411D-4E22-AF7A-975C6B3BB4B3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lập phương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D34EFE8-94F3-4153-BB28-7C54B93B4651}"/>
              </a:ext>
            </a:extLst>
          </p:cNvPr>
          <p:cNvSpPr/>
          <p:nvPr/>
        </p:nvSpPr>
        <p:spPr>
          <a:xfrm>
            <a:off x="6470650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pic>
        <p:nvPicPr>
          <p:cNvPr id="16388" name="Picture 1" descr="3">
            <a:extLst>
              <a:ext uri="{FF2B5EF4-FFF2-40B4-BE49-F238E27FC236}">
                <a16:creationId xmlns:a16="http://schemas.microsoft.com/office/drawing/2014/main" id="{2C45CC94-0AE8-4E8D-95C1-5F41EBAA3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698685"/>
            <a:ext cx="34036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937F2E-6DD6-4BC5-B58C-D4CFAD995988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lập phương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BA628E-685E-4DC4-BD90-2DBD809CBD4F}"/>
              </a:ext>
            </a:extLst>
          </p:cNvPr>
          <p:cNvSpPr/>
          <p:nvPr/>
        </p:nvSpPr>
        <p:spPr>
          <a:xfrm>
            <a:off x="6470650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pic>
        <p:nvPicPr>
          <p:cNvPr id="17412" name="Picture 7" descr="1">
            <a:extLst>
              <a:ext uri="{FF2B5EF4-FFF2-40B4-BE49-F238E27FC236}">
                <a16:creationId xmlns:a16="http://schemas.microsoft.com/office/drawing/2014/main" id="{AB064D10-B88E-4C5B-AB79-BA484530C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942976"/>
            <a:ext cx="3798888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CC1E55B-06C9-4780-A95E-2D09A65DDB9B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885B6CA-F729-466B-986C-45EFD6CE8F6B}"/>
              </a:ext>
            </a:extLst>
          </p:cNvPr>
          <p:cNvSpPr/>
          <p:nvPr/>
        </p:nvSpPr>
        <p:spPr>
          <a:xfrm>
            <a:off x="6192838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lập phương</a:t>
            </a:r>
          </a:p>
        </p:txBody>
      </p:sp>
      <p:pic>
        <p:nvPicPr>
          <p:cNvPr id="18436" name="Picture 1" descr="4">
            <a:extLst>
              <a:ext uri="{FF2B5EF4-FFF2-40B4-BE49-F238E27FC236}">
                <a16:creationId xmlns:a16="http://schemas.microsoft.com/office/drawing/2014/main" id="{88AFE1E2-4BDB-4E6C-B4F5-E275EA59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23974"/>
            <a:ext cx="46132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586CDC-C9D0-4855-B89E-C440A3680B76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lập phương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F3F001E-85F2-422A-AAAC-2DF95051CBD3}"/>
              </a:ext>
            </a:extLst>
          </p:cNvPr>
          <p:cNvSpPr/>
          <p:nvPr/>
        </p:nvSpPr>
        <p:spPr>
          <a:xfrm>
            <a:off x="6376988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pic>
        <p:nvPicPr>
          <p:cNvPr id="19460" name="Picture 3" descr="2">
            <a:extLst>
              <a:ext uri="{FF2B5EF4-FFF2-40B4-BE49-F238E27FC236}">
                <a16:creationId xmlns:a16="http://schemas.microsoft.com/office/drawing/2014/main" id="{9CA4F408-ED50-46D1-A323-4BB91771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41" y="836612"/>
            <a:ext cx="343217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05517" y="3120837"/>
            <a:ext cx="881439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15: </a:t>
            </a:r>
            <a:r>
              <a:rPr lang="vi-VN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VỊ TRÍ, ĐỊNH HƯỚNG TRONG KHÔNG GIAN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Khối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lập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phương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.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Khối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hộp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chữ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765597" y="2333893"/>
            <a:ext cx="837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13" y="118966"/>
            <a:ext cx="2135219" cy="1067610"/>
          </a:xfrm>
          <a:prstGeom prst="rect">
            <a:avLst/>
          </a:prstGeom>
        </p:spPr>
      </p:pic>
      <p:pic>
        <p:nvPicPr>
          <p:cNvPr id="1026" name="Picture 2" descr="F:\AAA-PDF-SGK\B15-KP1.png"/>
          <p:cNvPicPr>
            <a:picLocks noChangeAspect="1" noChangeArrowheads="1"/>
          </p:cNvPicPr>
          <p:nvPr/>
        </p:nvPicPr>
        <p:blipFill>
          <a:blip r:embed="rId3" cstate="print"/>
          <a:srcRect l="17175" t="29090" r="7361" b="43635"/>
          <a:stretch>
            <a:fillRect/>
          </a:stretch>
        </p:blipFill>
        <p:spPr bwMode="auto">
          <a:xfrm>
            <a:off x="931532" y="1267577"/>
            <a:ext cx="10328936" cy="5037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212</Words>
  <Application>Microsoft Office PowerPoint</Application>
  <PresentationFormat>Widescreen</PresentationFormat>
  <Paragraphs>45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Microsoft YaHei</vt:lpstr>
      <vt:lpstr>SimSun</vt:lpstr>
      <vt:lpstr>Arial</vt:lpstr>
      <vt:lpstr>Arial-Rounded</vt:lpstr>
      <vt:lpstr>Calibri</vt:lpstr>
      <vt:lpstr>等线</vt:lpstr>
      <vt:lpstr>DFPOP1-W9</vt:lpstr>
      <vt:lpstr>Lato</vt:lpstr>
      <vt:lpstr>UTM Avo</vt:lpstr>
      <vt:lpstr>华康少女文字W5</vt:lpstr>
      <vt:lpstr>5_Office Theme</vt:lpstr>
      <vt:lpstr>自定义设计方案</vt:lpstr>
      <vt:lpstr>1_Office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30</cp:revision>
  <dcterms:created xsi:type="dcterms:W3CDTF">2021-07-24T01:07:49Z</dcterms:created>
  <dcterms:modified xsi:type="dcterms:W3CDTF">2024-12-26T22:35:34Z</dcterms:modified>
</cp:coreProperties>
</file>