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5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8" r:id="rId8"/>
    <p:sldMasterId id="2147483990" r:id="rId9"/>
    <p:sldMasterId id="2147484003" r:id="rId10"/>
  </p:sldMasterIdLst>
  <p:notesMasterIdLst>
    <p:notesMasterId r:id="rId32"/>
  </p:notesMasterIdLst>
  <p:sldIdLst>
    <p:sldId id="3401" r:id="rId11"/>
    <p:sldId id="306" r:id="rId12"/>
    <p:sldId id="307" r:id="rId13"/>
    <p:sldId id="308" r:id="rId14"/>
    <p:sldId id="309" r:id="rId15"/>
    <p:sldId id="274" r:id="rId16"/>
    <p:sldId id="281" r:id="rId17"/>
    <p:sldId id="258" r:id="rId18"/>
    <p:sldId id="299" r:id="rId19"/>
    <p:sldId id="261" r:id="rId20"/>
    <p:sldId id="263" r:id="rId21"/>
    <p:sldId id="265" r:id="rId22"/>
    <p:sldId id="314" r:id="rId23"/>
    <p:sldId id="315" r:id="rId24"/>
    <p:sldId id="3402" r:id="rId25"/>
    <p:sldId id="272" r:id="rId26"/>
    <p:sldId id="295" r:id="rId27"/>
    <p:sldId id="2897" r:id="rId28"/>
    <p:sldId id="296" r:id="rId29"/>
    <p:sldId id="271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75849"/>
      </p:ext>
    </p:extLst>
  </p:cSld>
  <p:clrMapOvr>
    <a:masterClrMapping/>
  </p:clrMapOvr>
  <p:transition>
    <p:plus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3" y="62663"/>
            <a:ext cx="11854372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9538"/>
      </p:ext>
    </p:extLst>
  </p:cSld>
  <p:clrMapOvr>
    <a:masterClrMapping/>
  </p:clrMapOvr>
  <p:transition>
    <p:plus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1152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51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3416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222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3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370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6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9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440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5486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9760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81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769243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76786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81536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50071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129624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624684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413303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199677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en-US" strike="noStrike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393975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89602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690452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80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8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17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48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1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76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11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47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2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61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3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61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66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086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47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43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06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28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300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743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5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089"/>
      </p:ext>
    </p:extLst>
  </p:cSld>
  <p:clrMapOvr>
    <a:masterClrMapping/>
  </p:clrMapOvr>
  <p:transition>
    <p:plus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60411"/>
      </p:ext>
    </p:extLst>
  </p:cSld>
  <p:clrMapOvr>
    <a:masterClrMapping/>
  </p:clrMapOvr>
  <p:transition>
    <p:plus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17306"/>
      </p:ext>
    </p:extLst>
  </p:cSld>
  <p:clrMapOvr>
    <a:masterClrMapping/>
  </p:clrMapOvr>
  <p:transition>
    <p:plus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8692"/>
      </p:ext>
    </p:extLst>
  </p:cSld>
  <p:clrMapOvr>
    <a:masterClrMapping/>
  </p:clrMapOvr>
  <p:transition>
    <p:plus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5648"/>
      </p:ext>
    </p:extLst>
  </p:cSld>
  <p:clrMapOvr>
    <a:masterClrMapping/>
  </p:clrMapOvr>
  <p:transition>
    <p:plus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816"/>
      </p:ext>
    </p:extLst>
  </p:cSld>
  <p:clrMapOvr>
    <a:masterClrMapping/>
  </p:clrMapOvr>
  <p:transition>
    <p:plus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86534"/>
      </p:ext>
    </p:extLst>
  </p:cSld>
  <p:clrMapOvr>
    <a:masterClrMapping/>
  </p:clrMapOvr>
  <p:transition>
    <p:plus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8053"/>
      </p:ext>
    </p:extLst>
  </p:cSld>
  <p:clrMapOvr>
    <a:masterClrMapping/>
  </p:clrMapOvr>
  <p:transition>
    <p:plus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0898"/>
      </p:ext>
    </p:extLst>
  </p:cSld>
  <p:clrMapOvr>
    <a:masterClrMapping/>
  </p:clrMapOvr>
  <p:transition>
    <p:plus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38457"/>
      </p:ext>
    </p:extLst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5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4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2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 indent="-22860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27/12/2024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65280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0"/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2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7.png"/><Relationship Id="rId5" Type="http://schemas.openxmlformats.org/officeDocument/2006/relationships/image" Target="../media/image40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8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0" Type="http://schemas.openxmlformats.org/officeDocument/2006/relationships/image" Target="../media/image67.GIF"/><Relationship Id="rId4" Type="http://schemas.openxmlformats.org/officeDocument/2006/relationships/audio" Target="../media/audio3.wav"/><Relationship Id="rId9" Type="http://schemas.openxmlformats.org/officeDocument/2006/relationships/image" Target="../media/image66.GIF"/><Relationship Id="rId1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GIF"/><Relationship Id="rId3" Type="http://schemas.openxmlformats.org/officeDocument/2006/relationships/audio" Target="../media/audio3.wav"/><Relationship Id="rId7" Type="http://schemas.openxmlformats.org/officeDocument/2006/relationships/image" Target="../media/image65.GIF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GIF"/><Relationship Id="rId10" Type="http://schemas.openxmlformats.org/officeDocument/2006/relationships/image" Target="../media/image68.GIF"/><Relationship Id="rId4" Type="http://schemas.openxmlformats.org/officeDocument/2006/relationships/audio" Target="../media/audio4.wav"/><Relationship Id="rId9" Type="http://schemas.openxmlformats.org/officeDocument/2006/relationships/image" Target="../media/image6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0" Type="http://schemas.openxmlformats.org/officeDocument/2006/relationships/image" Target="../media/image67.GIF"/><Relationship Id="rId4" Type="http://schemas.openxmlformats.org/officeDocument/2006/relationships/audio" Target="../media/audio3.wav"/><Relationship Id="rId9" Type="http://schemas.openxmlformats.org/officeDocument/2006/relationships/image" Target="../media/image66.GIF"/><Relationship Id="rId14" Type="http://schemas.openxmlformats.org/officeDocument/2006/relationships/image" Target="../media/image7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09720" y="142852"/>
            <a:ext cx="8501122" cy="6572296"/>
          </a:xfrm>
          <a:prstGeom prst="roundRect">
            <a:avLst/>
          </a:prstGeom>
          <a:solidFill>
            <a:srgbClr val="00B050">
              <a:alpha val="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7108" y="1268523"/>
            <a:ext cx="1143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7224" y="100415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0248" y="1268523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1950" y="1273887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24364" y="2228622"/>
            <a:ext cx="3571900" cy="1771882"/>
            <a:chOff x="2827156" y="2571744"/>
            <a:chExt cx="3571900" cy="1771882"/>
          </a:xfrm>
        </p:grpSpPr>
        <p:grpSp>
          <p:nvGrpSpPr>
            <p:cNvPr id="17" name="Group 16"/>
            <p:cNvGrpSpPr/>
            <p:nvPr/>
          </p:nvGrpSpPr>
          <p:grpSpPr>
            <a:xfrm>
              <a:off x="2827156" y="2571744"/>
              <a:ext cx="3571900" cy="1771882"/>
              <a:chOff x="2827156" y="2571744"/>
              <a:chExt cx="3571900" cy="17718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27156" y="2571744"/>
                <a:ext cx="178595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prstClr val="black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</a:t>
                </a:r>
                <a:endParaRPr lang="vi-VN" sz="5000" dirty="0">
                  <a:solidFill>
                    <a:prstClr val="black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42340" y="2571744"/>
                <a:ext cx="1756716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oai</a:t>
                </a:r>
                <a:endParaRPr lang="vi-VN" sz="5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27156" y="3468637"/>
                <a:ext cx="357190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prstClr val="black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ngoại</a:t>
                </a:r>
                <a:endParaRPr lang="vi-VN" sz="5000" dirty="0">
                  <a:solidFill>
                    <a:prstClr val="black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42094" y="3481852"/>
              <a:ext cx="14287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oai</a:t>
              </a:r>
              <a:endParaRPr lang="vi-V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81290" y="419530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2908" y="5048046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7742" y="5851202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5934" y="4197480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ngoái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552" y="505021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thuế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5934" y="5853374"/>
            <a:ext cx="1242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lũy</a:t>
            </a:r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11004" y="4195308"/>
            <a:ext cx="20002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67702" y="5048046"/>
            <a:ext cx="1143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5072" y="5851202"/>
            <a:ext cx="16430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thủy</a:t>
            </a:r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10410" y="490106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81356" y="5716114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81356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95820" y="4899964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167438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866520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053094" y="4871828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524892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882082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02" y="2000240"/>
            <a:ext cx="2786082" cy="2143140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61" y="2071678"/>
            <a:ext cx="2681157" cy="200026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6910" y="2357430"/>
            <a:ext cx="2286016" cy="171451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09720" y="443012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sọ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738414" y="508614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67240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vạn</a:t>
            </a: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268110" y="5086142"/>
            <a:ext cx="642942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96198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9396216" y="5086142"/>
            <a:ext cx="50006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66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3" y="71415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20" y="1189836"/>
            <a:ext cx="8501122" cy="2382040"/>
          </a:xfrm>
          <a:prstGeom prst="rect">
            <a:avLst/>
          </a:prstGeom>
          <a:noFill/>
        </p:spPr>
      </p:pic>
      <p:pic>
        <p:nvPicPr>
          <p:cNvPr id="6150" name="Picture 6" descr="C:\Users\Admin\Desktop\LỚP 1\chữ oai viết thườ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04" y="857232"/>
            <a:ext cx="6143668" cy="48689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2309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2309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pic>
        <p:nvPicPr>
          <p:cNvPr id="6151" name="Picture 7" descr="C:\Users\Admin\Desktop\LỚP 1\chữ uê viết thườ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7042" y="985820"/>
            <a:ext cx="6000792" cy="480061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3738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3667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6152" name="Picture 8" descr="C:\Users\Admin\Desktop\LỚP 1\chữ uy viết thườn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9918" y="1023263"/>
            <a:ext cx="5929354" cy="4593528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4952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4952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1601" y="1494790"/>
            <a:ext cx="9216188" cy="396113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20516" y="1977390"/>
            <a:ext cx="5330524" cy="3449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vạn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871973" y="1948818"/>
            <a:ext cx="436435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Calibri" panose="020F0502020204030204"/>
              </a:rPr>
              <a:t>tuế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88" y="2072640"/>
            <a:ext cx="8963025" cy="366395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72" y="1857318"/>
              <a:ext cx="2588095" cy="439132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667510" y="2599693"/>
            <a:ext cx="1172210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>
              <a:defRPr/>
            </a:pPr>
            <a:r>
              <a:rPr lang="en-US" sz="20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Arial" panose="020B0604020202020204" pitchFamily="34" charset="0"/>
              </a:rPr>
              <a:t>tàu thủy</a:t>
            </a:r>
            <a:endParaRPr lang="en-US" sz="20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2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Tiết</a:t>
            </a: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bang c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136" y="1261007"/>
            <a:ext cx="9072562" cy="5265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11450" y="1595079"/>
            <a:ext cx="18573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0666" y="3913446"/>
            <a:ext cx="3429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khoai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4930" y="1611166"/>
            <a:ext cx="1571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uê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1136" y="3911250"/>
            <a:ext cx="24604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tuế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9934" y="3914998"/>
            <a:ext cx="33575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thủy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pPr algn="ctr"/>
            <a:endParaRPr lang="en-US" sz="1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Admin\Desktop\LỚP 1\77.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3" y="214292"/>
            <a:ext cx="2568336" cy="10001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748882" y="1598195"/>
            <a:ext cx="17859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uy</a:t>
            </a:r>
            <a:endParaRPr lang="en-US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62479"/>
          <a:stretch/>
        </p:blipFill>
        <p:spPr>
          <a:xfrm>
            <a:off x="1692443" y="300790"/>
            <a:ext cx="9144000" cy="421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174719" y="4451683"/>
            <a:ext cx="9493281" cy="224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 defTabSz="457200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lỉu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huệ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92443" y="616886"/>
            <a:ext cx="2327564" cy="717516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2E42E1-8905-4A04-A793-FB620FDF46F6}"/>
              </a:ext>
            </a:extLst>
          </p:cNvPr>
          <p:cNvCxnSpPr/>
          <p:nvPr/>
        </p:nvCxnSpPr>
        <p:spPr>
          <a:xfrm>
            <a:off x="4305348" y="4925049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4F1444-8DC8-4A02-B616-D733E143D5F2}"/>
              </a:ext>
            </a:extLst>
          </p:cNvPr>
          <p:cNvCxnSpPr/>
          <p:nvPr/>
        </p:nvCxnSpPr>
        <p:spPr>
          <a:xfrm>
            <a:off x="3446033" y="5343690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6F6104-B4C2-48E3-9DF4-4B304F70765A}"/>
              </a:ext>
            </a:extLst>
          </p:cNvPr>
          <p:cNvCxnSpPr/>
          <p:nvPr/>
        </p:nvCxnSpPr>
        <p:spPr>
          <a:xfrm>
            <a:off x="9428192" y="534210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DF1BAF-82F9-4073-83AA-58E8BF0EAA2E}"/>
              </a:ext>
            </a:extLst>
          </p:cNvPr>
          <p:cNvCxnSpPr/>
          <p:nvPr/>
        </p:nvCxnSpPr>
        <p:spPr>
          <a:xfrm>
            <a:off x="1478129" y="6239526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DADD45-D5ED-4B0F-8987-9584E91BDC9C}"/>
              </a:ext>
            </a:extLst>
          </p:cNvPr>
          <p:cNvCxnSpPr/>
          <p:nvPr/>
        </p:nvCxnSpPr>
        <p:spPr>
          <a:xfrm>
            <a:off x="8132317" y="6151391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7"/>
          <a:stretch/>
        </p:blipFill>
        <p:spPr>
          <a:xfrm>
            <a:off x="661738" y="1191127"/>
            <a:ext cx="11137232" cy="5414211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3827865" y="252662"/>
            <a:ext cx="4536269" cy="1086853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vi-VN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F21452-4140-4DD5-9CFA-3B43B302E0B2}"/>
              </a:ext>
            </a:extLst>
          </p:cNvPr>
          <p:cNvGrpSpPr/>
          <p:nvPr/>
        </p:nvGrpSpPr>
        <p:grpSpPr>
          <a:xfrm>
            <a:off x="898360" y="1536216"/>
            <a:ext cx="2327564" cy="717516"/>
            <a:chOff x="1233053" y="1094509"/>
            <a:chExt cx="2881746" cy="762000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C28A1432-428B-4161-AD45-3458A9439D5A}"/>
                </a:ext>
              </a:extLst>
            </p:cNvPr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861C68-8A17-466F-ADD7-90A7D60266D5}"/>
                </a:ext>
              </a:extLst>
            </p:cNvPr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phong-nen-powerpoint-de-thuong-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2239483" y="967563"/>
            <a:ext cx="7886700" cy="1992940"/>
          </a:xfrm>
        </p:spPr>
        <p:txBody>
          <a:bodyPr vert="horz" lIns="91440" tIns="45720" rIns="91440" bIns="45720" anchor="ctr"/>
          <a:lstStyle/>
          <a:p>
            <a:pPr algn="ctr"/>
            <a:r>
              <a:rPr lang="en-US" altLang="zh-CN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77:</a:t>
            </a:r>
            <a:br>
              <a:rPr lang="en-US" altLang="zh-CN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zh-CN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endParaRPr lang="en-US" altLang="zh-CN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034" y="500042"/>
            <a:ext cx="8072494" cy="59293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2809852" y="1568224"/>
            <a:ext cx="694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09852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38744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6198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2666976" y="4640058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18029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800" y="4556125"/>
            <a:ext cx="12509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888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703" y="2841625"/>
            <a:ext cx="1196975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Sun 76"/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3" y="330203"/>
            <a:ext cx="1660525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7927" y="2209803"/>
            <a:ext cx="1958975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066"/>
            <a:ext cx="106045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Rectangle 34"/>
          <p:cNvSpPr/>
          <p:nvPr/>
        </p:nvSpPr>
        <p:spPr>
          <a:xfrm>
            <a:off x="5476875" y="1411291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A : oan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863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6966" y="4556125"/>
            <a:ext cx="1443037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9748841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8864600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050" y="44894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7527928" y="54133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6436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850" y="45275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8" y="45275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5292728" y="54514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44084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4728" y="4343400"/>
            <a:ext cx="1103313" cy="1360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2252663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r>
              <a:rPr lang="en-US" sz="3200" b="1" noProof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hoa x....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00841" y="5976751"/>
            <a:ext cx="8083624" cy="82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/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  B                 C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6875" y="19050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B : oăn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6875" y="24003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C : ât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6875" y="2894016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D : 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800" y="4556125"/>
            <a:ext cx="12509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888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8" y="45275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03" y="2841625"/>
            <a:ext cx="1196975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Sun 76"/>
          <p:cNvSpPr/>
          <p:nvPr/>
        </p:nvSpPr>
        <p:spPr>
          <a:xfrm>
            <a:off x="3879853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52603" y="330203"/>
            <a:ext cx="1660525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77927" y="2209803"/>
            <a:ext cx="1958975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405066"/>
            <a:ext cx="1060450" cy="126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863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6966" y="4556125"/>
            <a:ext cx="1443037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rcRect b="50261"/>
          <a:stretch>
            <a:fillRect/>
          </a:stretch>
        </p:blipFill>
        <p:spPr>
          <a:xfrm rot="3519568">
            <a:off x="9748841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8864600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6050" y="44894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rcRect b="50261"/>
          <a:stretch>
            <a:fillRect/>
          </a:stretch>
        </p:blipFill>
        <p:spPr>
          <a:xfrm rot="3519568">
            <a:off x="7527928" y="54133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6436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9125" y="4346578"/>
            <a:ext cx="1062038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44084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0738" y="4384675"/>
            <a:ext cx="1581150" cy="143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2252663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r>
              <a:rPr lang="en-US" sz="2800" b="1" noProof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tóc x....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52603" y="5919450"/>
            <a:ext cx="8232480" cy="82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/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rcRect b="50261"/>
          <a:stretch>
            <a:fillRect/>
          </a:stretch>
        </p:blipFill>
        <p:spPr>
          <a:xfrm rot="3519568">
            <a:off x="3219453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8"/>
          <p:cNvSpPr/>
          <p:nvPr/>
        </p:nvSpPr>
        <p:spPr>
          <a:xfrm>
            <a:off x="5476875" y="1411291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A : oan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6875" y="19050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B : oăn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6875" y="24003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C : ôt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6875" y="2894016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D : 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800" y="4556125"/>
            <a:ext cx="12509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888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703" y="2841625"/>
            <a:ext cx="1196975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Sun 76"/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endParaRPr lang="en-US" sz="3200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3" y="330203"/>
            <a:ext cx="1660525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7927" y="2209803"/>
            <a:ext cx="1958975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066"/>
            <a:ext cx="106045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Rectangle 34"/>
          <p:cNvSpPr/>
          <p:nvPr/>
        </p:nvSpPr>
        <p:spPr>
          <a:xfrm>
            <a:off x="5476875" y="1411291"/>
            <a:ext cx="5246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A : oăn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863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6966" y="4556125"/>
            <a:ext cx="1443037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9748841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8864600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050" y="44894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7527928" y="54133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6436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850" y="45275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8" y="45275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5292728" y="54514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44084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4728" y="4343400"/>
            <a:ext cx="1103313" cy="1360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2252663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r>
              <a:rPr lang="en-US" sz="3200" b="1" noProof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h.... hình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4503" y="5895184"/>
            <a:ext cx="8520742" cy="82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/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B                  C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6875" y="1905003"/>
            <a:ext cx="5246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B : oan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6875" y="2400303"/>
            <a:ext cx="5246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C : oạt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6875" y="2894013"/>
            <a:ext cx="524668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D : 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56" y="0"/>
            <a:ext cx="1241882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2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Tiết</a:t>
            </a: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90253" y="651164"/>
            <a:ext cx="2881746" cy="997528"/>
            <a:chOff x="1233053" y="1094509"/>
            <a:chExt cx="2881746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800" b="1">
                  <a:solidFill>
                    <a:prstClr val="white"/>
                  </a:solidFill>
                  <a:latin typeface=".VnAvant" panose="020B7200000000000000" pitchFamily="34" charset="0"/>
                </a:rPr>
                <a:t>NhËn biÕt</a:t>
              </a:r>
              <a:endParaRPr lang="vi-VN" sz="2800" b="1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>
                  <a:solidFill>
                    <a:prstClr val="black"/>
                  </a:solidFill>
                  <a:latin typeface=".VnAvant" panose="020B7200000000000000" pitchFamily="34" charset="0"/>
                </a:rPr>
                <a:t>1</a:t>
              </a:r>
              <a:endParaRPr lang="vi-VN" sz="4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3232"/>
          <a:stretch>
            <a:fillRect/>
          </a:stretch>
        </p:blipFill>
        <p:spPr>
          <a:xfrm>
            <a:off x="-248093" y="0"/>
            <a:ext cx="12440093" cy="62957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8094" y="5616881"/>
            <a:ext cx="12440093" cy="149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AB6ABD-AB17-4CAC-B541-BFFA07FA328F}"/>
              </a:ext>
            </a:extLst>
          </p:cNvPr>
          <p:cNvGrpSpPr/>
          <p:nvPr/>
        </p:nvGrpSpPr>
        <p:grpSpPr>
          <a:xfrm>
            <a:off x="639632" y="773305"/>
            <a:ext cx="3305886" cy="997528"/>
            <a:chOff x="1282130" y="1094509"/>
            <a:chExt cx="2986347" cy="762000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C120A4B1-7F58-43B1-B582-32E8522D3F8B}"/>
                </a:ext>
              </a:extLst>
            </p:cNvPr>
            <p:cNvSpPr/>
            <p:nvPr/>
          </p:nvSpPr>
          <p:spPr>
            <a:xfrm>
              <a:off x="1760804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4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971A61-82C4-40D3-8423-4189B2AE84B1}"/>
                </a:ext>
              </a:extLst>
            </p:cNvPr>
            <p:cNvSpPr/>
            <p:nvPr/>
          </p:nvSpPr>
          <p:spPr>
            <a:xfrm>
              <a:off x="1282130" y="1167850"/>
              <a:ext cx="675832" cy="61531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 dirty="0">
                  <a:solidFill>
                    <a:prstClr val="black"/>
                  </a:solidFill>
                  <a:latin typeface=".VnAvant" panose="020B7200000000000000" pitchFamily="34" charset="0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6" y="760916"/>
            <a:ext cx="9096368" cy="2668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10306" r="31705" b="37892"/>
          <a:stretch/>
        </p:blipFill>
        <p:spPr>
          <a:xfrm>
            <a:off x="3748322" y="3617693"/>
            <a:ext cx="3902148" cy="2296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221</Words>
  <Application>Microsoft Office PowerPoint</Application>
  <PresentationFormat>Widescreen</PresentationFormat>
  <Paragraphs>74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.VnAvant</vt:lpstr>
      <vt:lpstr>Arial</vt:lpstr>
      <vt:lpstr>Arial-Rounded</vt:lpstr>
      <vt:lpstr>Calibri</vt:lpstr>
      <vt:lpstr>Calibri Light</vt:lpstr>
      <vt:lpstr>Chivo Light</vt:lpstr>
      <vt:lpstr>等线</vt:lpstr>
      <vt:lpstr>等线 Light</vt:lpstr>
      <vt:lpstr>HP001 4 hàng</vt:lpstr>
      <vt:lpstr>HP001 4H</vt:lpstr>
      <vt:lpstr>黑体</vt:lpstr>
      <vt:lpstr>Times New Roman</vt:lpstr>
      <vt:lpstr>UTM Avo</vt:lpstr>
      <vt:lpstr>Office Theme</vt:lpstr>
      <vt:lpstr>2_Office 主题</vt:lpstr>
      <vt:lpstr>https://www.freeppt7.com</vt:lpstr>
      <vt:lpstr>3_Office 主题​​</vt:lpstr>
      <vt:lpstr>Office 主题</vt:lpstr>
      <vt:lpstr>2_Office Theme</vt:lpstr>
      <vt:lpstr>3_Office Theme</vt:lpstr>
      <vt:lpstr>4_Office Theme</vt:lpstr>
      <vt:lpstr>1_Office Theme</vt:lpstr>
      <vt:lpstr>Office 主题​​</vt:lpstr>
      <vt:lpstr>PowerPoint Presentation</vt:lpstr>
      <vt:lpstr>Bài 77: Học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2021-07-20T01:55:21Z</dcterms:created>
  <dcterms:modified xsi:type="dcterms:W3CDTF">2024-12-26T22:23:11Z</dcterms:modified>
</cp:coreProperties>
</file>