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9" r:id="rId1"/>
    <p:sldMasterId id="2147483721" r:id="rId2"/>
    <p:sldMasterId id="2147483758" r:id="rId3"/>
    <p:sldMasterId id="2147483770" r:id="rId4"/>
    <p:sldMasterId id="2147483783" r:id="rId5"/>
    <p:sldMasterId id="2147483796" r:id="rId6"/>
    <p:sldMasterId id="2147483809" r:id="rId7"/>
  </p:sldMasterIdLst>
  <p:notesMasterIdLst>
    <p:notesMasterId r:id="rId33"/>
  </p:notesMasterIdLst>
  <p:sldIdLst>
    <p:sldId id="267" r:id="rId8"/>
    <p:sldId id="268" r:id="rId9"/>
    <p:sldId id="269" r:id="rId10"/>
    <p:sldId id="270" r:id="rId11"/>
    <p:sldId id="271" r:id="rId12"/>
    <p:sldId id="272" r:id="rId13"/>
    <p:sldId id="273" r:id="rId14"/>
    <p:sldId id="257" r:id="rId15"/>
    <p:sldId id="397" r:id="rId16"/>
    <p:sldId id="258" r:id="rId17"/>
    <p:sldId id="261" r:id="rId18"/>
    <p:sldId id="2007577117" r:id="rId19"/>
    <p:sldId id="2007577118" r:id="rId20"/>
    <p:sldId id="2007577119" r:id="rId21"/>
    <p:sldId id="276" r:id="rId22"/>
    <p:sldId id="280" r:id="rId23"/>
    <p:sldId id="278" r:id="rId24"/>
    <p:sldId id="281" r:id="rId25"/>
    <p:sldId id="277" r:id="rId26"/>
    <p:sldId id="282" r:id="rId27"/>
    <p:sldId id="264" r:id="rId28"/>
    <p:sldId id="2007577121" r:id="rId29"/>
    <p:sldId id="2897" r:id="rId30"/>
    <p:sldId id="265" r:id="rId31"/>
    <p:sldId id="2007577120" r:id="rId32"/>
  </p:sldIdLst>
  <p:sldSz cx="12192000" cy="6858000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67"/>
      </p:cViewPr>
      <p:guideLst>
        <p:guide orient="horz" pos="2160"/>
        <p:guide pos="3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515FC-18E5-41A4-882A-EF9FEF768DFE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B5463-5032-453A-A8DF-1B05F8C8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04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82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528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72EEC1-03BB-4B00-BE46-2895184B3549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4F5B5-36D5-43CF-A33D-B2D07FD605D9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64551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939D9-8E6C-483F-85E7-64F4EFDEF0CC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CBF3-7FB7-4FDF-AD0E-6A79C64CFEF7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59062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975F1-FE63-4486-AB56-6132A870962B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B56A-F96A-4FD3-B742-E7983DD76620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96680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217E4C-15DE-4AE9-B534-C4358153F3DC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5AB1-7461-447F-BB6C-8ECDF861F7F7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55310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C9D924-500E-43FF-B54F-2F6D76DF3E5B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C51C-CF1C-42B5-8B5F-01098541F701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38640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E8016-325B-4E9C-84D4-0A1576C27AF8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54187-E39C-4E09-8A7A-55ADD2CD04CB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73570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C0B149-21E7-43FB-AE7B-D7BED2EDFFDF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2689-A100-4919-9AFC-D87ACEA287B5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7306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530124-94E9-4144-9FA0-2C3607B3932E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4131-F102-41DD-BB14-3E52FC53C665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12580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54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9D40D-6BBA-4D76-8BF9-288B6A80C958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CB46-48B0-479F-9A17-636A22070676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89223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0F5CCB-A7C5-42CD-AA3C-CE4ABFC56193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43A5-B608-4DB4-A047-0328830B8C79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54329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D3312F-E172-457A-A8C9-41CC8A4634D4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7B08-8719-4746-92BF-010C1408CCF0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96881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100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8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300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9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36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083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94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28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228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541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619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20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6721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39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897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8158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830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48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952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3439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381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012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118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369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38486"/>
      </p:ext>
    </p:extLst>
  </p:cSld>
  <p:clrMapOvr>
    <a:masterClrMapping/>
  </p:clrMapOvr>
  <p:transition advTm="6645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42778"/>
      </p:ext>
    </p:extLst>
  </p:cSld>
  <p:clrMapOvr>
    <a:masterClrMapping/>
  </p:clrMapOvr>
  <p:transition advTm="6645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2353"/>
      </p:ext>
    </p:extLst>
  </p:cSld>
  <p:clrMapOvr>
    <a:masterClrMapping/>
  </p:clrMapOvr>
  <p:transition advTm="6645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73610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057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14366"/>
      </p:ext>
    </p:extLst>
  </p:cSld>
  <p:clrMapOvr>
    <a:masterClrMapping/>
  </p:clrMapOvr>
  <p:transition advTm="6645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620949"/>
      </p:ext>
    </p:extLst>
  </p:cSld>
  <p:clrMapOvr>
    <a:masterClrMapping/>
  </p:clrMapOvr>
  <p:transition advTm="6645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90527"/>
      </p:ext>
    </p:extLst>
  </p:cSld>
  <p:clrMapOvr>
    <a:masterClrMapping/>
  </p:clrMapOvr>
  <p:transition advTm="6645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86988"/>
      </p:ext>
    </p:extLst>
  </p:cSld>
  <p:clrMapOvr>
    <a:masterClrMapping/>
  </p:clrMapOvr>
  <p:transition advTm="6645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36012"/>
      </p:ext>
    </p:extLst>
  </p:cSld>
  <p:clrMapOvr>
    <a:masterClrMapping/>
  </p:clrMapOvr>
  <p:transition advTm="6645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20884"/>
      </p:ext>
    </p:extLst>
  </p:cSld>
  <p:clrMapOvr>
    <a:masterClrMapping/>
  </p:clrMapOvr>
  <p:transition advTm="6645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2748"/>
      </p:ext>
    </p:extLst>
  </p:cSld>
  <p:clrMapOvr>
    <a:masterClrMapping/>
  </p:clrMapOvr>
  <p:transition advTm="6645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47594"/>
      </p:ext>
    </p:extLst>
  </p:cSld>
  <p:clrMapOvr>
    <a:masterClrMapping/>
  </p:clrMapOvr>
  <p:transition advTm="6645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109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11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3281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3062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163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9712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2314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3660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000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367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7885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2419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2729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5336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7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11971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196802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6059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5635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9449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05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416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521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6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5595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877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2916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4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5294BF-1917-4457-9D22-D1F63CDA8CBF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89C98-9D9E-4328-A7F2-F33EDAFEBDA4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8811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5294BF-1917-4457-9D22-D1F63CDA8CBF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89C98-9D9E-4328-A7F2-F33EDAFEBDA4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7376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3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53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0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08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068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png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.xml"/><Relationship Id="rId18" Type="http://schemas.openxmlformats.org/officeDocument/2006/relationships/image" Target="../media/image23.png"/><Relationship Id="rId3" Type="http://schemas.microsoft.com/office/2007/relationships/media" Target="../media/media3.wav"/><Relationship Id="rId21" Type="http://schemas.openxmlformats.org/officeDocument/2006/relationships/image" Target="../media/image25.GIF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17" Type="http://schemas.openxmlformats.org/officeDocument/2006/relationships/slide" Target="slide6.xml"/><Relationship Id="rId2" Type="http://schemas.microsoft.com/office/2007/relationships/media" Target="../media/media2.wav"/><Relationship Id="rId16" Type="http://schemas.openxmlformats.org/officeDocument/2006/relationships/slide" Target="slide2.xml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20.png"/><Relationship Id="rId14" Type="http://schemas.openxmlformats.org/officeDocument/2006/relationships/slide" Target="slide5.xml"/><Relationship Id="rId22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5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4799856" y="3518816"/>
            <a:ext cx="4896543" cy="70397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8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4004" y="1231884"/>
            <a:ext cx="5112567" cy="1446275"/>
          </a:xfrm>
          <a:prstGeom prst="rect">
            <a:avLst/>
          </a:prstGeom>
          <a:noFill/>
        </p:spPr>
        <p:txBody>
          <a:bodyPr wrap="none" lIns="54864" tIns="27432" rIns="54864" bIns="27432" numCol="1">
            <a:prstTxWarp prst="textDeflate">
              <a:avLst/>
            </a:prstTxWarp>
            <a:spAutoFit/>
          </a:bodyPr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ĐÀO VÀN</a:t>
            </a:r>
            <a:r>
              <a:rPr lang="en-US" sz="4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95" y="2535096"/>
            <a:ext cx="730183" cy="804088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00" y="4449398"/>
            <a:ext cx="489807" cy="529718"/>
          </a:xfrm>
          <a:prstGeom prst="rect">
            <a:avLst/>
          </a:prstGeom>
        </p:spPr>
      </p:pic>
      <p:sp>
        <p:nvSpPr>
          <p:cNvPr id="44" name="Rectangle 43">
            <a:hlinkClick r:id="" action="ppaction://hlinkshowjump?jump=nextslide"/>
          </p:cNvPr>
          <p:cNvSpPr/>
          <p:nvPr/>
        </p:nvSpPr>
        <p:spPr>
          <a:xfrm>
            <a:off x="4941145" y="3668721"/>
            <a:ext cx="4702006" cy="498598"/>
          </a:xfrm>
          <a:prstGeom prst="rect">
            <a:avLst/>
          </a:prstGeom>
          <a:noFill/>
        </p:spPr>
        <p:txBody>
          <a:bodyPr wrap="square" lIns="54864" tIns="27432" rIns="54864" bIns="27432">
            <a:spAutoFit/>
          </a:bodyPr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8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charset="0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5141" y="5735445"/>
            <a:ext cx="274320" cy="3657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84" y="3647288"/>
            <a:ext cx="1352514" cy="19350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98" y="2132922"/>
            <a:ext cx="1635089" cy="176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7" b="6242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00199" y="4831337"/>
            <a:ext cx="6079975" cy="149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grpSp>
        <p:nvGrpSpPr>
          <p:cNvPr id="4100" name="Group 3"/>
          <p:cNvGrpSpPr/>
          <p:nvPr/>
        </p:nvGrpSpPr>
        <p:grpSpPr bwMode="auto">
          <a:xfrm>
            <a:off x="1170783" y="595311"/>
            <a:ext cx="2881312" cy="998538"/>
            <a:chOff x="1233053" y="1094509"/>
            <a:chExt cx="2881746" cy="762000"/>
          </a:xfrm>
        </p:grpSpPr>
        <p:sp>
          <p:nvSpPr>
            <p:cNvPr id="6" name="Rounded Rectangle 5"/>
            <p:cNvSpPr/>
            <p:nvPr/>
          </p:nvSpPr>
          <p:spPr>
            <a:xfrm>
              <a:off x="1607759" y="1094509"/>
              <a:ext cx="2507040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endPara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33053" y="1094509"/>
              <a:ext cx="747825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vi-VN" sz="48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BBA2B0-D768-47F7-AE6A-BE3D6EEE8E5F}"/>
              </a:ext>
            </a:extLst>
          </p:cNvPr>
          <p:cNvSpPr txBox="1"/>
          <p:nvPr/>
        </p:nvSpPr>
        <p:spPr>
          <a:xfrm>
            <a:off x="708720" y="4831337"/>
            <a:ext cx="7862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0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0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0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0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97C68C60-C086-4735-B76C-F4FED4065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2273" r="7520" b="62993"/>
          <a:stretch/>
        </p:blipFill>
        <p:spPr bwMode="auto">
          <a:xfrm>
            <a:off x="1557452" y="1507020"/>
            <a:ext cx="8352928" cy="237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E30A169-C18D-4ECE-A08A-6CCBD4C2E73E}"/>
              </a:ext>
            </a:extLst>
          </p:cNvPr>
          <p:cNvSpPr/>
          <p:nvPr/>
        </p:nvSpPr>
        <p:spPr>
          <a:xfrm>
            <a:off x="4081433" y="4142303"/>
            <a:ext cx="2014567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kh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E5B9C7-2E13-44C0-92F0-580CF0E7BA28}"/>
              </a:ext>
            </a:extLst>
          </p:cNvPr>
          <p:cNvSpPr/>
          <p:nvPr/>
        </p:nvSpPr>
        <p:spPr>
          <a:xfrm>
            <a:off x="6173369" y="4142303"/>
            <a:ext cx="2088233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oan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626D6C5-2D9F-4144-AAB4-FB4BD5230C06}"/>
              </a:ext>
            </a:extLst>
          </p:cNvPr>
          <p:cNvSpPr/>
          <p:nvPr/>
        </p:nvSpPr>
        <p:spPr>
          <a:xfrm>
            <a:off x="4077732" y="5138364"/>
            <a:ext cx="4183869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oan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DD0FA33-5D66-453C-8EB0-D5E75DA83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2273" r="7520" b="62993"/>
          <a:stretch/>
        </p:blipFill>
        <p:spPr bwMode="auto">
          <a:xfrm>
            <a:off x="2281429" y="235734"/>
            <a:ext cx="7204501" cy="205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D260BF-675C-4527-B433-8ADE6A648250}"/>
              </a:ext>
            </a:extLst>
          </p:cNvPr>
          <p:cNvSpPr/>
          <p:nvPr/>
        </p:nvSpPr>
        <p:spPr>
          <a:xfrm>
            <a:off x="4155485" y="2256037"/>
            <a:ext cx="2014567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kh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8BE85F-0F39-4699-A666-3C6EA834EEBA}"/>
              </a:ext>
            </a:extLst>
          </p:cNvPr>
          <p:cNvSpPr/>
          <p:nvPr/>
        </p:nvSpPr>
        <p:spPr>
          <a:xfrm>
            <a:off x="6247421" y="2256037"/>
            <a:ext cx="2088233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oan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C46934-794F-48D5-AA56-E9560227BB3D}"/>
              </a:ext>
            </a:extLst>
          </p:cNvPr>
          <p:cNvSpPr/>
          <p:nvPr/>
        </p:nvSpPr>
        <p:spPr>
          <a:xfrm>
            <a:off x="4151784" y="3252098"/>
            <a:ext cx="4183869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oan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A89A5-9833-4685-A3B2-85EC2A19816D}"/>
              </a:ext>
            </a:extLst>
          </p:cNvPr>
          <p:cNvSpPr txBox="1"/>
          <p:nvPr/>
        </p:nvSpPr>
        <p:spPr>
          <a:xfrm>
            <a:off x="3018519" y="48691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hoạt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72017-C55A-478F-9727-4233590850C4}"/>
              </a:ext>
            </a:extLst>
          </p:cNvPr>
          <p:cNvSpPr txBox="1"/>
          <p:nvPr/>
        </p:nvSpPr>
        <p:spPr>
          <a:xfrm>
            <a:off x="4597583" y="486915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khoát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0B167-2AD3-463C-B768-811ED6D6A783}"/>
              </a:ext>
            </a:extLst>
          </p:cNvPr>
          <p:cNvSpPr txBox="1"/>
          <p:nvPr/>
        </p:nvSpPr>
        <p:spPr>
          <a:xfrm>
            <a:off x="6330887" y="486915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toán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A87F9B-461B-4C7C-A991-AC730371B55A}"/>
              </a:ext>
            </a:extLst>
          </p:cNvPr>
          <p:cNvSpPr txBox="1"/>
          <p:nvPr/>
        </p:nvSpPr>
        <p:spPr>
          <a:xfrm>
            <a:off x="8064191" y="4829013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xoan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AEAE27-780A-4C84-AA08-3C7D792D9AE7}"/>
              </a:ext>
            </a:extLst>
          </p:cNvPr>
          <p:cNvSpPr txBox="1"/>
          <p:nvPr/>
        </p:nvSpPr>
        <p:spPr>
          <a:xfrm>
            <a:off x="2961306" y="556215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choắt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5939D-811F-4F7F-AC64-01004A77EE5E}"/>
              </a:ext>
            </a:extLst>
          </p:cNvPr>
          <p:cNvSpPr txBox="1"/>
          <p:nvPr/>
        </p:nvSpPr>
        <p:spPr>
          <a:xfrm>
            <a:off x="4627836" y="558851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hoắt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C0FB97-C6D8-4CAE-B3DA-FF36367686E4}"/>
              </a:ext>
            </a:extLst>
          </p:cNvPr>
          <p:cNvSpPr txBox="1"/>
          <p:nvPr/>
        </p:nvSpPr>
        <p:spPr>
          <a:xfrm>
            <a:off x="6190573" y="556215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ngoằn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4CB7D-802A-4068-AFE8-BA0328646FE2}"/>
              </a:ext>
            </a:extLst>
          </p:cNvPr>
          <p:cNvSpPr txBox="1"/>
          <p:nvPr/>
        </p:nvSpPr>
        <p:spPr>
          <a:xfrm>
            <a:off x="7958472" y="556215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thoăn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80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075" y="552089"/>
            <a:ext cx="8035616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901395" y="2218548"/>
            <a:ext cx="4724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4209193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193664" y="2192867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EE773B5-5E3B-49FC-8588-4B73874ED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t="84628" r="18742" b="8081"/>
          <a:stretch>
            <a:fillRect/>
          </a:stretch>
        </p:blipFill>
        <p:spPr bwMode="auto">
          <a:xfrm>
            <a:off x="1844745" y="3478213"/>
            <a:ext cx="8750300" cy="196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">
            <a:extLst>
              <a:ext uri="{FF2B5EF4-FFF2-40B4-BE49-F238E27FC236}">
                <a16:creationId xmlns:a16="http://schemas.microsoft.com/office/drawing/2014/main" id="{23039F62-3752-4A81-A775-7B386C939D49}"/>
              </a:ext>
            </a:extLst>
          </p:cNvPr>
          <p:cNvGrpSpPr/>
          <p:nvPr/>
        </p:nvGrpSpPr>
        <p:grpSpPr bwMode="auto">
          <a:xfrm>
            <a:off x="1631504" y="2620835"/>
            <a:ext cx="2857500" cy="717550"/>
            <a:chOff x="1233053" y="1094509"/>
            <a:chExt cx="2881746" cy="762000"/>
          </a:xfrm>
        </p:grpSpPr>
        <p:sp>
          <p:nvSpPr>
            <p:cNvPr id="34" name="Rounded Rectangle 4">
              <a:extLst>
                <a:ext uri="{FF2B5EF4-FFF2-40B4-BE49-F238E27FC236}">
                  <a16:creationId xmlns:a16="http://schemas.microsoft.com/office/drawing/2014/main" id="{EAAAAF73-03ED-46A2-B460-78FCA4CCEEDD}"/>
                </a:ext>
              </a:extLst>
            </p:cNvPr>
            <p:cNvSpPr/>
            <p:nvPr/>
          </p:nvSpPr>
          <p:spPr>
            <a:xfrm>
              <a:off x="1607680" y="1094509"/>
              <a:ext cx="2507119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 err="1">
                  <a:latin typeface=".VnAvant" panose="020B7200000000000000" pitchFamily="34" charset="0"/>
                </a:rPr>
                <a:t>ViÕt</a:t>
              </a:r>
              <a:endParaRPr lang="vi-VN" sz="4400" b="1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BE4EBD2-5F9D-479D-A400-4AFFB66052C4}"/>
                </a:ext>
              </a:extLst>
            </p:cNvPr>
            <p:cNvSpPr/>
            <p:nvPr/>
          </p:nvSpPr>
          <p:spPr>
            <a:xfrm>
              <a:off x="1233053" y="1094509"/>
              <a:ext cx="747652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>
                  <a:solidFill>
                    <a:schemeClr val="tx1"/>
                  </a:solidFill>
                  <a:latin typeface=".VnAvant" panose="020B7200000000000000" pitchFamily="34" charset="0"/>
                </a:rPr>
                <a:t>3</a:t>
              </a:r>
              <a:endParaRPr lang="vi-VN" sz="4800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00200" y="1524000"/>
            <a:ext cx="8963024" cy="4212876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2166620" y="2075816"/>
            <a:ext cx="6783070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5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  <a:cs typeface="+mn-cs"/>
              </a:rPr>
              <a:t>oan</a:t>
            </a:r>
            <a:endParaRPr lang="en-US" sz="235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00200" y="1524000"/>
            <a:ext cx="8963024" cy="4212876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2166620" y="2075816"/>
            <a:ext cx="6783070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5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oăn</a:t>
            </a:r>
            <a:endParaRPr lang="en-US" sz="235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81728" y="1524000"/>
            <a:ext cx="8963024" cy="4212876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2146936" y="2082801"/>
            <a:ext cx="6849745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500" dirty="0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  <a:cs typeface="+mn-cs"/>
              </a:rPr>
              <a:t>oat</a:t>
            </a:r>
            <a:endParaRPr lang="en-US" sz="235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81728" y="1524000"/>
            <a:ext cx="8963024" cy="4212876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3476490" y="2082500"/>
            <a:ext cx="5520305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500" dirty="0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o</a:t>
            </a:r>
            <a:r>
              <a:rPr lang="en-US" sz="235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ắt</a:t>
            </a:r>
            <a:endParaRPr lang="en-US" sz="235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00201" y="1494790"/>
            <a:ext cx="9392343" cy="3961130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724278" y="1977390"/>
            <a:ext cx="4443730" cy="34493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  <a:cs typeface="+mn-cs"/>
              </a:rPr>
              <a:t>tóc</a:t>
            </a:r>
            <a:endParaRPr lang="en-US" sz="230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772099" y="1949065"/>
            <a:ext cx="6652493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0" dirty="0" err="1">
                <a:solidFill>
                  <a:srgbClr val="FF0000"/>
                </a:solidFill>
                <a:latin typeface="HP001 4 hàng" panose="020B0603050302020204"/>
                <a:ea typeface="Calibri" panose="020F0502020204030204"/>
                <a:cs typeface="+mn-cs"/>
              </a:rPr>
              <a:t>xoăn</a:t>
            </a:r>
            <a:endParaRPr lang="en-US" sz="230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33" y="1937864"/>
            <a:ext cx="341362" cy="488385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4466048" y="2194713"/>
            <a:ext cx="1546262" cy="1571289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18" y="3465387"/>
            <a:ext cx="592583" cy="651110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34854" y="5694899"/>
            <a:ext cx="274320" cy="36576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10678" y="4297529"/>
            <a:ext cx="274320" cy="36576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5028276" y="2215945"/>
            <a:ext cx="988156" cy="244734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6492" y="4419600"/>
            <a:ext cx="443569" cy="487378"/>
          </a:xfrm>
          <a:prstGeom prst="rect">
            <a:avLst/>
          </a:prstGeom>
        </p:spPr>
      </p:pic>
      <p:sp>
        <p:nvSpPr>
          <p:cNvPr id="8" name="TextBox 7">
            <a:hlinkClick r:id="rId13" action="ppaction://hlinksldjump"/>
          </p:cNvPr>
          <p:cNvSpPr txBox="1"/>
          <p:nvPr/>
        </p:nvSpPr>
        <p:spPr>
          <a:xfrm>
            <a:off x="4088935" y="2995856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42079" y="2032549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3" action="ppaction://hlinksldjump"/>
          </p:cNvPr>
          <p:cNvSpPr txBox="1"/>
          <p:nvPr/>
        </p:nvSpPr>
        <p:spPr>
          <a:xfrm>
            <a:off x="4644552" y="4059759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492122" y="2032549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6012310" y="2215948"/>
            <a:ext cx="365975" cy="223942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193429" y="4360034"/>
            <a:ext cx="389529" cy="240750"/>
          </a:xfrm>
          <a:prstGeom prst="rect">
            <a:avLst/>
          </a:prstGeom>
        </p:spPr>
      </p:pic>
      <p:sp>
        <p:nvSpPr>
          <p:cNvPr id="65" name="TextBox 64">
            <a:hlinkClick r:id="rId16" action="ppaction://hlinksldjump"/>
          </p:cNvPr>
          <p:cNvSpPr txBox="1"/>
          <p:nvPr/>
        </p:nvSpPr>
        <p:spPr>
          <a:xfrm>
            <a:off x="5846363" y="4030634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492123" y="2032549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007889" y="2201835"/>
            <a:ext cx="1437706" cy="246145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7017440" y="4398668"/>
            <a:ext cx="856306" cy="529245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351458" y="2032549"/>
            <a:ext cx="74892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latin typeface="Britannic Bold" panose="020B0903060703020204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6042350" y="2201840"/>
            <a:ext cx="1693776" cy="1332073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540395" y="3458324"/>
            <a:ext cx="445331" cy="275239"/>
          </a:xfrm>
          <a:prstGeom prst="rect">
            <a:avLst/>
          </a:prstGeom>
        </p:spPr>
      </p:pic>
      <p:sp>
        <p:nvSpPr>
          <p:cNvPr id="100" name="TextBox 99">
            <a:hlinkClick r:id="rId11" action="ppaction://hlinksldjump"/>
          </p:cNvPr>
          <p:cNvSpPr txBox="1"/>
          <p:nvPr/>
        </p:nvSpPr>
        <p:spPr>
          <a:xfrm>
            <a:off x="7521190" y="2971145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492843" y="2032549"/>
            <a:ext cx="18473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FFFF00"/>
              </a:solidFill>
              <a:latin typeface="Britannic Bold" panose="020B0903060703020204"/>
              <a:cs typeface="Champion Script" panose="020B05060304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5903" y="1615213"/>
            <a:ext cx="528037" cy="747314"/>
          </a:xfrm>
          <a:prstGeom prst="rect">
            <a:avLst/>
          </a:prstGeom>
        </p:spPr>
      </p:pic>
      <p:pic>
        <p:nvPicPr>
          <p:cNvPr id="17" name="Picture 1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0" y="2032553"/>
            <a:ext cx="364035" cy="393697"/>
          </a:xfrm>
          <a:prstGeom prst="rect">
            <a:avLst/>
          </a:prstGeom>
        </p:spPr>
      </p:pic>
      <p:sp>
        <p:nvSpPr>
          <p:cNvPr id="72" name="TextBox 71">
            <a:hlinkClick r:id="rId13" action="ppaction://hlinksldjump"/>
          </p:cNvPr>
          <p:cNvSpPr txBox="1"/>
          <p:nvPr/>
        </p:nvSpPr>
        <p:spPr>
          <a:xfrm>
            <a:off x="7186309" y="3886589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74" y="1548453"/>
            <a:ext cx="412680" cy="444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71464" y="1340768"/>
            <a:ext cx="10153128" cy="3471138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411381" y="1872233"/>
            <a:ext cx="10928269" cy="328495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nhọn</a:t>
            </a:r>
            <a:r>
              <a:rPr lang="en-US" sz="18000" dirty="0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 </a:t>
            </a:r>
            <a:r>
              <a:rPr lang="en-US" sz="180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hoắt</a:t>
            </a:r>
            <a:endParaRPr lang="en-US" sz="180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73"/>
          <a:stretch/>
        </p:blipFill>
        <p:spPr bwMode="auto">
          <a:xfrm>
            <a:off x="-4940" y="-16969"/>
            <a:ext cx="12196940" cy="3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1384" y="3645024"/>
            <a:ext cx="10703558" cy="3068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trổ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thoăn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194" name="Group 1"/>
          <p:cNvGrpSpPr/>
          <p:nvPr/>
        </p:nvGrpSpPr>
        <p:grpSpPr bwMode="auto">
          <a:xfrm>
            <a:off x="839416" y="908720"/>
            <a:ext cx="2327275" cy="717550"/>
            <a:chOff x="1233053" y="1094509"/>
            <a:chExt cx="2881746" cy="762000"/>
          </a:xfrm>
        </p:grpSpPr>
        <p:sp>
          <p:nvSpPr>
            <p:cNvPr id="3" name="Rounded Rectangle 2"/>
            <p:cNvSpPr/>
            <p:nvPr/>
          </p:nvSpPr>
          <p:spPr>
            <a:xfrm>
              <a:off x="1606540" y="1094509"/>
              <a:ext cx="2508259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233053" y="1094509"/>
              <a:ext cx="748940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BD8D27C1-2283-44FA-9FCA-6C5904853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7885"/>
            <a:ext cx="12219444" cy="68579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13608" y="314615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11425" y="2636912"/>
            <a:ext cx="95712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vườn, cây xoan và cây khế đã trổ hoa hang loạt. Vườn cây ngập tr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vi-VN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sắc tím. Mỗi buổi sáng, khu vườn rộn r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vi-VN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với những tiếng lích ra lích r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vi-VN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 của mấy chú chích bông. Chúng thoăn thoắt nhảy từ cành này sang cành khác. Vừa nhảy nhót chúng vừa trêu đùa nhau, vui thật là vui.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34650" y="1485922"/>
            <a:ext cx="5845525" cy="64633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919" y="323976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29" y="320889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175" y="320889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68" y="318496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315" y="436980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939" y="436421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14" y="53791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162" y="536405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501" y="60165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603775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A115B42-4393-477F-8FAB-5EF3332E27DE}"/>
              </a:ext>
            </a:extLst>
          </p:cNvPr>
          <p:cNvSpPr/>
          <p:nvPr/>
        </p:nvSpPr>
        <p:spPr>
          <a:xfrm>
            <a:off x="1808039" y="1465225"/>
            <a:ext cx="8674664" cy="64633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8A7AAB-A32A-41E6-9CAF-990C57FC94B8}"/>
              </a:ext>
            </a:extLst>
          </p:cNvPr>
          <p:cNvSpPr/>
          <p:nvPr/>
        </p:nvSpPr>
        <p:spPr>
          <a:xfrm>
            <a:off x="1855111" y="1415086"/>
            <a:ext cx="8674664" cy="64633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2" grpId="0" animBg="1"/>
      <p:bldP spid="22" grpId="1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19100"/>
            <a:ext cx="9601199" cy="6139543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0" y="2438400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31477-CB08-4592-8B3A-5EE4DA4274E9}"/>
              </a:ext>
            </a:extLst>
          </p:cNvPr>
          <p:cNvSpPr txBox="1"/>
          <p:nvPr/>
        </p:nvSpPr>
        <p:spPr>
          <a:xfrm>
            <a:off x="3733800" y="2553384"/>
            <a:ext cx="6866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ingle Corner Rectangle 2"/>
          <p:cNvSpPr/>
          <p:nvPr/>
        </p:nvSpPr>
        <p:spPr>
          <a:xfrm>
            <a:off x="3862091" y="-35272"/>
            <a:ext cx="4464496" cy="1584650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618A814A-6A83-4CE6-A28E-D8B85D03EED1}"/>
              </a:ext>
            </a:extLst>
          </p:cNvPr>
          <p:cNvGrpSpPr/>
          <p:nvPr/>
        </p:nvGrpSpPr>
        <p:grpSpPr bwMode="auto">
          <a:xfrm>
            <a:off x="840061" y="189905"/>
            <a:ext cx="2327275" cy="717550"/>
            <a:chOff x="1233053" y="1094509"/>
            <a:chExt cx="2881746" cy="762000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0FAC228B-B0FD-42A0-8C52-B4A0A260339A}"/>
                </a:ext>
              </a:extLst>
            </p:cNvPr>
            <p:cNvSpPr/>
            <p:nvPr/>
          </p:nvSpPr>
          <p:spPr>
            <a:xfrm>
              <a:off x="1606540" y="1094509"/>
              <a:ext cx="2508259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E378885-A295-4CCF-A464-20691AB9B064}"/>
                </a:ext>
              </a:extLst>
            </p:cNvPr>
            <p:cNvSpPr/>
            <p:nvPr/>
          </p:nvSpPr>
          <p:spPr>
            <a:xfrm>
              <a:off x="1233053" y="1094509"/>
              <a:ext cx="748940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17622B-8994-414A-B2AE-F4A89987B546}"/>
              </a:ext>
            </a:extLst>
          </p:cNvPr>
          <p:cNvSpPr txBox="1"/>
          <p:nvPr/>
        </p:nvSpPr>
        <p:spPr>
          <a:xfrm>
            <a:off x="4655840" y="445790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5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54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612304" y="2597679"/>
            <a:ext cx="53880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ước</a:t>
            </a:r>
            <a:endParaRPr lang="en-US" sz="288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lướt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247202" y="3441577"/>
            <a:ext cx="1891132" cy="2155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gươm</a:t>
            </a:r>
            <a:endParaRPr lang="en-US" sz="108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hương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08950" y="1754104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hoa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71560" y="2606935"/>
            <a:ext cx="65008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76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Oan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oăn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oat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oắt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267</Words>
  <Application>Microsoft Office PowerPoint</Application>
  <PresentationFormat>Widescreen</PresentationFormat>
  <Paragraphs>63</Paragraphs>
  <Slides>25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宋体</vt:lpstr>
      <vt:lpstr>.VnAvant</vt:lpstr>
      <vt:lpstr>Arial</vt:lpstr>
      <vt:lpstr>Arial-Rounded</vt:lpstr>
      <vt:lpstr>Britannic Bold</vt:lpstr>
      <vt:lpstr>Calibri</vt:lpstr>
      <vt:lpstr>Calibri Light</vt:lpstr>
      <vt:lpstr>Champion Script</vt:lpstr>
      <vt:lpstr>等线</vt:lpstr>
      <vt:lpstr>HP001 4 hàng</vt:lpstr>
      <vt:lpstr>黑体</vt:lpstr>
      <vt:lpstr>Tahoma</vt:lpstr>
      <vt:lpstr>Times New Roman</vt:lpstr>
      <vt:lpstr>UTM Avo</vt:lpstr>
      <vt:lpstr>迷你简雪峰</vt:lpstr>
      <vt:lpstr>1_Office Theme</vt:lpstr>
      <vt:lpstr>Office Theme</vt:lpstr>
      <vt:lpstr>2_Office Theme</vt:lpstr>
      <vt:lpstr>Office 主题</vt:lpstr>
      <vt:lpstr>1_Default Design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12</cp:revision>
  <dcterms:created xsi:type="dcterms:W3CDTF">2020-08-19T10:07:00Z</dcterms:created>
  <dcterms:modified xsi:type="dcterms:W3CDTF">2024-12-26T22:11:43Z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