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66" r:id="rId3"/>
    <p:sldMasterId id="2147483678" r:id="rId4"/>
    <p:sldMasterId id="2147483682" r:id="rId5"/>
    <p:sldMasterId id="2147483696" r:id="rId6"/>
  </p:sldMasterIdLst>
  <p:notesMasterIdLst>
    <p:notesMasterId r:id="rId29"/>
  </p:notesMasterIdLst>
  <p:sldIdLst>
    <p:sldId id="296" r:id="rId7"/>
    <p:sldId id="318" r:id="rId8"/>
    <p:sldId id="297" r:id="rId9"/>
    <p:sldId id="281" r:id="rId10"/>
    <p:sldId id="492" r:id="rId11"/>
    <p:sldId id="303" r:id="rId12"/>
    <p:sldId id="304" r:id="rId13"/>
    <p:sldId id="302" r:id="rId14"/>
    <p:sldId id="3399" r:id="rId15"/>
    <p:sldId id="260" r:id="rId16"/>
    <p:sldId id="294" r:id="rId17"/>
    <p:sldId id="300" r:id="rId18"/>
    <p:sldId id="268" r:id="rId19"/>
    <p:sldId id="307" r:id="rId20"/>
    <p:sldId id="3402" r:id="rId21"/>
    <p:sldId id="2007577118" r:id="rId22"/>
    <p:sldId id="261" r:id="rId23"/>
    <p:sldId id="3400" r:id="rId24"/>
    <p:sldId id="3401" r:id="rId25"/>
    <p:sldId id="308" r:id="rId26"/>
    <p:sldId id="2007577119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E13B9"/>
    <a:srgbClr val="008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9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3E322-AA1E-429E-9B68-4E41F484951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8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0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1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8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5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9CB81897-4A43-4CCC-BCF1-7B4FADC56E1E}"/>
              </a:ext>
            </a:extLst>
          </p:cNvPr>
          <p:cNvSpPr/>
          <p:nvPr userDrawn="1"/>
        </p:nvSpPr>
        <p:spPr>
          <a:xfrm flipV="1">
            <a:off x="2205" y="926508"/>
            <a:ext cx="12187592" cy="45708"/>
          </a:xfrm>
          <a:prstGeom prst="rect">
            <a:avLst/>
          </a:prstGeom>
          <a:solidFill>
            <a:srgbClr val="5D8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Arial"/>
              <a:ea typeface="微软雅黑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44773403-DE5C-44A4-8777-AEED10B84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2480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54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6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15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22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9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3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6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9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2024/12/27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812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27/12/2024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0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122394" y="217184"/>
            <a:ext cx="644093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XUÂN YÊN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47329" y="1904135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接连接符 50"/>
          <p:cNvCxnSpPr/>
          <p:nvPr/>
        </p:nvCxnSpPr>
        <p:spPr>
          <a:xfrm>
            <a:off x="5257067" y="4402893"/>
            <a:ext cx="27709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" name="Rectangle: Rounded Corners 1709">
            <a:extLst>
              <a:ext uri="{FF2B5EF4-FFF2-40B4-BE49-F238E27FC236}">
                <a16:creationId xmlns:a16="http://schemas.microsoft.com/office/drawing/2014/main" id="{A48367F5-D6D0-479E-8394-DEC3ABBC5497}"/>
              </a:ext>
            </a:extLst>
          </p:cNvPr>
          <p:cNvSpPr/>
          <p:nvPr/>
        </p:nvSpPr>
        <p:spPr>
          <a:xfrm>
            <a:off x="5167658" y="758540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711" name="Oval 1710">
            <a:extLst>
              <a:ext uri="{FF2B5EF4-FFF2-40B4-BE49-F238E27FC236}">
                <a16:creationId xmlns:a16="http://schemas.microsoft.com/office/drawing/2014/main" id="{1E9720F4-68FC-40A6-AD1A-9E4F35585626}"/>
              </a:ext>
            </a:extLst>
          </p:cNvPr>
          <p:cNvSpPr/>
          <p:nvPr/>
        </p:nvSpPr>
        <p:spPr>
          <a:xfrm>
            <a:off x="4844466" y="80238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712" name="Picture 1711">
            <a:extLst>
              <a:ext uri="{FF2B5EF4-FFF2-40B4-BE49-F238E27FC236}">
                <a16:creationId xmlns:a16="http://schemas.microsoft.com/office/drawing/2014/main" id="{B4091B89-B7CA-465E-9E6A-76BA0C7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67" y="2164900"/>
            <a:ext cx="8484911" cy="2083811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0" y="2515932"/>
            <a:ext cx="3411293" cy="4405866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" grpId="0" animBg="1"/>
      <p:bldP spid="17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80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endParaRPr lang="en-US" sz="80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DA67F-D203-4D72-B274-BBAC3A0BE837}"/>
              </a:ext>
            </a:extLst>
          </p:cNvPr>
          <p:cNvSpPr txBox="1"/>
          <p:nvPr/>
        </p:nvSpPr>
        <p:spPr>
          <a:xfrm>
            <a:off x="2753560" y="4276108"/>
            <a:ext cx="7315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mây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288CF2-A5E8-445B-82CB-1BC73A5CDEE1}"/>
              </a:ext>
            </a:extLst>
          </p:cNvPr>
          <p:cNvSpPr/>
          <p:nvPr/>
        </p:nvSpPr>
        <p:spPr>
          <a:xfrm>
            <a:off x="4619118" y="3486036"/>
            <a:ext cx="4733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Kể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5400" b="1" u="sng" dirty="0">
                <a:solidFill>
                  <a:srgbClr val="3E13B9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166" y="31532"/>
            <a:ext cx="3659447" cy="584415"/>
            <a:chOff x="613008" y="166466"/>
            <a:chExt cx="1778696" cy="584415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067503" y="-91939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endParaRPr lang="en-US" sz="2800" dirty="0">
              <a:solidFill>
                <a:srgbClr val="0070C0"/>
              </a:solidFill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6" y="632745"/>
            <a:ext cx="5905857" cy="2934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472" y="619543"/>
            <a:ext cx="5779135" cy="298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7" y="3600783"/>
            <a:ext cx="5905857" cy="3257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72" y="3557140"/>
            <a:ext cx="5905855" cy="3300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69762" y="2988048"/>
            <a:ext cx="52662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buồn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16" y="5701313"/>
            <a:ext cx="526626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3471" y="2695947"/>
            <a:ext cx="601997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3471" y="5701313"/>
            <a:ext cx="602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28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yen của mây">
            <a:hlinkClick r:id="" action="ppaction://media"/>
            <a:extLst>
              <a:ext uri="{FF2B5EF4-FFF2-40B4-BE49-F238E27FC236}">
                <a16:creationId xmlns:a16="http://schemas.microsoft.com/office/drawing/2014/main" id="{AC3697D6-BC7B-4D04-BDBD-2A1F0805E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476606" y="4303734"/>
            <a:ext cx="6227106" cy="1165760"/>
            <a:chOff x="7126059" y="2362199"/>
            <a:chExt cx="4529412" cy="2618875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362199"/>
              <a:ext cx="4529412" cy="2618875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476606" y="3163809"/>
            <a:ext cx="6227105" cy="1015130"/>
            <a:chOff x="577516" y="233593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33593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F07B9FA-3758-4348-A0A0-E4693A8C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30" y="1556634"/>
            <a:ext cx="4678876" cy="4356056"/>
          </a:xfrm>
          <a:prstGeom prst="rect">
            <a:avLst/>
          </a:prstGeom>
        </p:spPr>
      </p:pic>
      <p:grpSp>
        <p:nvGrpSpPr>
          <p:cNvPr id="20" name="组合 14">
            <a:extLst>
              <a:ext uri="{FF2B5EF4-FFF2-40B4-BE49-F238E27FC236}">
                <a16:creationId xmlns:a16="http://schemas.microsoft.com/office/drawing/2014/main" id="{A88831F6-3D1B-4568-B2AD-A9A943EBBC53}"/>
              </a:ext>
            </a:extLst>
          </p:cNvPr>
          <p:cNvGrpSpPr/>
          <p:nvPr/>
        </p:nvGrpSpPr>
        <p:grpSpPr>
          <a:xfrm>
            <a:off x="5476606" y="2032798"/>
            <a:ext cx="6227105" cy="1015130"/>
            <a:chOff x="577516" y="2189747"/>
            <a:chExt cx="4529412" cy="279132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圆角矩形 1">
              <a:extLst>
                <a:ext uri="{FF2B5EF4-FFF2-40B4-BE49-F238E27FC236}">
                  <a16:creationId xmlns:a16="http://schemas.microsoft.com/office/drawing/2014/main" id="{AAD9592E-3F24-4A4C-970B-8D41670F56C7}"/>
                </a:ext>
              </a:extLst>
            </p:cNvPr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590E8F62-A89D-49BA-A88F-4618F8CE0061}"/>
                </a:ext>
              </a:extLst>
            </p:cNvPr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grpFill/>
            <a:ln w="28575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9DC94F1-4852-4A5B-96EE-4679B8F87E36}"/>
              </a:ext>
            </a:extLst>
          </p:cNvPr>
          <p:cNvSpPr txBox="1"/>
          <p:nvPr/>
        </p:nvSpPr>
        <p:spPr>
          <a:xfrm>
            <a:off x="5822436" y="2199218"/>
            <a:ext cx="526626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buồn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1CB818-8850-493A-8397-7AC7ACB5D83E}"/>
              </a:ext>
            </a:extLst>
          </p:cNvPr>
          <p:cNvSpPr txBox="1"/>
          <p:nvPr/>
        </p:nvSpPr>
        <p:spPr>
          <a:xfrm>
            <a:off x="4430958" y="3365662"/>
            <a:ext cx="8326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bay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gió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63F548-2FE6-4CDE-A506-EC1E36851465}"/>
              </a:ext>
            </a:extLst>
          </p:cNvPr>
          <p:cNvSpPr txBox="1"/>
          <p:nvPr/>
        </p:nvSpPr>
        <p:spPr>
          <a:xfrm>
            <a:off x="4977741" y="4571148"/>
            <a:ext cx="71470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mây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10F349-BEFF-4DC4-AA89-DA94E047F7CC}"/>
              </a:ext>
            </a:extLst>
          </p:cNvPr>
          <p:cNvSpPr txBox="1"/>
          <p:nvPr/>
        </p:nvSpPr>
        <p:spPr>
          <a:xfrm>
            <a:off x="504034" y="802920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06FBE-E88C-4FB9-9B67-2A6EB74570E1}"/>
              </a:ext>
            </a:extLst>
          </p:cNvPr>
          <p:cNvGrpSpPr/>
          <p:nvPr/>
        </p:nvGrpSpPr>
        <p:grpSpPr>
          <a:xfrm>
            <a:off x="1492105" y="164681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8A6697-53B9-4693-A03A-0EC4047F7DA0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E91B37-DA22-4E59-9827-06936FF1CB51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913440" y="3871338"/>
            <a:ext cx="4922166" cy="2791327"/>
            <a:chOff x="7126059" y="2189747"/>
            <a:chExt cx="4529412" cy="2791327"/>
          </a:xfrm>
        </p:grpSpPr>
        <p:sp>
          <p:nvSpPr>
            <p:cNvPr id="10" name="圆角矩形 9"/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73244" y="794775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647173" y="846093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A171CF-44E3-4DFC-BED7-FCDB021C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63" y="1686587"/>
            <a:ext cx="4184825" cy="3484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EA0475-BD23-4886-BABF-F553D8FA9D15}"/>
              </a:ext>
            </a:extLst>
          </p:cNvPr>
          <p:cNvSpPr txBox="1"/>
          <p:nvPr/>
        </p:nvSpPr>
        <p:spPr>
          <a:xfrm>
            <a:off x="6324361" y="1590998"/>
            <a:ext cx="415158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gặp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chị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gió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để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gì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AFDFFD-F8DE-4A80-80BA-0E4C739D5B28}"/>
              </a:ext>
            </a:extLst>
          </p:cNvPr>
          <p:cNvSpPr txBox="1"/>
          <p:nvPr/>
        </p:nvSpPr>
        <p:spPr>
          <a:xfrm>
            <a:off x="6027690" y="4666836"/>
            <a:ext cx="455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600" dirty="0" err="1">
                <a:latin typeface="+mj-lt"/>
                <a:cs typeface="UTM Avo" panose="02040603050506020204" pitchFamily="18" charset="0"/>
              </a:rPr>
              <a:t>Vì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sao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muốn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đi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làm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E9E9FB-D80E-40E1-97BE-B815EA3D5BAC}"/>
              </a:ext>
            </a:extLst>
          </p:cNvPr>
          <p:cNvGrpSpPr/>
          <p:nvPr/>
        </p:nvGrpSpPr>
        <p:grpSpPr>
          <a:xfrm>
            <a:off x="1364515" y="210360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3E868AD-FD60-4114-AB1A-1544881DC3F9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692C19-8926-4D89-BDC0-0F31F3F74069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1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97067" y="2536184"/>
            <a:ext cx="4802558" cy="2791327"/>
            <a:chOff x="577516" y="2189747"/>
            <a:chExt cx="4529412" cy="2791327"/>
          </a:xfrm>
        </p:grpSpPr>
        <p:sp>
          <p:nvSpPr>
            <p:cNvPr id="2" name="圆角矩形 1"/>
            <p:cNvSpPr/>
            <p:nvPr/>
          </p:nvSpPr>
          <p:spPr>
            <a:xfrm>
              <a:off x="577516" y="2189747"/>
              <a:ext cx="4529412" cy="2791327"/>
            </a:xfrm>
            <a:prstGeom prst="roundRect">
              <a:avLst/>
            </a:prstGeom>
            <a:solidFill>
              <a:srgbClr val="F5D1D9"/>
            </a:solidFill>
            <a:ln>
              <a:solidFill>
                <a:srgbClr val="F5D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703386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EC9DAE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82716-431C-4954-B88D-30EEF3F9AC48}"/>
              </a:ext>
            </a:extLst>
          </p:cNvPr>
          <p:cNvSpPr txBox="1"/>
          <p:nvPr/>
        </p:nvSpPr>
        <p:spPr>
          <a:xfrm>
            <a:off x="829733" y="1191980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2F850-70AF-44E1-B3EF-013E013C5A29}"/>
              </a:ext>
            </a:extLst>
          </p:cNvPr>
          <p:cNvGrpSpPr/>
          <p:nvPr/>
        </p:nvGrpSpPr>
        <p:grpSpPr>
          <a:xfrm>
            <a:off x="1524003" y="380146"/>
            <a:ext cx="3659447" cy="584415"/>
            <a:chOff x="613008" y="166466"/>
            <a:chExt cx="1778696" cy="5844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F0814F-7019-4CED-AE81-A455380CD39A}"/>
                </a:ext>
              </a:extLst>
            </p:cNvPr>
            <p:cNvSpPr/>
            <p:nvPr/>
          </p:nvSpPr>
          <p:spPr>
            <a:xfrm>
              <a:off x="963737" y="166466"/>
              <a:ext cx="1427967" cy="58441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Kể</a:t>
              </a:r>
              <a:r>
                <a:rPr lang="en-US" sz="2800" dirty="0">
                  <a:latin typeface="+mj-lt"/>
                  <a:cs typeface="UTM Avo" panose="02040603050506020204" pitchFamily="18" charset="0"/>
                </a:rPr>
                <a:t> </a:t>
              </a:r>
              <a:r>
                <a:rPr lang="en-US" sz="2800" dirty="0" err="1">
                  <a:latin typeface="+mj-lt"/>
                  <a:cs typeface="UTM Avo" panose="02040603050506020204" pitchFamily="18" charset="0"/>
                </a:rPr>
                <a:t>chuyện</a:t>
              </a:r>
              <a:endParaRPr lang="en-US" sz="2800" dirty="0">
                <a:latin typeface="+mj-lt"/>
                <a:cs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636A400-4A03-4631-A7C8-B3611C58D864}"/>
                </a:ext>
              </a:extLst>
            </p:cNvPr>
            <p:cNvSpPr/>
            <p:nvPr/>
          </p:nvSpPr>
          <p:spPr>
            <a:xfrm>
              <a:off x="613008" y="204044"/>
              <a:ext cx="551146" cy="496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+mj-lt"/>
                  <a:cs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25050D2-6AF6-4E8E-918C-5CFF5A0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90" y="2064559"/>
            <a:ext cx="4666808" cy="3613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A5150A-21D7-47D7-9493-8B492239F62D}"/>
              </a:ext>
            </a:extLst>
          </p:cNvPr>
          <p:cNvSpPr txBox="1"/>
          <p:nvPr/>
        </p:nvSpPr>
        <p:spPr>
          <a:xfrm>
            <a:off x="6974788" y="2994175"/>
            <a:ext cx="409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Mưa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xuống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, con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người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và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cỏ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cây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92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710572" y="1627550"/>
            <a:ext cx="2938635" cy="713287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366712" y="1615255"/>
            <a:ext cx="3729289" cy="37292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等线" panose="020B060402020202020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1616690"/>
            <a:ext cx="3729289" cy="372928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80054" y="1606902"/>
            <a:ext cx="221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đóa hoa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2628283"/>
            <a:ext cx="3194613" cy="6679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3732906"/>
            <a:ext cx="3194613" cy="6679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630676" y="4765534"/>
            <a:ext cx="3194613" cy="667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3112174" y="2138627"/>
            <a:ext cx="2849579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KHỞI ĐỘNG</a:t>
            </a:r>
          </a:p>
        </p:txBody>
      </p:sp>
      <p:sp>
        <p:nvSpPr>
          <p:cNvPr id="15" name="文本框 3"/>
          <p:cNvSpPr txBox="1"/>
          <p:nvPr/>
        </p:nvSpPr>
        <p:spPr>
          <a:xfrm>
            <a:off x="7401109" y="2512652"/>
            <a:ext cx="22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váy xòe</a:t>
            </a:r>
          </a:p>
        </p:txBody>
      </p:sp>
      <p:sp>
        <p:nvSpPr>
          <p:cNvPr id="20" name="文本框 3"/>
          <p:cNvSpPr txBox="1"/>
          <p:nvPr/>
        </p:nvSpPr>
        <p:spPr>
          <a:xfrm>
            <a:off x="7380054" y="3709798"/>
            <a:ext cx="232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chích chòe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  <p:sp>
        <p:nvSpPr>
          <p:cNvPr id="21" name="文本框 3"/>
          <p:cNvSpPr txBox="1"/>
          <p:nvPr/>
        </p:nvSpPr>
        <p:spPr>
          <a:xfrm>
            <a:off x="7404118" y="4672325"/>
            <a:ext cx="213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字魂17号-萌趣果冻体" panose="02000000000000000000" pitchFamily="2" charset="-122"/>
                <a:cs typeface="+mn-cs"/>
              </a:rPr>
              <a:t>khoe sắc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字魂17号-萌趣果冻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A741745-0BA8-4C6F-A03E-00095D232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530" y="1567267"/>
            <a:ext cx="4922166" cy="48044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4429" y="486322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UTM Avo" panose="02040603050506020204" pitchFamily="18" charset="0"/>
              </a:rPr>
              <a:t>mây</a:t>
            </a:r>
            <a:endParaRPr lang="en-US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UTM Avo" panose="02040603050506020204" pitchFamily="18" charset="0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33B8E707-ECDD-49D3-96A4-3CAC3B3DF1AF}"/>
              </a:ext>
            </a:extLst>
          </p:cNvPr>
          <p:cNvGrpSpPr/>
          <p:nvPr/>
        </p:nvGrpSpPr>
        <p:grpSpPr>
          <a:xfrm>
            <a:off x="601656" y="2219113"/>
            <a:ext cx="4922166" cy="2791327"/>
            <a:chOff x="7126059" y="2189747"/>
            <a:chExt cx="4529412" cy="2791327"/>
          </a:xfrm>
        </p:grpSpPr>
        <p:sp>
          <p:nvSpPr>
            <p:cNvPr id="7" name="圆角矩形 9">
              <a:extLst>
                <a:ext uri="{FF2B5EF4-FFF2-40B4-BE49-F238E27FC236}">
                  <a16:creationId xmlns:a16="http://schemas.microsoft.com/office/drawing/2014/main" id="{40E6D316-DC82-47E0-AA9F-D51D3B401E67}"/>
                </a:ext>
              </a:extLst>
            </p:cNvPr>
            <p:cNvSpPr/>
            <p:nvPr/>
          </p:nvSpPr>
          <p:spPr>
            <a:xfrm>
              <a:off x="7126059" y="2189747"/>
              <a:ext cx="4529412" cy="2791327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78262DA6-645B-42AE-A4F7-F536BB5C9C8B}"/>
                </a:ext>
              </a:extLst>
            </p:cNvPr>
            <p:cNvSpPr/>
            <p:nvPr/>
          </p:nvSpPr>
          <p:spPr>
            <a:xfrm>
              <a:off x="7249151" y="2362200"/>
              <a:ext cx="4283228" cy="2448951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8099" y="3015336"/>
            <a:ext cx="446927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UTM Avo" panose="02040603050506020204" pitchFamily="18" charset="0"/>
              </a:rPr>
              <a:t>-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Nước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biến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thành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mây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như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thế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3600" dirty="0" err="1">
                <a:latin typeface="+mj-lt"/>
                <a:cs typeface="UTM Avo" panose="02040603050506020204" pitchFamily="18" charset="0"/>
              </a:rPr>
              <a:t>nào</a:t>
            </a:r>
            <a:r>
              <a:rPr lang="en-US" sz="3600" dirty="0">
                <a:latin typeface="+mj-lt"/>
                <a:cs typeface="UTM Avo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3950230" y="1813024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757847" y="1595309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1611" y="2261584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9" y="3399963"/>
            <a:ext cx="804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8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17" y="889000"/>
            <a:ext cx="6476539" cy="40267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851" y="1184360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3">
            <a:hlinkClick r:id="rId7"/>
            <a:extLst>
              <a:ext uri="{FF2B5EF4-FFF2-40B4-BE49-F238E27FC236}">
                <a16:creationId xmlns:a16="http://schemas.microsoft.com/office/drawing/2014/main" id="{431C801F-0E93-4415-B73C-1BA1BB488D00}"/>
              </a:ext>
            </a:extLst>
          </p:cNvPr>
          <p:cNvSpPr txBox="1"/>
          <p:nvPr/>
        </p:nvSpPr>
        <p:spPr>
          <a:xfrm>
            <a:off x="1292485" y="576376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59C0B-6EF8-4A33-A727-694B827D4881}"/>
              </a:ext>
            </a:extLst>
          </p:cNvPr>
          <p:cNvSpPr txBox="1"/>
          <p:nvPr/>
        </p:nvSpPr>
        <p:spPr>
          <a:xfrm>
            <a:off x="3795823" y="1895597"/>
            <a:ext cx="32748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0" y="2905800"/>
            <a:ext cx="12192000" cy="155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75: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Ôn và kể chuyện</a:t>
            </a:r>
            <a:endParaRPr lang="en-US" sz="60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3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13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21"/>
            <a:ext cx="12187592" cy="68555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F3CCC3-98EC-4929-AF01-E07AB1AEF39C}"/>
              </a:ext>
            </a:extLst>
          </p:cNvPr>
          <p:cNvSpPr txBox="1"/>
          <p:nvPr/>
        </p:nvSpPr>
        <p:spPr>
          <a:xfrm>
            <a:off x="2443540" y="2499493"/>
            <a:ext cx="1708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A53B3-49D7-4C09-8005-AC0D82E728CC}"/>
              </a:ext>
            </a:extLst>
          </p:cNvPr>
          <p:cNvSpPr txBox="1"/>
          <p:nvPr/>
        </p:nvSpPr>
        <p:spPr>
          <a:xfrm>
            <a:off x="8943163" y="2411750"/>
            <a:ext cx="2672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ươp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EDFBA3-5AAC-4659-971F-3FE3B84910BA}"/>
              </a:ext>
            </a:extLst>
          </p:cNvPr>
          <p:cNvSpPr txBox="1"/>
          <p:nvPr/>
        </p:nvSpPr>
        <p:spPr>
          <a:xfrm>
            <a:off x="7012358" y="2470192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gươm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AA5F53-E51C-44C1-AFC4-C3886141A64D}"/>
              </a:ext>
            </a:extLst>
          </p:cNvPr>
          <p:cNvSpPr txBox="1"/>
          <p:nvPr/>
        </p:nvSpPr>
        <p:spPr>
          <a:xfrm>
            <a:off x="2402272" y="3788815"/>
            <a:ext cx="20927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lượn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752C3-BDB9-4938-9690-35633510E9F2}"/>
              </a:ext>
            </a:extLst>
          </p:cNvPr>
          <p:cNvSpPr txBox="1"/>
          <p:nvPr/>
        </p:nvSpPr>
        <p:spPr>
          <a:xfrm>
            <a:off x="8943163" y="3770264"/>
            <a:ext cx="172748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loe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5372AE-BDF1-4D05-A28E-72947945C47B}"/>
              </a:ext>
            </a:extLst>
          </p:cNvPr>
          <p:cNvSpPr txBox="1"/>
          <p:nvPr/>
        </p:nvSpPr>
        <p:spPr>
          <a:xfrm>
            <a:off x="4555410" y="3788815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hương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E454BC-4FEA-4A56-881D-B41389645259}"/>
              </a:ext>
            </a:extLst>
          </p:cNvPr>
          <p:cNvSpPr txBox="1"/>
          <p:nvPr/>
        </p:nvSpPr>
        <p:spPr>
          <a:xfrm>
            <a:off x="4519939" y="2506980"/>
            <a:ext cx="245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lướt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4DF9B6-F90A-45C5-9177-ACC3125054ED}"/>
              </a:ext>
            </a:extLst>
          </p:cNvPr>
          <p:cNvSpPr txBox="1"/>
          <p:nvPr/>
        </p:nvSpPr>
        <p:spPr>
          <a:xfrm>
            <a:off x="6768939" y="3770265"/>
            <a:ext cx="194041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  </a:t>
            </a:r>
            <a:r>
              <a:rPr lang="vi-VN" sz="5400" dirty="0">
                <a:solidFill>
                  <a:schemeClr val="bg1"/>
                </a:solidFill>
                <a:latin typeface="Arial-Rounded"/>
                <a:ea typeface="Arial-Rounded"/>
                <a:cs typeface="UTM Avo" panose="02040603050506020204" pitchFamily="18" charset="0"/>
              </a:rPr>
              <a:t>hoa</a:t>
            </a:r>
            <a:endParaRPr lang="en-US" sz="5400" dirty="0">
              <a:solidFill>
                <a:schemeClr val="bg1"/>
              </a:solidFill>
              <a:latin typeface="Arial-Rounded"/>
              <a:ea typeface="Arial-Rounded"/>
              <a:cs typeface="UTM Avo" panose="0204060305050602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24BFA7-B2DD-4F47-A34D-7A0B85F3910B}"/>
              </a:ext>
            </a:extLst>
          </p:cNvPr>
          <p:cNvGrpSpPr/>
          <p:nvPr/>
        </p:nvGrpSpPr>
        <p:grpSpPr>
          <a:xfrm>
            <a:off x="4733192" y="1097697"/>
            <a:ext cx="3005955" cy="994442"/>
            <a:chOff x="613008" y="611138"/>
            <a:chExt cx="3005955" cy="994442"/>
          </a:xfrm>
        </p:grpSpPr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F6F8F69E-CC7E-476B-B3B7-4F64A390F9FB}"/>
                </a:ext>
              </a:extLst>
            </p:cNvPr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Đọc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06C127-8EA8-4BC2-95E3-C9283837BCD5}"/>
                </a:ext>
              </a:extLst>
            </p:cNvPr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/>
                  <a:ea typeface="Arial-Rounded"/>
                  <a:cs typeface="UTM Avo" panose="020406030505060202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580" y="0"/>
            <a:ext cx="12192001" cy="6858000"/>
            <a:chOff x="-1" y="20135"/>
            <a:chExt cx="12192001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-1" y="20135"/>
              <a:ext cx="12192001" cy="6858000"/>
              <a:chOff x="-1" y="20135"/>
              <a:chExt cx="12192001" cy="685800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1" y="20135"/>
                <a:ext cx="12192001" cy="6858000"/>
                <a:chOff x="0" y="0"/>
                <a:chExt cx="12192001" cy="6858000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0" y="0"/>
                  <a:ext cx="12192001" cy="6858000"/>
                  <a:chOff x="0" y="0"/>
                  <a:chExt cx="12192001" cy="6858000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0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391478" y="2202572"/>
                    <a:ext cx="3776869" cy="33633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0578274">
                  <a:off x="1548617" y="1007114"/>
                  <a:ext cx="842755" cy="56942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1090395">
                  <a:off x="3079993" y="799715"/>
                  <a:ext cx="1551952" cy="379304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76582" y="687186"/>
                <a:ext cx="1403970" cy="47858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61346" y="872150"/>
                <a:ext cx="1014268" cy="17450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50907">
                <a:off x="7125246" y="786939"/>
                <a:ext cx="1014268" cy="53050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44823" y="1441503"/>
                <a:ext cx="1729105" cy="3040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2581" y="2364714"/>
                <a:ext cx="1232946" cy="304345"/>
              </a:xfrm>
              <a:prstGeom prst="rect">
                <a:avLst/>
              </a:prstGeom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5541" y="3311161"/>
              <a:ext cx="1657604" cy="30011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0552" y="4160453"/>
              <a:ext cx="1690673" cy="422668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36478" y="5596270"/>
            <a:ext cx="3074504" cy="1085158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+mj-lt"/>
                </a:rPr>
                <a:t>Đọc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+mj-lt"/>
                </a:rPr>
                <a:t>1</a:t>
              </a:r>
              <a:endParaRPr lang="en-US" sz="4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204" y="3441084"/>
            <a:ext cx="2823150" cy="3775049"/>
          </a:xfrm>
          <a:prstGeom prst="rect">
            <a:avLst/>
          </a:prstGeom>
        </p:spPr>
      </p:pic>
      <p:pic>
        <p:nvPicPr>
          <p:cNvPr id="34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0" y="3727959"/>
            <a:ext cx="1676400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83" y="2161093"/>
            <a:ext cx="2201353" cy="10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97" y="4014019"/>
            <a:ext cx="1663229" cy="77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4" y="2430454"/>
            <a:ext cx="2201353" cy="102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5741" y="142393"/>
            <a:ext cx="2823150" cy="3775049"/>
          </a:xfrm>
          <a:prstGeom prst="rect">
            <a:avLst/>
          </a:prstGeom>
        </p:spPr>
      </p:pic>
      <p:pic>
        <p:nvPicPr>
          <p:cNvPr id="39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57" y="2499622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44" y="4280851"/>
            <a:ext cx="1876637" cy="87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53598"/>
            <a:ext cx="902468" cy="41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47" y="491020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addemoticons172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25" y="677647"/>
            <a:ext cx="675814" cy="3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 rot="20429696">
            <a:off x="1402663" y="564209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lướt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 rot="21297627">
            <a:off x="3068365" y="669366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ước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80215" y="2180559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hoa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366" y="3049000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hoe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48946" y="3997300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tỏa hương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 rot="496018">
            <a:off x="6972568" y="401724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cườm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18299" y="50501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E13B9"/>
                </a:solidFill>
                <a:latin typeface="+mj-lt"/>
              </a:rPr>
              <a:t>mèo mướp</a:t>
            </a:r>
            <a:endParaRPr lang="en-US" sz="30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48946" y="3997299"/>
            <a:ext cx="2318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t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ỏa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ương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52698" y="3044238"/>
            <a:ext cx="21477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vàng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oe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874271" y="2154537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nụ h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oa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 rot="496018">
            <a:off x="6984250" y="401723"/>
            <a:ext cx="1286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3E13B9"/>
                </a:solidFill>
                <a:latin typeface="+mj-lt"/>
              </a:rPr>
              <a:t>hạt c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ườm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74742" y="117450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lượn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4" name="TextBox 63"/>
          <p:cNvSpPr txBox="1"/>
          <p:nvPr/>
        </p:nvSpPr>
        <p:spPr>
          <a:xfrm rot="21297627">
            <a:off x="3065222" y="661692"/>
            <a:ext cx="18976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FF0000"/>
                </a:solidFill>
                <a:latin typeface="+mj-lt"/>
              </a:rPr>
              <a:t>ước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mơ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 rot="20429696">
            <a:off x="1405649" y="550773"/>
            <a:ext cx="13018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ướt</a:t>
            </a:r>
            <a:r>
              <a:rPr lang="vi-VN" sz="3400" b="1" dirty="0">
                <a:solidFill>
                  <a:srgbClr val="3E13B9"/>
                </a:solidFill>
                <a:latin typeface="+mj-lt"/>
              </a:rPr>
              <a:t> </a:t>
            </a:r>
          </a:p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sóng</a:t>
            </a:r>
            <a:endParaRPr lang="en-US" sz="3400" b="1" dirty="0">
              <a:solidFill>
                <a:srgbClr val="3E13B9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1944" y="509246"/>
            <a:ext cx="272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333399"/>
                </a:solidFill>
                <a:latin typeface="+mj-lt"/>
              </a:rPr>
              <a:t>mèo m</a:t>
            </a:r>
            <a:r>
              <a:rPr lang="vi-VN" sz="3000" b="1" dirty="0">
                <a:solidFill>
                  <a:srgbClr val="FF0000"/>
                </a:solidFill>
                <a:latin typeface="+mj-lt"/>
              </a:rPr>
              <a:t>ướp</a:t>
            </a:r>
            <a:endParaRPr lang="en-US" sz="3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80056" y="1175173"/>
            <a:ext cx="2236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3E13B9"/>
                </a:solidFill>
                <a:latin typeface="+mj-lt"/>
              </a:rPr>
              <a:t>bay l</a:t>
            </a:r>
            <a:r>
              <a:rPr lang="vi-VN" sz="3400" b="1" dirty="0">
                <a:solidFill>
                  <a:srgbClr val="FF0000"/>
                </a:solidFill>
                <a:latin typeface="+mj-lt"/>
              </a:rPr>
              <a:t>ượn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F6C69-D9DF-4859-996B-06F912E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Nghỉ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giải</a:t>
            </a:r>
            <a:r>
              <a:rPr lang="en-US" sz="72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lao</a:t>
            </a:r>
            <a:endParaRPr lang="en-US" sz="7200" b="1" kern="1200" dirty="0">
              <a:solidFill>
                <a:srgbClr val="080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293919" y="1074506"/>
            <a:ext cx="7211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trời tỉnh giấc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má ửng hồng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đám mây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endParaRPr lang="en-US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gió thi chạy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cánh rừng xa</a:t>
            </a:r>
            <a:r>
              <a:rPr lang="en-US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vi-VN" sz="3600" dirty="0">
              <a:solidFill>
                <a:srgbClr val="33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cả hương hoa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vào lớp học.</a:t>
            </a:r>
          </a:p>
          <a:p>
            <a:r>
              <a:rPr lang="vi-VN" sz="36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solidFill>
                  <a:srgbClr val="33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Hoàng Minh Ngọc)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84" y="1265275"/>
            <a:ext cx="2626242" cy="601654"/>
            <a:chOff x="613008" y="611138"/>
            <a:chExt cx="3005955" cy="994442"/>
          </a:xfrm>
        </p:grpSpPr>
        <p:sp>
          <p:nvSpPr>
            <p:cNvPr id="32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8091" y="2708913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73039" y="4910898"/>
            <a:ext cx="118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99555" y="4910898"/>
            <a:ext cx="688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C6DFE-EC6E-43FE-B1D7-874A964556F2}"/>
              </a:ext>
            </a:extLst>
          </p:cNvPr>
          <p:cNvSpPr txBox="1"/>
          <p:nvPr/>
        </p:nvSpPr>
        <p:spPr>
          <a:xfrm>
            <a:off x="4965405" y="233916"/>
            <a:ext cx="332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sớm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09251" y="2064771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Viết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bảng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静蕾简体" panose="02000000000000000000" pitchFamily="2" charset="-122"/>
                <a:cs typeface="+mn-cs"/>
              </a:rPr>
              <a:t> con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307</Words>
  <Application>Microsoft Office PowerPoint</Application>
  <PresentationFormat>Widescreen</PresentationFormat>
  <Paragraphs>99</Paragraphs>
  <Slides>22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Microsoft YaHei</vt:lpstr>
      <vt:lpstr>Microsoft YaHei</vt:lpstr>
      <vt:lpstr>SimSun</vt:lpstr>
      <vt:lpstr>SimSun</vt:lpstr>
      <vt:lpstr>.VnAvant</vt:lpstr>
      <vt:lpstr>Arial</vt:lpstr>
      <vt:lpstr>Arial-Rounded</vt:lpstr>
      <vt:lpstr>Baloo</vt:lpstr>
      <vt:lpstr>Calibri</vt:lpstr>
      <vt:lpstr>Chivo Light</vt:lpstr>
      <vt:lpstr>等线</vt:lpstr>
      <vt:lpstr>黑体</vt:lpstr>
      <vt:lpstr>Tahoma</vt:lpstr>
      <vt:lpstr>Times New Roman</vt:lpstr>
      <vt:lpstr>UTM Avo</vt:lpstr>
      <vt:lpstr>字魂17号-萌趣果冻体</vt:lpstr>
      <vt:lpstr>方正静蕾简体</vt:lpstr>
      <vt:lpstr>Office Theme</vt:lpstr>
      <vt:lpstr>1_Office Theme</vt:lpstr>
      <vt:lpstr>第一PPT，www.1ppt.com</vt:lpstr>
      <vt:lpstr>2_Office Theme</vt:lpstr>
      <vt:lpstr>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Nghỉ giải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144</cp:revision>
  <dcterms:created xsi:type="dcterms:W3CDTF">2020-08-13T09:32:00Z</dcterms:created>
  <dcterms:modified xsi:type="dcterms:W3CDTF">2024-12-26T22:08:41Z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