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705" r:id="rId3"/>
  </p:sldMasterIdLst>
  <p:notesMasterIdLst>
    <p:notesMasterId r:id="rId37"/>
  </p:notesMasterIdLst>
  <p:sldIdLst>
    <p:sldId id="262" r:id="rId4"/>
    <p:sldId id="257" r:id="rId5"/>
    <p:sldId id="258" r:id="rId6"/>
    <p:sldId id="299" r:id="rId7"/>
    <p:sldId id="260" r:id="rId8"/>
    <p:sldId id="261" r:id="rId9"/>
    <p:sldId id="263" r:id="rId10"/>
    <p:sldId id="2640" r:id="rId11"/>
    <p:sldId id="329" r:id="rId12"/>
    <p:sldId id="2641" r:id="rId13"/>
    <p:sldId id="300" r:id="rId14"/>
    <p:sldId id="333" r:id="rId15"/>
    <p:sldId id="323" r:id="rId16"/>
    <p:sldId id="2649" r:id="rId17"/>
    <p:sldId id="2650" r:id="rId18"/>
    <p:sldId id="2633" r:id="rId19"/>
    <p:sldId id="2642" r:id="rId20"/>
    <p:sldId id="2643" r:id="rId21"/>
    <p:sldId id="342" r:id="rId22"/>
    <p:sldId id="2644" r:id="rId23"/>
    <p:sldId id="2645" r:id="rId24"/>
    <p:sldId id="2646" r:id="rId25"/>
    <p:sldId id="2647" r:id="rId26"/>
    <p:sldId id="2648" r:id="rId27"/>
    <p:sldId id="347" r:id="rId28"/>
    <p:sldId id="294" r:id="rId29"/>
    <p:sldId id="2651" r:id="rId30"/>
    <p:sldId id="2637" r:id="rId31"/>
    <p:sldId id="340" r:id="rId32"/>
    <p:sldId id="341" r:id="rId33"/>
    <p:sldId id="2638" r:id="rId34"/>
    <p:sldId id="2639" r:id="rId35"/>
    <p:sldId id="32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885" autoAdjust="0"/>
  </p:normalViewPr>
  <p:slideViewPr>
    <p:cSldViewPr snapToGrid="0">
      <p:cViewPr varScale="1">
        <p:scale>
          <a:sx n="51" d="100"/>
          <a:sy n="51" d="100"/>
        </p:scale>
        <p:origin x="118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86C93C-4AD5-47E8-92E8-EE8628D01723}" type="datetimeFigureOut">
              <a:rPr lang="en-US" smtClean="0"/>
              <a:t>7/19/2022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4B920-E9EA-4D1C-9E80-7A63716CE96E}" type="slidenum">
              <a:rPr lang="en-US" smtClean="0"/>
              <a:t>‹#›</a:t>
            </a:fld>
            <a:endParaRPr lang="en-US"/>
          </a:p>
        </p:txBody>
      </p:sp>
    </p:spTree>
    <p:extLst>
      <p:ext uri="{BB962C8B-B14F-4D97-AF65-F5344CB8AC3E}">
        <p14:creationId xmlns:p14="http://schemas.microsoft.com/office/powerpoint/2010/main" val="296052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138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143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199406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77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94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94991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09480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4056819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83959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935365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627548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91838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751626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7/19/2022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3600584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3414306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813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610A-7B24-4CCD-B298-FC0537E0728B}"/>
              </a:ext>
            </a:extLst>
          </p:cNvPr>
          <p:cNvSpPr>
            <a:spLocks noGrp="1"/>
          </p:cNvSpPr>
          <p:nvPr>
            <p:ph type="dt" sz="half" idx="10"/>
          </p:nvPr>
        </p:nvSpPr>
        <p:spPr/>
        <p:txBody>
          <a:bodyPr/>
          <a:lstStyle/>
          <a:p>
            <a:fld id="{B61BEF0D-F0BB-DE4B-95CE-6DB70DBA9567}" type="datetimeFigureOut">
              <a:rPr lang="en-US" smtClean="0"/>
              <a:pPr/>
              <a:t>7/19/2022</a:t>
            </a:fld>
            <a:endParaRPr lang="en-US" dirty="0"/>
          </a:p>
        </p:txBody>
      </p:sp>
      <p:sp>
        <p:nvSpPr>
          <p:cNvPr id="3" name="Footer Placeholder 2">
            <a:extLst>
              <a:ext uri="{FF2B5EF4-FFF2-40B4-BE49-F238E27FC236}">
                <a16:creationId xmlns:a16="http://schemas.microsoft.com/office/drawing/2014/main" id="{D6F93823-6F41-4658-87F3-1860ECFCF8C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39B5A1-411C-4696-A143-DB0D7ED7D73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297874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7/19/2022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470093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9337267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7/19/2022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961801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EC616C-8299-4076-8D87-B2DE53346399}" type="datetimeFigureOut">
              <a:rPr lang="en-US" smtClean="0"/>
              <a:t>7/19/2022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115093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EC616C-8299-4076-8D87-B2DE53346399}" type="datetimeFigureOut">
              <a:rPr lang="en-US" smtClean="0"/>
              <a:t>7/19/2022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776177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EC616C-8299-4076-8D87-B2DE53346399}" type="datetimeFigureOut">
              <a:rPr lang="en-US" smtClean="0"/>
              <a:t>7/19/2022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4104964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EC616C-8299-4076-8D87-B2DE53346399}" type="datetimeFigureOut">
              <a:rPr lang="en-US" smtClean="0"/>
              <a:t>7/19/2022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25464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C616C-8299-4076-8D87-B2DE53346399}" type="datetimeFigureOut">
              <a:rPr lang="en-US" smtClean="0"/>
              <a:t>7/19/2022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6941419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7/19/2022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308804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7/19/2022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899100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7/19/2022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688128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7/19/2022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62347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410363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1773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72918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73821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92764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92979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4244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020737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15387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3179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8970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7/19/2022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7062604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67016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85516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7427068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958753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21106125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2A54C80-263E-416B-A8E0-580EDEADCBDC}" type="datetimeFigureOut">
              <a:rPr lang="en-US" dirty="0"/>
              <a:t>7/19/2022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26780110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174385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7.png"/><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6.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8000"/>
          </a:schemeClr>
        </a:solid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E2D0FA1A-F1DE-4B76-A187-87FAE0EB2F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7/19/2022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pic>
        <p:nvPicPr>
          <p:cNvPr id="9" name="图片 8">
            <a:extLst>
              <a:ext uri="{FF2B5EF4-FFF2-40B4-BE49-F238E27FC236}">
                <a16:creationId xmlns:a16="http://schemas.microsoft.com/office/drawing/2014/main" id="{1FB5A6D8-3C74-470E-9DC4-B9597BBE882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41966"/>
            <a:ext cx="12192000" cy="6774068"/>
          </a:xfrm>
          <a:prstGeom prst="rect">
            <a:avLst/>
          </a:prstGeom>
        </p:spPr>
      </p:pic>
      <p:sp>
        <p:nvSpPr>
          <p:cNvPr id="12" name="矩形 11">
            <a:extLst>
              <a:ext uri="{FF2B5EF4-FFF2-40B4-BE49-F238E27FC236}">
                <a16:creationId xmlns:a16="http://schemas.microsoft.com/office/drawing/2014/main" id="{36C88D9D-7F3B-452D-BAE8-1AD927EA905D}"/>
              </a:ext>
            </a:extLst>
          </p:cNvPr>
          <p:cNvSpPr/>
          <p:nvPr userDrawn="1"/>
        </p:nvSpPr>
        <p:spPr>
          <a:xfrm>
            <a:off x="902072" y="492853"/>
            <a:ext cx="10371909" cy="59549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B046E66A-FB51-4E8D-AF6D-E18CD13F5AF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228933">
            <a:off x="918880" y="2094455"/>
            <a:ext cx="3564042" cy="4477570"/>
          </a:xfrm>
          <a:prstGeom prst="rect">
            <a:avLst/>
          </a:prstGeom>
        </p:spPr>
      </p:pic>
      <p:pic>
        <p:nvPicPr>
          <p:cNvPr id="30" name="图片 29">
            <a:extLst>
              <a:ext uri="{FF2B5EF4-FFF2-40B4-BE49-F238E27FC236}">
                <a16:creationId xmlns:a16="http://schemas.microsoft.com/office/drawing/2014/main" id="{2F33301D-2FC4-4F81-B60D-2727A8C87E86}"/>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11057440">
            <a:off x="7760922" y="3174672"/>
            <a:ext cx="3564042" cy="4748152"/>
          </a:xfrm>
          <a:prstGeom prst="rect">
            <a:avLst/>
          </a:prstGeom>
        </p:spPr>
      </p:pic>
      <p:pic>
        <p:nvPicPr>
          <p:cNvPr id="16" name="图片 15">
            <a:extLst>
              <a:ext uri="{FF2B5EF4-FFF2-40B4-BE49-F238E27FC236}">
                <a16:creationId xmlns:a16="http://schemas.microsoft.com/office/drawing/2014/main" id="{A8F11643-BD7B-43C2-B6D0-F106693E4AAD}"/>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9385200">
            <a:off x="146682" y="232196"/>
            <a:ext cx="1666061" cy="3759441"/>
          </a:xfrm>
          <a:prstGeom prst="rect">
            <a:avLst/>
          </a:prstGeom>
        </p:spPr>
      </p:pic>
      <p:pic>
        <p:nvPicPr>
          <p:cNvPr id="31" name="图片 30">
            <a:extLst>
              <a:ext uri="{FF2B5EF4-FFF2-40B4-BE49-F238E27FC236}">
                <a16:creationId xmlns:a16="http://schemas.microsoft.com/office/drawing/2014/main" id="{F80EF2E7-E39A-4486-8489-98D81C52EC4E}"/>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4099330">
            <a:off x="8655946" y="4231438"/>
            <a:ext cx="1644215" cy="4033923"/>
          </a:xfrm>
          <a:prstGeom prst="rect">
            <a:avLst/>
          </a:prstGeom>
        </p:spPr>
      </p:pic>
      <p:pic>
        <p:nvPicPr>
          <p:cNvPr id="18" name="图片 17">
            <a:extLst>
              <a:ext uri="{FF2B5EF4-FFF2-40B4-BE49-F238E27FC236}">
                <a16:creationId xmlns:a16="http://schemas.microsoft.com/office/drawing/2014/main" id="{DD8298D2-3B50-4E8F-8012-5C6F0E26914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1730399">
            <a:off x="952432" y="5625139"/>
            <a:ext cx="4004285" cy="1562695"/>
          </a:xfrm>
          <a:prstGeom prst="rect">
            <a:avLst/>
          </a:prstGeom>
        </p:spPr>
      </p:pic>
      <p:pic>
        <p:nvPicPr>
          <p:cNvPr id="32" name="图片 31">
            <a:extLst>
              <a:ext uri="{FF2B5EF4-FFF2-40B4-BE49-F238E27FC236}">
                <a16:creationId xmlns:a16="http://schemas.microsoft.com/office/drawing/2014/main" id="{DA3AEA3E-A4AA-4D19-A051-0309290961BE}"/>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4866607">
            <a:off x="5282650" y="4475706"/>
            <a:ext cx="1606365" cy="3649026"/>
          </a:xfrm>
          <a:prstGeom prst="rect">
            <a:avLst/>
          </a:prstGeom>
        </p:spPr>
      </p:pic>
      <p:pic>
        <p:nvPicPr>
          <p:cNvPr id="33" name="图片 32">
            <a:extLst>
              <a:ext uri="{FF2B5EF4-FFF2-40B4-BE49-F238E27FC236}">
                <a16:creationId xmlns:a16="http://schemas.microsoft.com/office/drawing/2014/main" id="{6C222FFF-2B74-47E9-AC55-372AFDB07900}"/>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930528">
            <a:off x="450430" y="-297582"/>
            <a:ext cx="4004285" cy="1562695"/>
          </a:xfrm>
          <a:prstGeom prst="rect">
            <a:avLst/>
          </a:prstGeom>
        </p:spPr>
      </p:pic>
      <p:pic>
        <p:nvPicPr>
          <p:cNvPr id="34" name="图片 33">
            <a:extLst>
              <a:ext uri="{FF2B5EF4-FFF2-40B4-BE49-F238E27FC236}">
                <a16:creationId xmlns:a16="http://schemas.microsoft.com/office/drawing/2014/main" id="{D90C35F5-8B52-452E-BC4C-56E207932ACB}"/>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4121838">
            <a:off x="5082843" y="-1191889"/>
            <a:ext cx="1606365" cy="3649026"/>
          </a:xfrm>
          <a:prstGeom prst="rect">
            <a:avLst/>
          </a:prstGeom>
        </p:spPr>
      </p:pic>
      <p:pic>
        <p:nvPicPr>
          <p:cNvPr id="35" name="图片 34">
            <a:extLst>
              <a:ext uri="{FF2B5EF4-FFF2-40B4-BE49-F238E27FC236}">
                <a16:creationId xmlns:a16="http://schemas.microsoft.com/office/drawing/2014/main" id="{182F4F53-87E4-4BB5-82BC-E784DB9756D8}"/>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4881772">
            <a:off x="8234583" y="-1345983"/>
            <a:ext cx="1644215" cy="4033923"/>
          </a:xfrm>
          <a:prstGeom prst="rect">
            <a:avLst/>
          </a:prstGeom>
        </p:spPr>
      </p:pic>
      <p:pic>
        <p:nvPicPr>
          <p:cNvPr id="36" name="图片 35">
            <a:extLst>
              <a:ext uri="{FF2B5EF4-FFF2-40B4-BE49-F238E27FC236}">
                <a16:creationId xmlns:a16="http://schemas.microsoft.com/office/drawing/2014/main" id="{EBB4149E-AD24-4E83-B8E3-FAFB078CD9D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6260903">
            <a:off x="9587156" y="1045682"/>
            <a:ext cx="3360200" cy="1311337"/>
          </a:xfrm>
          <a:prstGeom prst="rect">
            <a:avLst/>
          </a:prstGeom>
        </p:spPr>
      </p:pic>
      <p:pic>
        <p:nvPicPr>
          <p:cNvPr id="38" name="Picture 37">
            <a:extLst>
              <a:ext uri="{FF2B5EF4-FFF2-40B4-BE49-F238E27FC236}">
                <a16:creationId xmlns:a16="http://schemas.microsoft.com/office/drawing/2014/main" id="{EA916557-5F38-4D4B-880F-A2E5AD06CF1C}"/>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48503553" y="-3828984"/>
            <a:ext cx="2550698" cy="2550698"/>
          </a:xfrm>
          <a:prstGeom prst="ellipse">
            <a:avLst/>
          </a:prstGeom>
          <a:ln>
            <a:noFill/>
          </a:ln>
          <a:effectLst>
            <a:softEdge rad="112500"/>
          </a:effectLst>
        </p:spPr>
      </p:pic>
      <p:pic>
        <p:nvPicPr>
          <p:cNvPr id="39" name="Picture 38">
            <a:extLst>
              <a:ext uri="{FF2B5EF4-FFF2-40B4-BE49-F238E27FC236}">
                <a16:creationId xmlns:a16="http://schemas.microsoft.com/office/drawing/2014/main" id="{A559E05E-2F65-4509-AE5E-676167B429F7}"/>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2798830" y="-28924184"/>
            <a:ext cx="2550698" cy="2550698"/>
          </a:xfrm>
          <a:prstGeom prst="ellipse">
            <a:avLst/>
          </a:prstGeom>
          <a:ln>
            <a:noFill/>
          </a:ln>
          <a:effectLst>
            <a:softEdge rad="112500"/>
          </a:effectLst>
        </p:spPr>
      </p:pic>
      <p:pic>
        <p:nvPicPr>
          <p:cNvPr id="40" name="Picture 39">
            <a:extLst>
              <a:ext uri="{FF2B5EF4-FFF2-40B4-BE49-F238E27FC236}">
                <a16:creationId xmlns:a16="http://schemas.microsoft.com/office/drawing/2014/main" id="{5258088B-141F-4FAB-B669-8BEC4BB42D3F}"/>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4420984" y="20403789"/>
            <a:ext cx="2550698" cy="2550698"/>
          </a:xfrm>
          <a:prstGeom prst="ellipse">
            <a:avLst/>
          </a:prstGeom>
          <a:ln>
            <a:noFill/>
          </a:ln>
          <a:effectLst>
            <a:softEdge rad="112500"/>
          </a:effectLst>
        </p:spPr>
      </p:pic>
      <p:pic>
        <p:nvPicPr>
          <p:cNvPr id="41" name="Picture 40">
            <a:extLst>
              <a:ext uri="{FF2B5EF4-FFF2-40B4-BE49-F238E27FC236}">
                <a16:creationId xmlns:a16="http://schemas.microsoft.com/office/drawing/2014/main" id="{0FCFB948-D9D8-493C-930F-5471DE588F85}"/>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53506946" y="-5477311"/>
            <a:ext cx="2550698" cy="2550698"/>
          </a:xfrm>
          <a:prstGeom prst="ellipse">
            <a:avLst/>
          </a:prstGeom>
          <a:ln>
            <a:noFill/>
          </a:ln>
          <a:effectLst>
            <a:softEdge rad="112500"/>
          </a:effectLst>
        </p:spPr>
      </p:pic>
      <p:pic>
        <p:nvPicPr>
          <p:cNvPr id="10" name="Picture 9" descr="Shape&#10;&#10;Description automatically generated with medium confidence">
            <a:extLst>
              <a:ext uri="{FF2B5EF4-FFF2-40B4-BE49-F238E27FC236}">
                <a16:creationId xmlns:a16="http://schemas.microsoft.com/office/drawing/2014/main" id="{27B6F860-6A5B-400A-90FA-5DA1357E9EBA}"/>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1063232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C616C-8299-4076-8D87-B2DE53346399}" type="datetimeFigureOut">
              <a:rPr lang="en-US" smtClean="0"/>
              <a:t>7/19/2022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C64DD-8407-4FEB-8D26-3F636BF0C7DB}"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D358943D-D2C9-486D-ABC5-B232B8A07A5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307014339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00FA24E0-F229-4B60-BD4E-20B78D078B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2305133255"/>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jp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5.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7.png"/><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5.gif"/><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8.xml"/><Relationship Id="rId7" Type="http://schemas.openxmlformats.org/officeDocument/2006/relationships/image" Target="../media/image46.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5.gif"/><Relationship Id="rId11" Type="http://schemas.openxmlformats.org/officeDocument/2006/relationships/slide" Target="slide16.xml"/><Relationship Id="rId5" Type="http://schemas.openxmlformats.org/officeDocument/2006/relationships/image" Target="../media/image44.gif"/><Relationship Id="rId10" Type="http://schemas.openxmlformats.org/officeDocument/2006/relationships/slide" Target="slide11.xml"/><Relationship Id="rId4" Type="http://schemas.openxmlformats.org/officeDocument/2006/relationships/image" Target="../media/image43.png"/><Relationship Id="rId9" Type="http://schemas.openxmlformats.org/officeDocument/2006/relationships/slide" Target="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em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18.xml"/><Relationship Id="rId5" Type="http://schemas.openxmlformats.org/officeDocument/2006/relationships/image" Target="../media/image32.png"/><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4.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18.xml"/><Relationship Id="rId5" Type="http://schemas.openxmlformats.org/officeDocument/2006/relationships/image" Target="../media/image32.png"/><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9.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32.png"/><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3.png"/><Relationship Id="rId7" Type="http://schemas.openxmlformats.org/officeDocument/2006/relationships/image" Target="../media/image35.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7.png"/><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5.gif"/><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48.emf"/><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jpg"/><Relationship Id="rId14" Type="http://schemas.microsoft.com/office/2007/relationships/hdphoto" Target="../media/hdphoto15.wdp"/></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gif"/><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7.png"/><Relationship Id="rId4" Type="http://schemas.microsoft.com/office/2007/relationships/hdphoto" Target="../media/hdphoto14.wdp"/></Relationships>
</file>

<file path=ppt/slides/_rels/slide29.xml.rels><?xml version="1.0" encoding="UTF-8" standalone="yes"?>
<Relationships xmlns="http://schemas.openxmlformats.org/package/2006/relationships"><Relationship Id="rId8" Type="http://schemas.openxmlformats.org/officeDocument/2006/relationships/image" Target="../media/image67.gif"/><Relationship Id="rId3" Type="http://schemas.openxmlformats.org/officeDocument/2006/relationships/image" Target="../media/image62.gif"/><Relationship Id="rId7" Type="http://schemas.openxmlformats.org/officeDocument/2006/relationships/image" Target="../media/image66.gif"/><Relationship Id="rId2" Type="http://schemas.openxmlformats.org/officeDocument/2006/relationships/image" Target="../media/image61.gif"/><Relationship Id="rId1" Type="http://schemas.openxmlformats.org/officeDocument/2006/relationships/slideLayout" Target="../slideLayouts/slideLayout18.xml"/><Relationship Id="rId6" Type="http://schemas.openxmlformats.org/officeDocument/2006/relationships/image" Target="../media/image65.gif"/><Relationship Id="rId5" Type="http://schemas.openxmlformats.org/officeDocument/2006/relationships/image" Target="../media/image64.gif"/><Relationship Id="rId4" Type="http://schemas.openxmlformats.org/officeDocument/2006/relationships/image" Target="../media/image63.gif"/><Relationship Id="rId9" Type="http://schemas.openxmlformats.org/officeDocument/2006/relationships/image" Target="../media/image68.gif"/></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4.png"/><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audio" Target="../media/audio2.wav"/><Relationship Id="rId7" Type="http://schemas.openxmlformats.org/officeDocument/2006/relationships/image" Target="../media/image66.gif"/><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slide" Target="slide32.xml"/><Relationship Id="rId5" Type="http://schemas.openxmlformats.org/officeDocument/2006/relationships/image" Target="../media/image63.gif"/><Relationship Id="rId10" Type="http://schemas.openxmlformats.org/officeDocument/2006/relationships/slide" Target="slide33.xml"/><Relationship Id="rId4" Type="http://schemas.openxmlformats.org/officeDocument/2006/relationships/slide" Target="slide31.xml"/><Relationship Id="rId9"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63.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30.xml"/><Relationship Id="rId5" Type="http://schemas.microsoft.com/office/2007/relationships/hdphoto" Target="../media/hdphoto14.wdp"/><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 Target="slide9.xml"/><Relationship Id="rId7" Type="http://schemas.openxmlformats.org/officeDocument/2006/relationships/image" Target="../media/image66.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30.xml"/><Relationship Id="rId5" Type="http://schemas.microsoft.com/office/2007/relationships/hdphoto" Target="../media/hdphoto14.wdp"/><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microsoft.com/office/2007/relationships/hdphoto" Target="../media/hdphoto4.wdp"/><Relationship Id="rId18" Type="http://schemas.openxmlformats.org/officeDocument/2006/relationships/image" Target="../media/image22.png"/><Relationship Id="rId3" Type="http://schemas.openxmlformats.org/officeDocument/2006/relationships/image" Target="../media/image17.png"/><Relationship Id="rId21" Type="http://schemas.microsoft.com/office/2007/relationships/hdphoto" Target="../media/hdphoto9.wdp"/><Relationship Id="rId7" Type="http://schemas.openxmlformats.org/officeDocument/2006/relationships/slide" Target="slide6.xml"/><Relationship Id="rId12" Type="http://schemas.openxmlformats.org/officeDocument/2006/relationships/image" Target="../media/image19.png"/><Relationship Id="rId17" Type="http://schemas.microsoft.com/office/2007/relationships/hdphoto" Target="../media/hdphoto7.wdp"/><Relationship Id="rId25" Type="http://schemas.openxmlformats.org/officeDocument/2006/relationships/slide" Target="slide9.xml"/><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slideLayout" Target="../slideLayouts/slideLayout20.xml"/><Relationship Id="rId6" Type="http://schemas.openxmlformats.org/officeDocument/2006/relationships/slide" Target="slide5.xml"/><Relationship Id="rId11" Type="http://schemas.microsoft.com/office/2007/relationships/hdphoto" Target="../media/hdphoto5.wdp"/><Relationship Id="rId24" Type="http://schemas.openxmlformats.org/officeDocument/2006/relationships/image" Target="../media/image25.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18.png"/><Relationship Id="rId19" Type="http://schemas.microsoft.com/office/2007/relationships/hdphoto" Target="../media/hdphoto8.wdp"/><Relationship Id="rId4" Type="http://schemas.openxmlformats.org/officeDocument/2006/relationships/image" Target="../media/image14.png"/><Relationship Id="rId9" Type="http://schemas.openxmlformats.org/officeDocument/2006/relationships/slide" Target="slide8.xml"/><Relationship Id="rId14" Type="http://schemas.openxmlformats.org/officeDocument/2006/relationships/image" Target="../media/image20.png"/><Relationship Id="rId22"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7.png"/><Relationship Id="rId7" Type="http://schemas.openxmlformats.org/officeDocument/2006/relationships/image" Target="../media/image26.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image" Target="../media/image28.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4.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7.png"/><Relationship Id="rId7" Type="http://schemas.openxmlformats.org/officeDocument/2006/relationships/image" Target="../media/image26.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image" Target="../media/image28.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4.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7.png"/><Relationship Id="rId7" Type="http://schemas.openxmlformats.org/officeDocument/2006/relationships/image" Target="../media/image26.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image" Target="../media/image28.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4.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7.png"/><Relationship Id="rId7" Type="http://schemas.openxmlformats.org/officeDocument/2006/relationships/image" Target="../media/image26.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image" Target="../media/image28.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4.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9.png"/><Relationship Id="rId10" Type="http://schemas.openxmlformats.org/officeDocument/2006/relationships/image" Target="../media/image32.png"/><Relationship Id="rId4" Type="http://schemas.openxmlformats.org/officeDocument/2006/relationships/image" Target="../media/image1.jp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3" y="0"/>
            <a:ext cx="12192000" cy="6774068"/>
          </a:xfrm>
          <a:prstGeom prst="rect">
            <a:avLst/>
          </a:prstGeom>
        </p:spPr>
      </p:pic>
      <p:pic>
        <p:nvPicPr>
          <p:cNvPr id="10" name="图片 13"/>
          <p:cNvPicPr>
            <a:picLocks noChangeAspect="1"/>
          </p:cNvPicPr>
          <p:nvPr/>
        </p:nvPicPr>
        <p:blipFill>
          <a:blip r:embed="rId3"/>
          <a:stretch>
            <a:fillRect/>
          </a:stretch>
        </p:blipFill>
        <p:spPr>
          <a:xfrm>
            <a:off x="1327794" y="232289"/>
            <a:ext cx="9249022" cy="2970274"/>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203" y="3890665"/>
            <a:ext cx="2567967" cy="2151540"/>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2037340" y="913497"/>
            <a:ext cx="7821846" cy="2414225"/>
          </a:xfrm>
          <a:prstGeom prst="rect">
            <a:avLst/>
          </a:prstGeom>
        </p:spPr>
      </p:pic>
    </p:spTree>
    <p:extLst>
      <p:ext uri="{BB962C8B-B14F-4D97-AF65-F5344CB8AC3E}">
        <p14:creationId xmlns:p14="http://schemas.microsoft.com/office/powerpoint/2010/main" val="169266667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 name="Picture 26" descr="https://i.pinimg.com/564x/e9/77/dc/e977dc8bcfd863e0922840921163993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164317" y="344527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7">
            <a:extLst>
              <a:ext uri="{FF2B5EF4-FFF2-40B4-BE49-F238E27FC236}">
                <a16:creationId xmlns:a16="http://schemas.microsoft.com/office/drawing/2014/main" id="{B86F189F-C614-45DA-85D1-54A437B588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a:extLst>
              <a:ext uri="{FF2B5EF4-FFF2-40B4-BE49-F238E27FC236}">
                <a16:creationId xmlns:a16="http://schemas.microsoft.com/office/drawing/2014/main" id="{0C615DEA-04B0-4348-9634-740A06BD589B}"/>
              </a:ext>
            </a:extLst>
          </p:cNvPr>
          <p:cNvPicPr>
            <a:picLocks noChangeAspect="1"/>
          </p:cNvPicPr>
          <p:nvPr/>
        </p:nvPicPr>
        <p:blipFill>
          <a:blip r:embed="rId6"/>
          <a:stretch>
            <a:fillRect/>
          </a:stretch>
        </p:blipFill>
        <p:spPr>
          <a:xfrm>
            <a:off x="3470271" y="574888"/>
            <a:ext cx="6790139" cy="1323438"/>
          </a:xfrm>
          <a:prstGeom prst="rect">
            <a:avLst/>
          </a:prstGeom>
        </p:spPr>
      </p:pic>
      <p:sp>
        <p:nvSpPr>
          <p:cNvPr id="17" name="TextBox 16">
            <a:extLst>
              <a:ext uri="{FF2B5EF4-FFF2-40B4-BE49-F238E27FC236}">
                <a16:creationId xmlns:a16="http://schemas.microsoft.com/office/drawing/2014/main" id="{6F7EAE8A-8422-4A3E-B95E-5552AC08AAD3}"/>
              </a:ext>
            </a:extLst>
          </p:cNvPr>
          <p:cNvSpPr txBox="1"/>
          <p:nvPr/>
        </p:nvSpPr>
        <p:spPr>
          <a:xfrm>
            <a:off x="1791222" y="1778696"/>
            <a:ext cx="8648763" cy="132343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đình</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9744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3469046" y="2833583"/>
            <a:ext cx="5736833"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58629" y="218284"/>
            <a:ext cx="8228338" cy="4137583"/>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499" y="1653274"/>
            <a:ext cx="6869830" cy="1323439"/>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1. </a:t>
            </a:r>
            <a:r>
              <a:rPr lang="en-US" sz="4000" b="1" dirty="0" err="1">
                <a:solidFill>
                  <a:srgbClr val="FF0000"/>
                </a:solidFill>
                <a:latin typeface="Arial" panose="020B0604020202020204" pitchFamily="34" charset="0"/>
                <a:cs typeface="Arial" panose="020B0604020202020204" pitchFamily="34" charset="0"/>
              </a:rPr>
              <a:t>Giữ</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gìn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sản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phẩm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công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nghệ</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trong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đình</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55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9150" y="351381"/>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6" name="Rounded Rectangle 35"/>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Em</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cùng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bạn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thảo</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luận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về</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hành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động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của</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các</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bạn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nhỏ</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trong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hình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3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4.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Hành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động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nào</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có</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thể</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làm</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hỏng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đồ</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vật</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trong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nhà</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pic>
        <p:nvPicPr>
          <p:cNvPr id="4" name="Picture 3">
            <a:extLst>
              <a:ext uri="{FF2B5EF4-FFF2-40B4-BE49-F238E27FC236}">
                <a16:creationId xmlns:a16="http://schemas.microsoft.com/office/drawing/2014/main" id="{E7244581-743A-418F-8692-FC20AA6A0ADD}"/>
              </a:ext>
            </a:extLst>
          </p:cNvPr>
          <p:cNvPicPr>
            <a:picLocks noChangeAspect="1"/>
          </p:cNvPicPr>
          <p:nvPr/>
        </p:nvPicPr>
        <p:blipFill>
          <a:blip r:embed="rId3"/>
          <a:stretch>
            <a:fillRect/>
          </a:stretch>
        </p:blipFill>
        <p:spPr>
          <a:xfrm>
            <a:off x="1390718" y="2602803"/>
            <a:ext cx="4369432" cy="3249689"/>
          </a:xfrm>
          <a:prstGeom prst="rect">
            <a:avLst/>
          </a:prstGeom>
        </p:spPr>
      </p:pic>
      <p:pic>
        <p:nvPicPr>
          <p:cNvPr id="6" name="Picture 5">
            <a:extLst>
              <a:ext uri="{FF2B5EF4-FFF2-40B4-BE49-F238E27FC236}">
                <a16:creationId xmlns:a16="http://schemas.microsoft.com/office/drawing/2014/main" id="{EB1A9590-04E5-47E8-9812-CCA7E12E7096}"/>
              </a:ext>
            </a:extLst>
          </p:cNvPr>
          <p:cNvPicPr>
            <a:picLocks noChangeAspect="1"/>
          </p:cNvPicPr>
          <p:nvPr/>
        </p:nvPicPr>
        <p:blipFill>
          <a:blip r:embed="rId4"/>
          <a:stretch>
            <a:fillRect/>
          </a:stretch>
        </p:blipFill>
        <p:spPr>
          <a:xfrm>
            <a:off x="6506291" y="2582501"/>
            <a:ext cx="4481708" cy="3269443"/>
          </a:xfrm>
          <a:prstGeom prst="rect">
            <a:avLst/>
          </a:prstGeom>
        </p:spPr>
      </p:pic>
      <p:pic>
        <p:nvPicPr>
          <p:cNvPr id="20" name="Picture 19">
            <a:extLst>
              <a:ext uri="{FF2B5EF4-FFF2-40B4-BE49-F238E27FC236}">
                <a16:creationId xmlns:a16="http://schemas.microsoft.com/office/drawing/2014/main" id="{3FE1CAB3-CEB4-4276-8F76-7862B6B71798}"/>
              </a:ext>
            </a:extLst>
          </p:cNvPr>
          <p:cNvPicPr>
            <a:picLocks noChangeAspect="1"/>
          </p:cNvPicPr>
          <p:nvPr/>
        </p:nvPicPr>
        <p:blipFill>
          <a:blip r:embed="rId5"/>
          <a:stretch>
            <a:fillRect/>
          </a:stretch>
        </p:blipFill>
        <p:spPr>
          <a:xfrm>
            <a:off x="4531434" y="4064567"/>
            <a:ext cx="3129131" cy="2540802"/>
          </a:xfrm>
          <a:prstGeom prst="rect">
            <a:avLst/>
          </a:prstGeom>
        </p:spPr>
      </p:pic>
    </p:spTree>
    <p:extLst>
      <p:ext uri="{BB962C8B-B14F-4D97-AF65-F5344CB8AC3E}">
        <p14:creationId xmlns:p14="http://schemas.microsoft.com/office/powerpoint/2010/main" val="3203336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0BD08642-1F3C-46C1-9894-5A9C943A674C}"/>
              </a:ext>
            </a:extLst>
          </p:cNvPr>
          <p:cNvSpPr>
            <a:spLocks noChangeArrowheads="1"/>
          </p:cNvSpPr>
          <p:nvPr/>
        </p:nvSpPr>
        <p:spPr bwMode="auto">
          <a:xfrm>
            <a:off x="2057400" y="762000"/>
            <a:ext cx="4343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5400" b="1" i="0" u="none" strike="noStrike" kern="1200" cap="none" spc="0" normalizeH="0" baseline="0" noProof="0">
              <a:ln>
                <a:noFill/>
              </a:ln>
              <a:solidFill>
                <a:srgbClr val="CC00CC"/>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D4D4A497-D6AA-487E-96E7-A040CC459AE0}"/>
              </a:ext>
            </a:extLst>
          </p:cNvPr>
          <p:cNvSpPr/>
          <p:nvPr/>
        </p:nvSpPr>
        <p:spPr>
          <a:xfrm>
            <a:off x="2057400" y="1066800"/>
            <a:ext cx="8458200" cy="166199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MAY MẮN</a:t>
            </a:r>
          </a:p>
        </p:txBody>
      </p:sp>
      <p:sp>
        <p:nvSpPr>
          <p:cNvPr id="7" name="TextBox 6">
            <a:extLst>
              <a:ext uri="{FF2B5EF4-FFF2-40B4-BE49-F238E27FC236}">
                <a16:creationId xmlns:a16="http://schemas.microsoft.com/office/drawing/2014/main" id="{5920A0EB-384B-414A-AB70-47ADE01B6B9B}"/>
              </a:ext>
            </a:extLst>
          </p:cNvPr>
          <p:cNvSpPr txBox="1"/>
          <p:nvPr/>
        </p:nvSpPr>
        <p:spPr>
          <a:xfrm>
            <a:off x="1766170" y="3429000"/>
            <a:ext cx="8884559"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Khi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vòng</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quay,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kim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dừng</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ở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nào</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thì</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đó</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cử</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chia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sẻ</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80558243"/>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5E-6 -3.7037E-7 L 5E-6 -0.02407 " pathEditMode="relative" rAng="0" ptsTypes="AA">
                                      <p:cBhvr>
                                        <p:cTn id="6" dur="250" accel="50000" decel="50000" autoRev="1" fill="hold">
                                          <p:stCondLst>
                                            <p:cond delay="0"/>
                                          </p:stCondLst>
                                        </p:cTn>
                                        <p:tgtEl>
                                          <p:spTgt spid="4"/>
                                        </p:tgtEl>
                                        <p:attrNameLst>
                                          <p:attrName>ppt_x</p:attrName>
                                          <p:attrName>ppt_y</p:attrName>
                                        </p:attrNameLst>
                                      </p:cBhvr>
                                      <p:rCtr x="0" y="-1204"/>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vong quay">
            <a:extLst>
              <a:ext uri="{FF2B5EF4-FFF2-40B4-BE49-F238E27FC236}">
                <a16:creationId xmlns:a16="http://schemas.microsoft.com/office/drawing/2014/main" id="{62E1B31B-377C-4D6D-907D-7B3C0B8944B3}"/>
              </a:ext>
            </a:extLst>
          </p:cNvPr>
          <p:cNvGrpSpPr/>
          <p:nvPr/>
        </p:nvGrpSpPr>
        <p:grpSpPr>
          <a:xfrm>
            <a:off x="3604811" y="810755"/>
            <a:ext cx="5255480" cy="5236489"/>
            <a:chOff x="5425622" y="292790"/>
            <a:chExt cx="5834378" cy="5828280"/>
          </a:xfrm>
        </p:grpSpPr>
        <p:pic>
          <p:nvPicPr>
            <p:cNvPr id="3" name="Picture 2">
              <a:extLst>
                <a:ext uri="{FF2B5EF4-FFF2-40B4-BE49-F238E27FC236}">
                  <a16:creationId xmlns:a16="http://schemas.microsoft.com/office/drawing/2014/main" id="{6441F5EF-013E-4433-A0F9-BCFFDDA872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4" name="TextBox 3">
              <a:extLst>
                <a:ext uri="{FF2B5EF4-FFF2-40B4-BE49-F238E27FC236}">
                  <a16:creationId xmlns:a16="http://schemas.microsoft.com/office/drawing/2014/main" id="{29788195-9C7E-471E-BEAD-EC56C5E8B5BC}"/>
                </a:ext>
              </a:extLst>
            </p:cNvPr>
            <p:cNvSpPr txBox="1"/>
            <p:nvPr/>
          </p:nvSpPr>
          <p:spPr>
            <a:xfrm rot="14949661">
              <a:off x="6709533" y="1149649"/>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8</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A4F5C0B5-208B-495E-A800-D7E66AC45EFA}"/>
                </a:ext>
              </a:extLst>
            </p:cNvPr>
            <p:cNvSpPr txBox="1"/>
            <p:nvPr/>
          </p:nvSpPr>
          <p:spPr>
            <a:xfrm rot="12232592">
              <a:off x="5742638" y="1735395"/>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7</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55827F78-5F3D-48F0-B4E0-4AD429BD108F}"/>
                </a:ext>
              </a:extLst>
            </p:cNvPr>
            <p:cNvSpPr txBox="1"/>
            <p:nvPr/>
          </p:nvSpPr>
          <p:spPr>
            <a:xfrm rot="17590276">
              <a:off x="8020995" y="1201072"/>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NHÓM 1</a:t>
              </a:r>
              <a:endParaRPr kumimoji="0" lang="vi-VN"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7" name="TextBox 6">
              <a:extLst>
                <a:ext uri="{FF2B5EF4-FFF2-40B4-BE49-F238E27FC236}">
                  <a16:creationId xmlns:a16="http://schemas.microsoft.com/office/drawing/2014/main" id="{79257C0E-552B-4380-A45E-BA6BB71063AA}"/>
                </a:ext>
              </a:extLst>
            </p:cNvPr>
            <p:cNvSpPr txBox="1"/>
            <p:nvPr/>
          </p:nvSpPr>
          <p:spPr>
            <a:xfrm rot="20155085">
              <a:off x="9053278" y="2276027"/>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2</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96FA639D-EADE-4BC1-A086-2E75B5EF3689}"/>
                </a:ext>
              </a:extLst>
            </p:cNvPr>
            <p:cNvSpPr txBox="1"/>
            <p:nvPr/>
          </p:nvSpPr>
          <p:spPr>
            <a:xfrm rot="9501114">
              <a:off x="5594757" y="3154774"/>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6</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94FAA0D-1387-479C-A2AB-D4B4459119DF}"/>
                </a:ext>
              </a:extLst>
            </p:cNvPr>
            <p:cNvSpPr txBox="1"/>
            <p:nvPr/>
          </p:nvSpPr>
          <p:spPr>
            <a:xfrm rot="6703311">
              <a:off x="6577589" y="4348584"/>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5</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19539F91-8404-4593-9B44-40F123C6105B}"/>
                </a:ext>
              </a:extLst>
            </p:cNvPr>
            <p:cNvSpPr txBox="1"/>
            <p:nvPr/>
          </p:nvSpPr>
          <p:spPr>
            <a:xfrm rot="3829829">
              <a:off x="7880437" y="4434945"/>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4</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D71E488-EA60-4A40-9BC5-38CA09499681}"/>
                </a:ext>
              </a:extLst>
            </p:cNvPr>
            <p:cNvSpPr txBox="1"/>
            <p:nvPr/>
          </p:nvSpPr>
          <p:spPr>
            <a:xfrm rot="1321648">
              <a:off x="8894794" y="3578021"/>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3</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2" name="Isosceles Triangle 11">
            <a:extLst>
              <a:ext uri="{FF2B5EF4-FFF2-40B4-BE49-F238E27FC236}">
                <a16:creationId xmlns:a16="http://schemas.microsoft.com/office/drawing/2014/main" id="{AD4C446C-A711-4C1A-84DF-A252607AED64}"/>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quay dung">
            <a:extLst>
              <a:ext uri="{FF2B5EF4-FFF2-40B4-BE49-F238E27FC236}">
                <a16:creationId xmlns:a16="http://schemas.microsoft.com/office/drawing/2014/main" id="{20B700AB-69ED-461D-B4A0-EB460C234517}"/>
              </a:ext>
            </a:extLst>
          </p:cNvPr>
          <p:cNvSpPr/>
          <p:nvPr/>
        </p:nvSpPr>
        <p:spPr>
          <a:xfrm>
            <a:off x="8241695" y="5164506"/>
            <a:ext cx="2818431" cy="882738"/>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5F72AA97-667C-4DE5-8458-0D021DB203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031" y="1177775"/>
            <a:ext cx="516259" cy="455516"/>
          </a:xfrm>
          <a:prstGeom prst="rect">
            <a:avLst/>
          </a:prstGeom>
        </p:spPr>
      </p:pic>
      <p:pic>
        <p:nvPicPr>
          <p:cNvPr id="15" name="Picture 14">
            <a:extLst>
              <a:ext uri="{FF2B5EF4-FFF2-40B4-BE49-F238E27FC236}">
                <a16:creationId xmlns:a16="http://schemas.microsoft.com/office/drawing/2014/main" id="{2C2F4183-4F1C-4BAC-A2B0-1B2FF09DC8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6730" y="1539716"/>
            <a:ext cx="516259" cy="455516"/>
          </a:xfrm>
          <a:prstGeom prst="rect">
            <a:avLst/>
          </a:prstGeom>
        </p:spPr>
      </p:pic>
      <p:pic>
        <p:nvPicPr>
          <p:cNvPr id="16" name="Picture 15">
            <a:extLst>
              <a:ext uri="{FF2B5EF4-FFF2-40B4-BE49-F238E27FC236}">
                <a16:creationId xmlns:a16="http://schemas.microsoft.com/office/drawing/2014/main" id="{DC41CEE3-9018-438E-BE50-FD31A15C07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789" y="1012522"/>
            <a:ext cx="516259" cy="455516"/>
          </a:xfrm>
          <a:prstGeom prst="rect">
            <a:avLst/>
          </a:prstGeom>
        </p:spPr>
      </p:pic>
      <p:pic>
        <p:nvPicPr>
          <p:cNvPr id="17" name="Picture 16">
            <a:extLst>
              <a:ext uri="{FF2B5EF4-FFF2-40B4-BE49-F238E27FC236}">
                <a16:creationId xmlns:a16="http://schemas.microsoft.com/office/drawing/2014/main" id="{6D95D07C-ED57-4D13-A8EB-6D3FA26EE6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4262" y="810755"/>
            <a:ext cx="744603" cy="1237815"/>
          </a:xfrm>
          <a:prstGeom prst="rect">
            <a:avLst/>
          </a:prstGeom>
        </p:spPr>
      </p:pic>
      <p:pic>
        <p:nvPicPr>
          <p:cNvPr id="18" name="Picture 17">
            <a:extLst>
              <a:ext uri="{FF2B5EF4-FFF2-40B4-BE49-F238E27FC236}">
                <a16:creationId xmlns:a16="http://schemas.microsoft.com/office/drawing/2014/main" id="{9D625791-1232-4FC8-9532-E2D36620F9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3633" y="2846844"/>
            <a:ext cx="1411517" cy="1200845"/>
          </a:xfrm>
          <a:prstGeom prst="rect">
            <a:avLst/>
          </a:prstGeom>
        </p:spPr>
      </p:pic>
      <p:pic>
        <p:nvPicPr>
          <p:cNvPr id="19" name="vongquay">
            <a:hlinkClick r:id="" action="ppaction://media"/>
            <a:extLst>
              <a:ext uri="{FF2B5EF4-FFF2-40B4-BE49-F238E27FC236}">
                <a16:creationId xmlns:a16="http://schemas.microsoft.com/office/drawing/2014/main" id="{DF905875-D67A-42A0-8E2D-80A9FED71AE4}"/>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7816628" y="-361490"/>
            <a:ext cx="635395" cy="633761"/>
          </a:xfrm>
          <a:prstGeom prst="rect">
            <a:avLst/>
          </a:prstGeom>
        </p:spPr>
      </p:pic>
      <p:sp>
        <p:nvSpPr>
          <p:cNvPr id="20" name="Isosceles Triangle 19">
            <a:extLst>
              <a:ext uri="{FF2B5EF4-FFF2-40B4-BE49-F238E27FC236}">
                <a16:creationId xmlns:a16="http://schemas.microsoft.com/office/drawing/2014/main" id="{A1D9C3CD-77F2-4C2F-ACBF-0E0248515FC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Isosceles Triangle 20">
            <a:extLst>
              <a:ext uri="{FF2B5EF4-FFF2-40B4-BE49-F238E27FC236}">
                <a16:creationId xmlns:a16="http://schemas.microsoft.com/office/drawing/2014/main" id="{F889D53F-7CE8-4509-A88F-869124FDB16C}"/>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Isosceles Triangle 21">
            <a:extLst>
              <a:ext uri="{FF2B5EF4-FFF2-40B4-BE49-F238E27FC236}">
                <a16:creationId xmlns:a16="http://schemas.microsoft.com/office/drawing/2014/main" id="{5A588058-500F-4C46-85E1-2BD08115ABBD}"/>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Isosceles Triangle 22">
            <a:extLst>
              <a:ext uri="{FF2B5EF4-FFF2-40B4-BE49-F238E27FC236}">
                <a16:creationId xmlns:a16="http://schemas.microsoft.com/office/drawing/2014/main" id="{C6207C1D-FE54-4F76-96FC-FB8D0D30578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Isosceles Triangle 23">
            <a:extLst>
              <a:ext uri="{FF2B5EF4-FFF2-40B4-BE49-F238E27FC236}">
                <a16:creationId xmlns:a16="http://schemas.microsoft.com/office/drawing/2014/main" id="{DBA27BF0-8CBF-4395-8AE4-B4915A0F7730}"/>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Isosceles Triangle 24">
            <a:extLst>
              <a:ext uri="{FF2B5EF4-FFF2-40B4-BE49-F238E27FC236}">
                <a16:creationId xmlns:a16="http://schemas.microsoft.com/office/drawing/2014/main" id="{F7043120-B4E9-4573-90FC-DCC63174E21A}"/>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Isosceles Triangle 25">
            <a:extLst>
              <a:ext uri="{FF2B5EF4-FFF2-40B4-BE49-F238E27FC236}">
                <a16:creationId xmlns:a16="http://schemas.microsoft.com/office/drawing/2014/main" id="{CE63E6E7-C774-4AE9-9E75-9FE6B9F51661}"/>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Isosceles Triangle 26">
            <a:extLst>
              <a:ext uri="{FF2B5EF4-FFF2-40B4-BE49-F238E27FC236}">
                <a16:creationId xmlns:a16="http://schemas.microsoft.com/office/drawing/2014/main" id="{0167A644-1B93-4BF4-9AAA-42063F75B7BD}"/>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Isosceles Triangle 27">
            <a:extLst>
              <a:ext uri="{FF2B5EF4-FFF2-40B4-BE49-F238E27FC236}">
                <a16:creationId xmlns:a16="http://schemas.microsoft.com/office/drawing/2014/main" id="{5BC2542F-7054-43CE-8210-962220BCC7CC}"/>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Isosceles Triangle 28">
            <a:extLst>
              <a:ext uri="{FF2B5EF4-FFF2-40B4-BE49-F238E27FC236}">
                <a16:creationId xmlns:a16="http://schemas.microsoft.com/office/drawing/2014/main" id="{803B1BFF-59F4-4FE7-9575-AC8A7C4AD1D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Isosceles Triangle 29">
            <a:extLst>
              <a:ext uri="{FF2B5EF4-FFF2-40B4-BE49-F238E27FC236}">
                <a16:creationId xmlns:a16="http://schemas.microsoft.com/office/drawing/2014/main" id="{31EA3D43-E39F-4AD8-B444-1DFAC64EC7C1}"/>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Isosceles Triangle 30">
            <a:extLst>
              <a:ext uri="{FF2B5EF4-FFF2-40B4-BE49-F238E27FC236}">
                <a16:creationId xmlns:a16="http://schemas.microsoft.com/office/drawing/2014/main" id="{92CD36CC-6353-4F8A-81FC-3B1322F4055A}"/>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a:extLst>
              <a:ext uri="{FF2B5EF4-FFF2-40B4-BE49-F238E27FC236}">
                <a16:creationId xmlns:a16="http://schemas.microsoft.com/office/drawing/2014/main" id="{1F89D341-8BEA-465D-A770-3FCB5A694B6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a:extLst>
              <a:ext uri="{FF2B5EF4-FFF2-40B4-BE49-F238E27FC236}">
                <a16:creationId xmlns:a16="http://schemas.microsoft.com/office/drawing/2014/main" id="{0B18FD42-5101-48E0-B9DF-799F5FD8BC70}"/>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a:extLst>
              <a:ext uri="{FF2B5EF4-FFF2-40B4-BE49-F238E27FC236}">
                <a16:creationId xmlns:a16="http://schemas.microsoft.com/office/drawing/2014/main" id="{3CFB83FA-DC07-4EA7-9A22-D1F713A71FD5}"/>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Isosceles Triangle 34">
            <a:extLst>
              <a:ext uri="{FF2B5EF4-FFF2-40B4-BE49-F238E27FC236}">
                <a16:creationId xmlns:a16="http://schemas.microsoft.com/office/drawing/2014/main" id="{2CC717D8-63D7-47BE-AFD9-FF5290E7A0B4}"/>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Isosceles Triangle 35">
            <a:extLst>
              <a:ext uri="{FF2B5EF4-FFF2-40B4-BE49-F238E27FC236}">
                <a16:creationId xmlns:a16="http://schemas.microsoft.com/office/drawing/2014/main" id="{4E397762-3A43-4DBD-9423-5EC563F8480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Isosceles Triangle 36">
            <a:extLst>
              <a:ext uri="{FF2B5EF4-FFF2-40B4-BE49-F238E27FC236}">
                <a16:creationId xmlns:a16="http://schemas.microsoft.com/office/drawing/2014/main" id="{4AA752B6-7075-4F62-8AB9-55825C824BC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Isosceles Triangle 37">
            <a:extLst>
              <a:ext uri="{FF2B5EF4-FFF2-40B4-BE49-F238E27FC236}">
                <a16:creationId xmlns:a16="http://schemas.microsoft.com/office/drawing/2014/main" id="{A8DD7A28-B0EE-450A-BC33-6F12A1C8AE5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Isosceles Triangle 38">
            <a:extLst>
              <a:ext uri="{FF2B5EF4-FFF2-40B4-BE49-F238E27FC236}">
                <a16:creationId xmlns:a16="http://schemas.microsoft.com/office/drawing/2014/main" id="{5AA84B1C-28E6-487A-8008-036E2A1B83DE}"/>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Heart 39">
            <a:hlinkClick r:id="rId9" action="ppaction://hlinksldjump"/>
            <a:extLst>
              <a:ext uri="{FF2B5EF4-FFF2-40B4-BE49-F238E27FC236}">
                <a16:creationId xmlns:a16="http://schemas.microsoft.com/office/drawing/2014/main" id="{5A23A2D3-5863-4957-9C0E-187FEEF67D0C}"/>
              </a:ext>
            </a:extLst>
          </p:cNvPr>
          <p:cNvSpPr/>
          <p:nvPr/>
        </p:nvSpPr>
        <p:spPr>
          <a:xfrm rot="5400000">
            <a:off x="8994862" y="2917646"/>
            <a:ext cx="814839" cy="816936"/>
          </a:xfrm>
          <a:prstGeom prst="heart">
            <a:avLst/>
          </a:prstGeom>
          <a:solidFill>
            <a:srgbClr val="FFCC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Right Arrow 4">
            <a:hlinkClick r:id="rId10" action="ppaction://hlinksldjump"/>
            <a:extLst>
              <a:ext uri="{FF2B5EF4-FFF2-40B4-BE49-F238E27FC236}">
                <a16:creationId xmlns:a16="http://schemas.microsoft.com/office/drawing/2014/main" id="{94493F8C-AB1A-4E15-B05B-FD687F0CAA70}"/>
              </a:ext>
            </a:extLst>
          </p:cNvPr>
          <p:cNvSpPr/>
          <p:nvPr/>
        </p:nvSpPr>
        <p:spPr>
          <a:xfrm>
            <a:off x="11353800" y="6318936"/>
            <a:ext cx="838200" cy="487089"/>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Rectangle: Rounded Corners 41">
            <a:hlinkClick r:id="rId11" action="ppaction://hlinksldjump"/>
            <a:extLst>
              <a:ext uri="{FF2B5EF4-FFF2-40B4-BE49-F238E27FC236}">
                <a16:creationId xmlns:a16="http://schemas.microsoft.com/office/drawing/2014/main" id="{B1FA7F93-ACC1-44C2-98D9-CD4C318D5D30}"/>
              </a:ext>
            </a:extLst>
          </p:cNvPr>
          <p:cNvSpPr/>
          <p:nvPr/>
        </p:nvSpPr>
        <p:spPr>
          <a:xfrm>
            <a:off x="9810750" y="701458"/>
            <a:ext cx="1273219" cy="766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 panose="020B0604020202020204" pitchFamily="34" charset="0"/>
                <a:cs typeface="Arial" panose="020B0604020202020204" pitchFamily="34" charset="0"/>
              </a:rPr>
              <a:t>Tiếp</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943052"/>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9"/>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9"/>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9"/>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9"/>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9"/>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9"/>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9"/>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9"/>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28"/>
                                        </p:tgtEl>
                                      </p:cBhvr>
                                    </p:animEffect>
                                    <p:set>
                                      <p:cBhvr>
                                        <p:cTn id="63" dur="1" fill="hold">
                                          <p:stCondLst>
                                            <p:cond delay="499"/>
                                          </p:stCondLst>
                                        </p:cTn>
                                        <p:tgtEl>
                                          <p:spTgt spid="28"/>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9"/>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9"/>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0"/>
                                        </p:tgtEl>
                                      </p:cBhvr>
                                    </p:animEffect>
                                    <p:set>
                                      <p:cBhvr>
                                        <p:cTn id="77" dur="1" fill="hold">
                                          <p:stCondLst>
                                            <p:cond delay="499"/>
                                          </p:stCondLst>
                                        </p:cTn>
                                        <p:tgtEl>
                                          <p:spTgt spid="30"/>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9"/>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31"/>
                                        </p:tgtEl>
                                      </p:cBhvr>
                                    </p:animEffect>
                                    <p:set>
                                      <p:cBhvr>
                                        <p:cTn id="84" dur="1" fill="hold">
                                          <p:stCondLst>
                                            <p:cond delay="499"/>
                                          </p:stCondLst>
                                        </p:cTn>
                                        <p:tgtEl>
                                          <p:spTgt spid="31"/>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9"/>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32"/>
                                        </p:tgtEl>
                                      </p:cBhvr>
                                    </p:animEffect>
                                    <p:set>
                                      <p:cBhvr>
                                        <p:cTn id="91" dur="1" fill="hold">
                                          <p:stCondLst>
                                            <p:cond delay="499"/>
                                          </p:stCondLst>
                                        </p:cTn>
                                        <p:tgtEl>
                                          <p:spTgt spid="32"/>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9"/>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33"/>
                                        </p:tgtEl>
                                      </p:cBhvr>
                                    </p:animEffect>
                                    <p:set>
                                      <p:cBhvr>
                                        <p:cTn id="98" dur="1" fill="hold">
                                          <p:stCondLst>
                                            <p:cond delay="499"/>
                                          </p:stCondLst>
                                        </p:cTn>
                                        <p:tgtEl>
                                          <p:spTgt spid="33"/>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9"/>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34"/>
                                        </p:tgtEl>
                                      </p:cBhvr>
                                    </p:animEffect>
                                    <p:set>
                                      <p:cBhvr>
                                        <p:cTn id="105" dur="1" fill="hold">
                                          <p:stCondLst>
                                            <p:cond delay="499"/>
                                          </p:stCondLst>
                                        </p:cTn>
                                        <p:tgtEl>
                                          <p:spTgt spid="34"/>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9"/>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35"/>
                                        </p:tgtEl>
                                      </p:cBhvr>
                                    </p:animEffect>
                                    <p:set>
                                      <p:cBhvr>
                                        <p:cTn id="112" dur="1" fill="hold">
                                          <p:stCondLst>
                                            <p:cond delay="499"/>
                                          </p:stCondLst>
                                        </p:cTn>
                                        <p:tgtEl>
                                          <p:spTgt spid="35"/>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9"/>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36"/>
                                        </p:tgtEl>
                                      </p:cBhvr>
                                    </p:animEffect>
                                    <p:set>
                                      <p:cBhvr>
                                        <p:cTn id="119" dur="1" fill="hold">
                                          <p:stCondLst>
                                            <p:cond delay="499"/>
                                          </p:stCondLst>
                                        </p:cTn>
                                        <p:tgtEl>
                                          <p:spTgt spid="36"/>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9"/>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37"/>
                                        </p:tgtEl>
                                      </p:cBhvr>
                                    </p:animEffect>
                                    <p:set>
                                      <p:cBhvr>
                                        <p:cTn id="126" dur="1" fill="hold">
                                          <p:stCondLst>
                                            <p:cond delay="499"/>
                                          </p:stCondLst>
                                        </p:cTn>
                                        <p:tgtEl>
                                          <p:spTgt spid="37"/>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9"/>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9"/>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39"/>
                                        </p:tgtEl>
                                      </p:cBhvr>
                                    </p:animEffect>
                                    <p:set>
                                      <p:cBhvr>
                                        <p:cTn id="140" dur="1" fill="hold">
                                          <p:stCondLst>
                                            <p:cond delay="499"/>
                                          </p:stCondLst>
                                        </p:cTn>
                                        <p:tgtEl>
                                          <p:spTgt spid="39"/>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13"/>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9"/>
                                        </p:tgtEl>
                                      </p:cBhvr>
                                    </p:cmd>
                                  </p:childTnLst>
                                </p:cTn>
                              </p:par>
                            </p:childTnLst>
                          </p:cTn>
                        </p:par>
                      </p:childTnLst>
                    </p:cTn>
                  </p:par>
                </p:childTnLst>
              </p:cTn>
              <p:nextCondLst>
                <p:cond evt="onClick" delay="0">
                  <p:tgtEl>
                    <p:spTgt spid="13"/>
                  </p:tgtEl>
                </p:cond>
              </p:nextCondLst>
            </p:seq>
            <p:audio>
              <p:cMediaNode vol="80000">
                <p:cTn id="150" fill="hold" display="0">
                  <p:stCondLst>
                    <p:cond delay="indefinite"/>
                  </p:stCondLst>
                  <p:endCondLst>
                    <p:cond evt="onStopAudio" delay="0">
                      <p:tgtEl>
                        <p:sldTgt/>
                      </p:tgtEl>
                    </p:cond>
                  </p:endCondLst>
                </p:cTn>
                <p:tgtEl>
                  <p:spTgt spid="19"/>
                </p:tgtEl>
              </p:cMediaNode>
            </p:audio>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600" b="1" kern="0" dirty="0" err="1">
                <a:solidFill>
                  <a:srgbClr val="002060"/>
                </a:solidFill>
                <a:latin typeface="Calibri" panose="020F0502020204030204" pitchFamily="34" charset="0"/>
                <a:cs typeface="Calibri" panose="020F0502020204030204" pitchFamily="34" charset="0"/>
              </a:rPr>
              <a:t>Bạn</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nam</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đá</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bóng</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trong</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nhà</a:t>
            </a:r>
            <a:r>
              <a:rPr lang="en-US" sz="3600" b="1" kern="0" dirty="0">
                <a:solidFill>
                  <a:srgbClr val="002060"/>
                </a:solidFill>
                <a:latin typeface="Calibri" panose="020F0502020204030204" pitchFamily="34" charset="0"/>
                <a:cs typeface="Calibri" panose="020F0502020204030204" pitchFamily="34" charset="0"/>
              </a:rPr>
              <a:t>. </a:t>
            </a:r>
          </a:p>
          <a:p>
            <a:pPr lvl="0" algn="just"/>
            <a:r>
              <a:rPr lang="en-US" sz="3600" b="1" kern="0" dirty="0">
                <a:solidFill>
                  <a:srgbClr val="FF0000"/>
                </a:solidFill>
                <a:latin typeface="Calibri" panose="020F0502020204030204" pitchFamily="34" charset="0"/>
                <a:cs typeface="Calibri" panose="020F0502020204030204" pitchFamily="34" charset="0"/>
              </a:rPr>
              <a:t>=&gt; </a:t>
            </a:r>
            <a:r>
              <a:rPr lang="en-US" sz="3600" b="1" kern="0" dirty="0" err="1">
                <a:solidFill>
                  <a:srgbClr val="FF0000"/>
                </a:solidFill>
                <a:latin typeface="Calibri" panose="020F0502020204030204" pitchFamily="34" charset="0"/>
                <a:cs typeface="Calibri" panose="020F0502020204030204" pitchFamily="34" charset="0"/>
              </a:rPr>
              <a:t>Hành</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động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này</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không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đúng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vì</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có</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thể</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làm</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hỏng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các</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sản</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phẩm</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công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nghệ</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trong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nhà</a:t>
            </a:r>
            <a:r>
              <a:rPr lang="en-US" sz="3600" b="1" kern="0" dirty="0">
                <a:solidFill>
                  <a:srgbClr val="FF0000"/>
                </a:solidFill>
                <a:latin typeface="Calibri" panose="020F0502020204030204" pitchFamily="34" charset="0"/>
                <a:cs typeface="Calibri" panose="020F0502020204030204" pitchFamily="34" charset="0"/>
              </a:rPr>
              <a:t>.</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22" name="Picture 21">
            <a:extLst>
              <a:ext uri="{FF2B5EF4-FFF2-40B4-BE49-F238E27FC236}">
                <a16:creationId xmlns:a16="http://schemas.microsoft.com/office/drawing/2014/main" id="{5315DCC2-267F-41A7-8754-225611714F5D}"/>
              </a:ext>
            </a:extLst>
          </p:cNvPr>
          <p:cNvPicPr>
            <a:picLocks noChangeAspect="1"/>
          </p:cNvPicPr>
          <p:nvPr/>
        </p:nvPicPr>
        <p:blipFill>
          <a:blip r:embed="rId3"/>
          <a:stretch>
            <a:fillRect/>
          </a:stretch>
        </p:blipFill>
        <p:spPr>
          <a:xfrm>
            <a:off x="467639" y="2206735"/>
            <a:ext cx="4982369" cy="3705550"/>
          </a:xfrm>
          <a:prstGeom prst="rect">
            <a:avLst/>
          </a:prstGeom>
        </p:spPr>
      </p:pic>
    </p:spTree>
    <p:extLst>
      <p:ext uri="{BB962C8B-B14F-4D97-AF65-F5344CB8AC3E}">
        <p14:creationId xmlns:p14="http://schemas.microsoft.com/office/powerpoint/2010/main" val="38493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Bạn</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nam</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cùng</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với</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bố</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lau</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chùi</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quạt</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điện</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algn="just"/>
            <a:r>
              <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=&gt; </a:t>
            </a:r>
            <a:r>
              <a:rPr lang="nl-NL" sz="3600" b="1" dirty="0">
                <a:solidFill>
                  <a:srgbClr val="FF0000"/>
                </a:solidFill>
                <a:latin typeface="Calibri" panose="020F0502020204030204" pitchFamily="34" charset="0"/>
                <a:cs typeface="Calibri" panose="020F0502020204030204" pitchFamily="34" charset="0"/>
              </a:rPr>
              <a:t>Đây là hành động đúng vì sẽ giúp bảo quản các sản phẩm công nghệ bền hơn.</a:t>
            </a:r>
            <a:endParaRPr lang="en-US" sz="3600" b="1" dirty="0">
              <a:solidFill>
                <a:srgbClr val="FF0000"/>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6" name="Picture 5">
            <a:extLst>
              <a:ext uri="{FF2B5EF4-FFF2-40B4-BE49-F238E27FC236}">
                <a16:creationId xmlns:a16="http://schemas.microsoft.com/office/drawing/2014/main" id="{35CC6C11-40E4-4EEB-BBA8-44F292E7E201}"/>
              </a:ext>
            </a:extLst>
          </p:cNvPr>
          <p:cNvPicPr>
            <a:picLocks noChangeAspect="1"/>
          </p:cNvPicPr>
          <p:nvPr/>
        </p:nvPicPr>
        <p:blipFill>
          <a:blip r:embed="rId3"/>
          <a:stretch>
            <a:fillRect/>
          </a:stretch>
        </p:blipFill>
        <p:spPr>
          <a:xfrm>
            <a:off x="534685" y="1991923"/>
            <a:ext cx="4858863" cy="3544581"/>
          </a:xfrm>
          <a:prstGeom prst="rect">
            <a:avLst/>
          </a:prstGeom>
        </p:spPr>
      </p:pic>
    </p:spTree>
    <p:extLst>
      <p:ext uri="{BB962C8B-B14F-4D97-AF65-F5344CB8AC3E}">
        <p14:creationId xmlns:p14="http://schemas.microsoft.com/office/powerpoint/2010/main" val="356484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2308324"/>
          </a:xfrm>
          <a:prstGeom prst="rect">
            <a:avLst/>
          </a:prstGeom>
          <a:noFill/>
        </p:spPr>
        <p:txBody>
          <a:bodyPr wrap="square" rtlCol="0">
            <a:spAutoFit/>
          </a:bodyPr>
          <a:lstStyle/>
          <a:p>
            <a:pPr lvl="0" algn="ctr">
              <a:defRPr/>
            </a:pPr>
            <a:r>
              <a:rPr lang="vi-VN" sz="4800" b="1" dirty="0">
                <a:solidFill>
                  <a:srgbClr val="FF0000"/>
                </a:solidFill>
                <a:latin typeface="iCiel Baliho Script" pitchFamily="50" charset="0"/>
              </a:rPr>
              <a:t>Vì sao phải giữ gìn các sản phẩm công nghệ trong gia đình? </a:t>
            </a:r>
            <a:endPar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endParaRP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29642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6" name="TextBox 15"/>
          <p:cNvSpPr txBox="1"/>
          <p:nvPr/>
        </p:nvSpPr>
        <p:spPr>
          <a:xfrm>
            <a:off x="1333500" y="1411750"/>
            <a:ext cx="9968943" cy="2428293"/>
          </a:xfrm>
          <a:prstGeom prst="rect">
            <a:avLst/>
          </a:prstGeom>
          <a:noFill/>
        </p:spPr>
        <p:txBody>
          <a:bodyPr wrap="square" rtlCol="0">
            <a:spAutoFit/>
          </a:bodyPr>
          <a:lstStyle/>
          <a:p>
            <a:pPr lvl="0">
              <a:lnSpc>
                <a:spcPct val="107000"/>
              </a:lnSpc>
              <a:spcAft>
                <a:spcPts val="800"/>
              </a:spcAft>
              <a:defRPr/>
            </a:pP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Cần phải giữ gìn các sản phẩm công nghệ trong gia đình để sử dụng b</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ền</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hơn, lâu hơn.</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0613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710"/>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400" b="1" i="0" u="none" strike="noStrike" kern="1200" cap="none" spc="0" normalizeH="0" baseline="0" noProof="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nhau </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iCiel Baliho Script" pitchFamily="50" charset="0"/>
                <a:ea typeface="+mn-ea"/>
                <a:cs typeface="+mn-cs"/>
              </a:rPr>
              <a:t>Giữ</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rPr>
              <a:t>gìn các sản phẩm công nghệ trong gia đình</a:t>
            </a:r>
            <a:r>
              <a:rPr kumimoji="0" lang="en-US" sz="4800" b="1" i="0" u="none" strike="noStrike" kern="1200" cap="none" spc="0" normalizeH="0" baseline="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iCiel Baliho Script" pitchFamily="50" charset="0"/>
                <a:ea typeface="+mn-ea"/>
                <a:cs typeface="+mn-cs"/>
              </a:rPr>
              <a:t>bằng</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noProof="0" dirty="0" err="1">
                <a:ln>
                  <a:noFill/>
                </a:ln>
                <a:solidFill>
                  <a:srgbClr val="FF0000"/>
                </a:solidFill>
                <a:effectLst/>
                <a:uLnTx/>
                <a:uFillTx/>
                <a:latin typeface="iCiel Baliho Script" pitchFamily="50" charset="0"/>
                <a:ea typeface="+mn-ea"/>
                <a:cs typeface="+mn-cs"/>
              </a:rPr>
              <a:t>cách</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noProof="0" dirty="0" err="1">
                <a:ln>
                  <a:noFill/>
                </a:ln>
                <a:solidFill>
                  <a:srgbClr val="FF0000"/>
                </a:solidFill>
                <a:effectLst/>
                <a:uLnTx/>
                <a:uFillTx/>
                <a:latin typeface="iCiel Baliho Script" pitchFamily="50" charset="0"/>
                <a:ea typeface="+mn-ea"/>
                <a:cs typeface="+mn-cs"/>
              </a:rPr>
              <a:t>nào</a:t>
            </a:r>
            <a:r>
              <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rPr>
              <a:t>? </a:t>
            </a: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1841333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5"/>
            <a:ext cx="10395415" cy="2910049"/>
          </a:xfrm>
          <a:custGeom>
            <a:avLst/>
            <a:gdLst>
              <a:gd name="connsiteX0" fmla="*/ 0 w 10395415"/>
              <a:gd name="connsiteY0" fmla="*/ 485018 h 2910049"/>
              <a:gd name="connsiteX1" fmla="*/ 485018 w 10395415"/>
              <a:gd name="connsiteY1" fmla="*/ 0 h 2910049"/>
              <a:gd name="connsiteX2" fmla="*/ 885597 w 10395415"/>
              <a:gd name="connsiteY2" fmla="*/ 0 h 2910049"/>
              <a:gd name="connsiteX3" fmla="*/ 1286175 w 10395415"/>
              <a:gd name="connsiteY3" fmla="*/ 0 h 2910049"/>
              <a:gd name="connsiteX4" fmla="*/ 1781008 w 10395415"/>
              <a:gd name="connsiteY4" fmla="*/ 0 h 2910049"/>
              <a:gd name="connsiteX5" fmla="*/ 2181586 w 10395415"/>
              <a:gd name="connsiteY5" fmla="*/ 0 h 2910049"/>
              <a:gd name="connsiteX6" fmla="*/ 2770672 w 10395415"/>
              <a:gd name="connsiteY6" fmla="*/ 0 h 2910049"/>
              <a:gd name="connsiteX7" fmla="*/ 3171251 w 10395415"/>
              <a:gd name="connsiteY7" fmla="*/ 0 h 2910049"/>
              <a:gd name="connsiteX8" fmla="*/ 3666083 w 10395415"/>
              <a:gd name="connsiteY8" fmla="*/ 0 h 2910049"/>
              <a:gd name="connsiteX9" fmla="*/ 4255170 w 10395415"/>
              <a:gd name="connsiteY9" fmla="*/ 0 h 2910049"/>
              <a:gd name="connsiteX10" fmla="*/ 4844256 w 10395415"/>
              <a:gd name="connsiteY10" fmla="*/ 0 h 2910049"/>
              <a:gd name="connsiteX11" fmla="*/ 5621850 w 10395415"/>
              <a:gd name="connsiteY11" fmla="*/ 0 h 2910049"/>
              <a:gd name="connsiteX12" fmla="*/ 6305190 w 10395415"/>
              <a:gd name="connsiteY12" fmla="*/ 0 h 2910049"/>
              <a:gd name="connsiteX13" fmla="*/ 6611514 w 10395415"/>
              <a:gd name="connsiteY13" fmla="*/ 0 h 2910049"/>
              <a:gd name="connsiteX14" fmla="*/ 7389108 w 10395415"/>
              <a:gd name="connsiteY14" fmla="*/ 0 h 2910049"/>
              <a:gd name="connsiteX15" fmla="*/ 8166702 w 10395415"/>
              <a:gd name="connsiteY15" fmla="*/ 0 h 2910049"/>
              <a:gd name="connsiteX16" fmla="*/ 8567280 w 10395415"/>
              <a:gd name="connsiteY16" fmla="*/ 0 h 2910049"/>
              <a:gd name="connsiteX17" fmla="*/ 9344874 w 10395415"/>
              <a:gd name="connsiteY17" fmla="*/ 0 h 2910049"/>
              <a:gd name="connsiteX18" fmla="*/ 9910397 w 10395415"/>
              <a:gd name="connsiteY18" fmla="*/ 0 h 2910049"/>
              <a:gd name="connsiteX19" fmla="*/ 10395415 w 10395415"/>
              <a:gd name="connsiteY19" fmla="*/ 485018 h 2910049"/>
              <a:gd name="connsiteX20" fmla="*/ 10395415 w 10395415"/>
              <a:gd name="connsiteY20" fmla="*/ 931221 h 2910049"/>
              <a:gd name="connsiteX21" fmla="*/ 10395415 w 10395415"/>
              <a:gd name="connsiteY21" fmla="*/ 1435624 h 2910049"/>
              <a:gd name="connsiteX22" fmla="*/ 10395415 w 10395415"/>
              <a:gd name="connsiteY22" fmla="*/ 1959428 h 2910049"/>
              <a:gd name="connsiteX23" fmla="*/ 10395415 w 10395415"/>
              <a:gd name="connsiteY23" fmla="*/ 2425031 h 2910049"/>
              <a:gd name="connsiteX24" fmla="*/ 9910397 w 10395415"/>
              <a:gd name="connsiteY24" fmla="*/ 2910049 h 2910049"/>
              <a:gd name="connsiteX25" fmla="*/ 9132803 w 10395415"/>
              <a:gd name="connsiteY25" fmla="*/ 2910049 h 2910049"/>
              <a:gd name="connsiteX26" fmla="*/ 8826478 w 10395415"/>
              <a:gd name="connsiteY26" fmla="*/ 2910049 h 2910049"/>
              <a:gd name="connsiteX27" fmla="*/ 8425900 w 10395415"/>
              <a:gd name="connsiteY27" fmla="*/ 2910049 h 2910049"/>
              <a:gd name="connsiteX28" fmla="*/ 8025321 w 10395415"/>
              <a:gd name="connsiteY28" fmla="*/ 2910049 h 2910049"/>
              <a:gd name="connsiteX29" fmla="*/ 7624743 w 10395415"/>
              <a:gd name="connsiteY29" fmla="*/ 2910049 h 2910049"/>
              <a:gd name="connsiteX30" fmla="*/ 6847149 w 10395415"/>
              <a:gd name="connsiteY30" fmla="*/ 2910049 h 2910049"/>
              <a:gd name="connsiteX31" fmla="*/ 6163809 w 10395415"/>
              <a:gd name="connsiteY31" fmla="*/ 2910049 h 2910049"/>
              <a:gd name="connsiteX32" fmla="*/ 5668976 w 10395415"/>
              <a:gd name="connsiteY32" fmla="*/ 2910049 h 2910049"/>
              <a:gd name="connsiteX33" fmla="*/ 5174144 w 10395415"/>
              <a:gd name="connsiteY33" fmla="*/ 2910049 h 2910049"/>
              <a:gd name="connsiteX34" fmla="*/ 4867819 w 10395415"/>
              <a:gd name="connsiteY34" fmla="*/ 2910049 h 2910049"/>
              <a:gd name="connsiteX35" fmla="*/ 4184479 w 10395415"/>
              <a:gd name="connsiteY35" fmla="*/ 2910049 h 2910049"/>
              <a:gd name="connsiteX36" fmla="*/ 3501139 w 10395415"/>
              <a:gd name="connsiteY36" fmla="*/ 2910049 h 2910049"/>
              <a:gd name="connsiteX37" fmla="*/ 2817799 w 10395415"/>
              <a:gd name="connsiteY37" fmla="*/ 2910049 h 2910049"/>
              <a:gd name="connsiteX38" fmla="*/ 2134459 w 10395415"/>
              <a:gd name="connsiteY38" fmla="*/ 2910049 h 2910049"/>
              <a:gd name="connsiteX39" fmla="*/ 1451119 w 10395415"/>
              <a:gd name="connsiteY39" fmla="*/ 2910049 h 2910049"/>
              <a:gd name="connsiteX40" fmla="*/ 485018 w 10395415"/>
              <a:gd name="connsiteY40" fmla="*/ 2910049 h 2910049"/>
              <a:gd name="connsiteX41" fmla="*/ 0 w 10395415"/>
              <a:gd name="connsiteY41" fmla="*/ 2425031 h 2910049"/>
              <a:gd name="connsiteX42" fmla="*/ 0 w 10395415"/>
              <a:gd name="connsiteY42" fmla="*/ 1920628 h 2910049"/>
              <a:gd name="connsiteX43" fmla="*/ 0 w 10395415"/>
              <a:gd name="connsiteY43" fmla="*/ 1416224 h 2910049"/>
              <a:gd name="connsiteX44" fmla="*/ 0 w 10395415"/>
              <a:gd name="connsiteY44" fmla="*/ 485018 h 29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910049" fill="none" extrusionOk="0">
                <a:moveTo>
                  <a:pt x="0" y="485018"/>
                </a:moveTo>
                <a:cubicBezTo>
                  <a:pt x="-61589" y="190821"/>
                  <a:pt x="266124" y="-57648"/>
                  <a:pt x="485018" y="0"/>
                </a:cubicBezTo>
                <a:cubicBezTo>
                  <a:pt x="627801" y="-47342"/>
                  <a:pt x="760361" y="23222"/>
                  <a:pt x="885597" y="0"/>
                </a:cubicBezTo>
                <a:cubicBezTo>
                  <a:pt x="1010833" y="-23222"/>
                  <a:pt x="1086866" y="41450"/>
                  <a:pt x="1286175" y="0"/>
                </a:cubicBezTo>
                <a:cubicBezTo>
                  <a:pt x="1485484" y="-41450"/>
                  <a:pt x="1672415" y="31614"/>
                  <a:pt x="1781008" y="0"/>
                </a:cubicBezTo>
                <a:cubicBezTo>
                  <a:pt x="1889601" y="-31614"/>
                  <a:pt x="2035359" y="34566"/>
                  <a:pt x="2181586" y="0"/>
                </a:cubicBezTo>
                <a:cubicBezTo>
                  <a:pt x="2327813" y="-34566"/>
                  <a:pt x="2494136" y="174"/>
                  <a:pt x="2770672" y="0"/>
                </a:cubicBezTo>
                <a:cubicBezTo>
                  <a:pt x="3047208" y="-174"/>
                  <a:pt x="3017581" y="30121"/>
                  <a:pt x="3171251" y="0"/>
                </a:cubicBezTo>
                <a:cubicBezTo>
                  <a:pt x="3324921" y="-30121"/>
                  <a:pt x="3450747" y="34452"/>
                  <a:pt x="3666083" y="0"/>
                </a:cubicBezTo>
                <a:cubicBezTo>
                  <a:pt x="3881419" y="-34452"/>
                  <a:pt x="4097412" y="46629"/>
                  <a:pt x="4255170" y="0"/>
                </a:cubicBezTo>
                <a:cubicBezTo>
                  <a:pt x="4412928" y="-46629"/>
                  <a:pt x="4556699" y="27803"/>
                  <a:pt x="4844256" y="0"/>
                </a:cubicBezTo>
                <a:cubicBezTo>
                  <a:pt x="5131813" y="-27803"/>
                  <a:pt x="5237928" y="6752"/>
                  <a:pt x="5621850" y="0"/>
                </a:cubicBezTo>
                <a:cubicBezTo>
                  <a:pt x="6005772" y="-6752"/>
                  <a:pt x="6143383" y="208"/>
                  <a:pt x="6305190" y="0"/>
                </a:cubicBezTo>
                <a:cubicBezTo>
                  <a:pt x="6466997" y="-208"/>
                  <a:pt x="6527590" y="29631"/>
                  <a:pt x="6611514" y="0"/>
                </a:cubicBezTo>
                <a:cubicBezTo>
                  <a:pt x="6695438" y="-29631"/>
                  <a:pt x="7132557" y="4104"/>
                  <a:pt x="7389108" y="0"/>
                </a:cubicBezTo>
                <a:cubicBezTo>
                  <a:pt x="7645659" y="-4104"/>
                  <a:pt x="8005376" y="46996"/>
                  <a:pt x="8166702" y="0"/>
                </a:cubicBezTo>
                <a:cubicBezTo>
                  <a:pt x="8328028" y="-46996"/>
                  <a:pt x="8465727" y="41146"/>
                  <a:pt x="8567280" y="0"/>
                </a:cubicBezTo>
                <a:cubicBezTo>
                  <a:pt x="8668833" y="-41146"/>
                  <a:pt x="9126976" y="30559"/>
                  <a:pt x="9344874" y="0"/>
                </a:cubicBezTo>
                <a:cubicBezTo>
                  <a:pt x="9562772" y="-30559"/>
                  <a:pt x="9727455" y="28038"/>
                  <a:pt x="9910397" y="0"/>
                </a:cubicBezTo>
                <a:cubicBezTo>
                  <a:pt x="10162448" y="42532"/>
                  <a:pt x="10321763" y="193663"/>
                  <a:pt x="10395415" y="485018"/>
                </a:cubicBezTo>
                <a:cubicBezTo>
                  <a:pt x="10430488" y="599230"/>
                  <a:pt x="10361417" y="756562"/>
                  <a:pt x="10395415" y="931221"/>
                </a:cubicBezTo>
                <a:cubicBezTo>
                  <a:pt x="10429413" y="1105880"/>
                  <a:pt x="10380347" y="1224329"/>
                  <a:pt x="10395415" y="1435624"/>
                </a:cubicBezTo>
                <a:cubicBezTo>
                  <a:pt x="10410483" y="1646919"/>
                  <a:pt x="10339656" y="1749681"/>
                  <a:pt x="10395415" y="1959428"/>
                </a:cubicBezTo>
                <a:cubicBezTo>
                  <a:pt x="10451174" y="2169175"/>
                  <a:pt x="10360041" y="2203790"/>
                  <a:pt x="10395415" y="2425031"/>
                </a:cubicBezTo>
                <a:cubicBezTo>
                  <a:pt x="10392077" y="2654945"/>
                  <a:pt x="10185339" y="2911575"/>
                  <a:pt x="9910397" y="2910049"/>
                </a:cubicBezTo>
                <a:cubicBezTo>
                  <a:pt x="9618892" y="2940398"/>
                  <a:pt x="9349101" y="2861066"/>
                  <a:pt x="9132803" y="2910049"/>
                </a:cubicBezTo>
                <a:cubicBezTo>
                  <a:pt x="8916505" y="2959032"/>
                  <a:pt x="8934066" y="2873810"/>
                  <a:pt x="8826478" y="2910049"/>
                </a:cubicBezTo>
                <a:cubicBezTo>
                  <a:pt x="8718891" y="2946288"/>
                  <a:pt x="8604888" y="2868751"/>
                  <a:pt x="8425900" y="2910049"/>
                </a:cubicBezTo>
                <a:cubicBezTo>
                  <a:pt x="8246912" y="2951347"/>
                  <a:pt x="8213578" y="2909743"/>
                  <a:pt x="8025321" y="2910049"/>
                </a:cubicBezTo>
                <a:cubicBezTo>
                  <a:pt x="7837064" y="2910355"/>
                  <a:pt x="7723901" y="2890155"/>
                  <a:pt x="7624743" y="2910049"/>
                </a:cubicBezTo>
                <a:cubicBezTo>
                  <a:pt x="7525585" y="2929943"/>
                  <a:pt x="7126522" y="2832601"/>
                  <a:pt x="6847149" y="2910049"/>
                </a:cubicBezTo>
                <a:cubicBezTo>
                  <a:pt x="6567776" y="2987497"/>
                  <a:pt x="6410643" y="2894203"/>
                  <a:pt x="6163809" y="2910049"/>
                </a:cubicBezTo>
                <a:cubicBezTo>
                  <a:pt x="5916975" y="2925895"/>
                  <a:pt x="5787582" y="2884537"/>
                  <a:pt x="5668976" y="2910049"/>
                </a:cubicBezTo>
                <a:cubicBezTo>
                  <a:pt x="5550370" y="2935561"/>
                  <a:pt x="5307196" y="2907803"/>
                  <a:pt x="5174144" y="2910049"/>
                </a:cubicBezTo>
                <a:cubicBezTo>
                  <a:pt x="5041092" y="2912295"/>
                  <a:pt x="4970066" y="2875782"/>
                  <a:pt x="4867819" y="2910049"/>
                </a:cubicBezTo>
                <a:cubicBezTo>
                  <a:pt x="4765572" y="2944316"/>
                  <a:pt x="4451019" y="2891074"/>
                  <a:pt x="4184479" y="2910049"/>
                </a:cubicBezTo>
                <a:cubicBezTo>
                  <a:pt x="3917939" y="2929024"/>
                  <a:pt x="3694646" y="2865946"/>
                  <a:pt x="3501139" y="2910049"/>
                </a:cubicBezTo>
                <a:cubicBezTo>
                  <a:pt x="3307632" y="2954152"/>
                  <a:pt x="3030809" y="2881812"/>
                  <a:pt x="2817799" y="2910049"/>
                </a:cubicBezTo>
                <a:cubicBezTo>
                  <a:pt x="2604789" y="2938286"/>
                  <a:pt x="2393912" y="2879759"/>
                  <a:pt x="2134459" y="2910049"/>
                </a:cubicBezTo>
                <a:cubicBezTo>
                  <a:pt x="1875006" y="2940339"/>
                  <a:pt x="1618686" y="2905725"/>
                  <a:pt x="1451119" y="2910049"/>
                </a:cubicBezTo>
                <a:cubicBezTo>
                  <a:pt x="1283552" y="2914373"/>
                  <a:pt x="909079" y="2838746"/>
                  <a:pt x="485018" y="2910049"/>
                </a:cubicBezTo>
                <a:cubicBezTo>
                  <a:pt x="181540" y="2882316"/>
                  <a:pt x="24346" y="2724719"/>
                  <a:pt x="0" y="2425031"/>
                </a:cubicBezTo>
                <a:cubicBezTo>
                  <a:pt x="-40191" y="2244931"/>
                  <a:pt x="43002" y="2070296"/>
                  <a:pt x="0" y="1920628"/>
                </a:cubicBezTo>
                <a:cubicBezTo>
                  <a:pt x="-43002" y="1770960"/>
                  <a:pt x="6807" y="1653009"/>
                  <a:pt x="0" y="1416224"/>
                </a:cubicBezTo>
                <a:cubicBezTo>
                  <a:pt x="-6807" y="1179439"/>
                  <a:pt x="88400" y="854505"/>
                  <a:pt x="0" y="485018"/>
                </a:cubicBezTo>
                <a:close/>
              </a:path>
              <a:path w="10395415" h="2910049" stroke="0" extrusionOk="0">
                <a:moveTo>
                  <a:pt x="0" y="485018"/>
                </a:moveTo>
                <a:cubicBezTo>
                  <a:pt x="-36465" y="206377"/>
                  <a:pt x="251134" y="25872"/>
                  <a:pt x="485018" y="0"/>
                </a:cubicBezTo>
                <a:cubicBezTo>
                  <a:pt x="725330" y="-60708"/>
                  <a:pt x="959146" y="37562"/>
                  <a:pt x="1168358" y="0"/>
                </a:cubicBezTo>
                <a:cubicBezTo>
                  <a:pt x="1377570" y="-37562"/>
                  <a:pt x="1515567" y="46684"/>
                  <a:pt x="1851698" y="0"/>
                </a:cubicBezTo>
                <a:cubicBezTo>
                  <a:pt x="2187829" y="-46684"/>
                  <a:pt x="2303135" y="36059"/>
                  <a:pt x="2535038" y="0"/>
                </a:cubicBezTo>
                <a:cubicBezTo>
                  <a:pt x="2766941" y="-36059"/>
                  <a:pt x="2998854" y="44982"/>
                  <a:pt x="3312632" y="0"/>
                </a:cubicBezTo>
                <a:cubicBezTo>
                  <a:pt x="3626410" y="-44982"/>
                  <a:pt x="3567719" y="1162"/>
                  <a:pt x="3713210" y="0"/>
                </a:cubicBezTo>
                <a:cubicBezTo>
                  <a:pt x="3858701" y="-1162"/>
                  <a:pt x="4034733" y="16567"/>
                  <a:pt x="4302296" y="0"/>
                </a:cubicBezTo>
                <a:cubicBezTo>
                  <a:pt x="4569859" y="-16567"/>
                  <a:pt x="4678279" y="50955"/>
                  <a:pt x="4797129" y="0"/>
                </a:cubicBezTo>
                <a:cubicBezTo>
                  <a:pt x="4915979" y="-50955"/>
                  <a:pt x="5080912" y="27236"/>
                  <a:pt x="5197707" y="0"/>
                </a:cubicBezTo>
                <a:cubicBezTo>
                  <a:pt x="5314502" y="-27236"/>
                  <a:pt x="5741303" y="18932"/>
                  <a:pt x="5881047" y="0"/>
                </a:cubicBezTo>
                <a:cubicBezTo>
                  <a:pt x="6020791" y="-18932"/>
                  <a:pt x="6121681" y="29055"/>
                  <a:pt x="6187372" y="0"/>
                </a:cubicBezTo>
                <a:cubicBezTo>
                  <a:pt x="6253063" y="-29055"/>
                  <a:pt x="6399145" y="13503"/>
                  <a:pt x="6493697" y="0"/>
                </a:cubicBezTo>
                <a:cubicBezTo>
                  <a:pt x="6588250" y="-13503"/>
                  <a:pt x="6939541" y="81899"/>
                  <a:pt x="7177037" y="0"/>
                </a:cubicBezTo>
                <a:cubicBezTo>
                  <a:pt x="7414533" y="-81899"/>
                  <a:pt x="7497324" y="34047"/>
                  <a:pt x="7577616" y="0"/>
                </a:cubicBezTo>
                <a:cubicBezTo>
                  <a:pt x="7657908" y="-34047"/>
                  <a:pt x="7880414" y="10674"/>
                  <a:pt x="7978194" y="0"/>
                </a:cubicBezTo>
                <a:cubicBezTo>
                  <a:pt x="8075974" y="-10674"/>
                  <a:pt x="8372178" y="14184"/>
                  <a:pt x="8755788" y="0"/>
                </a:cubicBezTo>
                <a:cubicBezTo>
                  <a:pt x="9139398" y="-14184"/>
                  <a:pt x="9676350" y="56750"/>
                  <a:pt x="9910397" y="0"/>
                </a:cubicBezTo>
                <a:cubicBezTo>
                  <a:pt x="10198318" y="41190"/>
                  <a:pt x="10372910" y="201615"/>
                  <a:pt x="10395415" y="485018"/>
                </a:cubicBezTo>
                <a:cubicBezTo>
                  <a:pt x="10408337" y="699182"/>
                  <a:pt x="10371377" y="839802"/>
                  <a:pt x="10395415" y="950621"/>
                </a:cubicBezTo>
                <a:cubicBezTo>
                  <a:pt x="10419453" y="1061440"/>
                  <a:pt x="10367877" y="1332975"/>
                  <a:pt x="10395415" y="1455025"/>
                </a:cubicBezTo>
                <a:cubicBezTo>
                  <a:pt x="10422953" y="1577075"/>
                  <a:pt x="10377494" y="1772656"/>
                  <a:pt x="10395415" y="1901227"/>
                </a:cubicBezTo>
                <a:cubicBezTo>
                  <a:pt x="10413336" y="2029798"/>
                  <a:pt x="10360574" y="2179689"/>
                  <a:pt x="10395415" y="2425031"/>
                </a:cubicBezTo>
                <a:cubicBezTo>
                  <a:pt x="10371242" y="2745371"/>
                  <a:pt x="10131952" y="2889471"/>
                  <a:pt x="9910397" y="2910049"/>
                </a:cubicBezTo>
                <a:cubicBezTo>
                  <a:pt x="9803611" y="2926956"/>
                  <a:pt x="9633254" y="2865175"/>
                  <a:pt x="9509818" y="2910049"/>
                </a:cubicBezTo>
                <a:cubicBezTo>
                  <a:pt x="9386382" y="2954923"/>
                  <a:pt x="9259601" y="2888162"/>
                  <a:pt x="9109240" y="2910049"/>
                </a:cubicBezTo>
                <a:cubicBezTo>
                  <a:pt x="8958879" y="2931936"/>
                  <a:pt x="8866584" y="2888899"/>
                  <a:pt x="8802915" y="2910049"/>
                </a:cubicBezTo>
                <a:cubicBezTo>
                  <a:pt x="8739247" y="2931199"/>
                  <a:pt x="8561595" y="2888715"/>
                  <a:pt x="8402336" y="2910049"/>
                </a:cubicBezTo>
                <a:cubicBezTo>
                  <a:pt x="8243077" y="2931383"/>
                  <a:pt x="8015353" y="2868921"/>
                  <a:pt x="7718996" y="2910049"/>
                </a:cubicBezTo>
                <a:cubicBezTo>
                  <a:pt x="7422639" y="2951177"/>
                  <a:pt x="7479165" y="2895650"/>
                  <a:pt x="7318418" y="2910049"/>
                </a:cubicBezTo>
                <a:cubicBezTo>
                  <a:pt x="7157671" y="2924448"/>
                  <a:pt x="6925883" y="2876102"/>
                  <a:pt x="6729332" y="2910049"/>
                </a:cubicBezTo>
                <a:cubicBezTo>
                  <a:pt x="6532781" y="2943996"/>
                  <a:pt x="6403773" y="2888404"/>
                  <a:pt x="6234499" y="2910049"/>
                </a:cubicBezTo>
                <a:cubicBezTo>
                  <a:pt x="6065225" y="2931694"/>
                  <a:pt x="6006004" y="2897929"/>
                  <a:pt x="5833921" y="2910049"/>
                </a:cubicBezTo>
                <a:cubicBezTo>
                  <a:pt x="5661838" y="2922169"/>
                  <a:pt x="5256668" y="2862003"/>
                  <a:pt x="5056327" y="2910049"/>
                </a:cubicBezTo>
                <a:cubicBezTo>
                  <a:pt x="4855986" y="2958095"/>
                  <a:pt x="4796665" y="2868685"/>
                  <a:pt x="4655748" y="2910049"/>
                </a:cubicBezTo>
                <a:cubicBezTo>
                  <a:pt x="4514831" y="2951413"/>
                  <a:pt x="4149118" y="2845659"/>
                  <a:pt x="3972408" y="2910049"/>
                </a:cubicBezTo>
                <a:cubicBezTo>
                  <a:pt x="3795698" y="2974439"/>
                  <a:pt x="3753143" y="2865335"/>
                  <a:pt x="3571830" y="2910049"/>
                </a:cubicBezTo>
                <a:cubicBezTo>
                  <a:pt x="3390517" y="2954763"/>
                  <a:pt x="3342756" y="2889335"/>
                  <a:pt x="3171251" y="2910049"/>
                </a:cubicBezTo>
                <a:cubicBezTo>
                  <a:pt x="2999746" y="2930763"/>
                  <a:pt x="2769387" y="2909128"/>
                  <a:pt x="2393657" y="2910049"/>
                </a:cubicBezTo>
                <a:cubicBezTo>
                  <a:pt x="2017927" y="2910970"/>
                  <a:pt x="2022054" y="2846761"/>
                  <a:pt x="1710317" y="2910049"/>
                </a:cubicBezTo>
                <a:cubicBezTo>
                  <a:pt x="1398580" y="2973337"/>
                  <a:pt x="1484081" y="2875493"/>
                  <a:pt x="1403992" y="2910049"/>
                </a:cubicBezTo>
                <a:cubicBezTo>
                  <a:pt x="1323904" y="2944605"/>
                  <a:pt x="784634" y="2821924"/>
                  <a:pt x="485018" y="2910049"/>
                </a:cubicBezTo>
                <a:cubicBezTo>
                  <a:pt x="220266" y="2921978"/>
                  <a:pt x="11557" y="2758035"/>
                  <a:pt x="0" y="2425031"/>
                </a:cubicBezTo>
                <a:cubicBezTo>
                  <a:pt x="-13080" y="2241085"/>
                  <a:pt x="38239" y="2061764"/>
                  <a:pt x="0" y="1920628"/>
                </a:cubicBezTo>
                <a:cubicBezTo>
                  <a:pt x="-38239" y="1779492"/>
                  <a:pt x="2503" y="1593866"/>
                  <a:pt x="0" y="1493825"/>
                </a:cubicBezTo>
                <a:cubicBezTo>
                  <a:pt x="-2503" y="1393784"/>
                  <a:pt x="2972" y="1212274"/>
                  <a:pt x="0" y="1067022"/>
                </a:cubicBezTo>
                <a:cubicBezTo>
                  <a:pt x="-2972" y="921770"/>
                  <a:pt x="49014" y="666081"/>
                  <a:pt x="0" y="485018"/>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6" name="TextBox 15"/>
          <p:cNvSpPr txBox="1"/>
          <p:nvPr/>
        </p:nvSpPr>
        <p:spPr>
          <a:xfrm>
            <a:off x="1119252" y="1411750"/>
            <a:ext cx="9565449" cy="2428293"/>
          </a:xfrm>
          <a:prstGeom prst="rect">
            <a:avLst/>
          </a:prstGeom>
          <a:noFill/>
        </p:spPr>
        <p:txBody>
          <a:bodyPr wrap="square" rtlCol="0">
            <a:spAutoFit/>
          </a:bodyPr>
          <a:lstStyle/>
          <a:p>
            <a:pPr lvl="0" algn="just">
              <a:lnSpc>
                <a:spcPct val="107000"/>
              </a:lnSpc>
              <a:spcAft>
                <a:spcPts val="800"/>
              </a:spcAft>
              <a:defRPr/>
            </a:pP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Giữ gìn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các</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sản</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phẩm</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công</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nghệ</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bằng cách: không làm đổ, rơi,..</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Biết lau chùi, bảo quản các sản phẩm đó.</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0351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2"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a:extLst>
              <a:ext uri="{FF2B5EF4-FFF2-40B4-BE49-F238E27FC236}">
                <a16:creationId xmlns:a16="http://schemas.microsoft.com/office/drawing/2014/main" id="{D0518B2E-6619-4C84-B905-B5C7211D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80" y="4306425"/>
            <a:ext cx="4977811" cy="2200193"/>
          </a:xfrm>
          <a:prstGeom prst="rect">
            <a:avLst/>
          </a:prstGeom>
        </p:spPr>
      </p:pic>
      <p:pic>
        <p:nvPicPr>
          <p:cNvPr id="2" name="Picture 1">
            <a:extLst>
              <a:ext uri="{FF2B5EF4-FFF2-40B4-BE49-F238E27FC236}">
                <a16:creationId xmlns:a16="http://schemas.microsoft.com/office/drawing/2014/main" id="{D49B3C39-9709-47B2-ABDC-A4278DCEA833}"/>
              </a:ext>
            </a:extLst>
          </p:cNvPr>
          <p:cNvPicPr>
            <a:picLocks noChangeAspect="1"/>
          </p:cNvPicPr>
          <p:nvPr/>
        </p:nvPicPr>
        <p:blipFill>
          <a:blip r:embed="rId6"/>
          <a:stretch>
            <a:fillRect/>
          </a:stretch>
        </p:blipFill>
        <p:spPr>
          <a:xfrm>
            <a:off x="726510" y="351381"/>
            <a:ext cx="9870509" cy="3481118"/>
          </a:xfrm>
          <a:prstGeom prst="rect">
            <a:avLst/>
          </a:prstGeom>
        </p:spPr>
      </p:pic>
      <p:sp>
        <p:nvSpPr>
          <p:cNvPr id="4" name="TextBox 3">
            <a:extLst>
              <a:ext uri="{FF2B5EF4-FFF2-40B4-BE49-F238E27FC236}">
                <a16:creationId xmlns:a16="http://schemas.microsoft.com/office/drawing/2014/main" id="{312FD45A-35EE-431B-80DC-247516ADF363}"/>
              </a:ext>
            </a:extLst>
          </p:cNvPr>
          <p:cNvSpPr txBox="1"/>
          <p:nvPr/>
        </p:nvSpPr>
        <p:spPr>
          <a:xfrm>
            <a:off x="1465545" y="777116"/>
            <a:ext cx="8542750" cy="2554545"/>
          </a:xfrm>
          <a:prstGeom prst="rect">
            <a:avLst/>
          </a:prstGeom>
          <a:noFill/>
        </p:spPr>
        <p:txBody>
          <a:bodyPr wrap="square" rtlCol="0">
            <a:spAutoFit/>
          </a:bodyPr>
          <a:lstStyle/>
          <a:p>
            <a:pPr algn="just"/>
            <a:r>
              <a:rPr lang="vi-VN" sz="3200" b="1" dirty="0">
                <a:solidFill>
                  <a:srgbClr val="FF0000"/>
                </a:solidFill>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rgbClr val="FF0000"/>
              </a:solidFill>
            </a:endParaRPr>
          </a:p>
        </p:txBody>
      </p:sp>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3" name="Picture 2">
            <a:extLst>
              <a:ext uri="{FF2B5EF4-FFF2-40B4-BE49-F238E27FC236}">
                <a16:creationId xmlns:a16="http://schemas.microsoft.com/office/drawing/2014/main" id="{073F1969-4B3B-403B-90DE-1F899A8C8366}"/>
              </a:ext>
            </a:extLst>
          </p:cNvPr>
          <p:cNvPicPr>
            <a:picLocks noChangeAspect="1"/>
          </p:cNvPicPr>
          <p:nvPr/>
        </p:nvPicPr>
        <p:blipFill>
          <a:blip r:embed="rId8"/>
          <a:stretch>
            <a:fillRect/>
          </a:stretch>
        </p:blipFill>
        <p:spPr>
          <a:xfrm>
            <a:off x="3806682" y="3010106"/>
            <a:ext cx="5273497" cy="1780186"/>
          </a:xfrm>
          <a:prstGeom prst="rect">
            <a:avLst/>
          </a:prstGeom>
        </p:spPr>
      </p:pic>
    </p:spTree>
    <p:extLst>
      <p:ext uri="{BB962C8B-B14F-4D97-AF65-F5344CB8AC3E}">
        <p14:creationId xmlns:p14="http://schemas.microsoft.com/office/powerpoint/2010/main" val="376906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44944" y="55285"/>
            <a:ext cx="8228338" cy="4301731"/>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085" y="1340192"/>
            <a:ext cx="6938371" cy="1938992"/>
          </a:xfrm>
          <a:prstGeom prst="rect">
            <a:avLst/>
          </a:prstGeom>
          <a:noFill/>
        </p:spPr>
        <p:txBody>
          <a:bodyPr wrap="square" rtlCol="0">
            <a:spAutoFit/>
          </a:bodyPr>
          <a:lstStyle/>
          <a:p>
            <a:pPr lvl="0" algn="ctr"/>
            <a:r>
              <a:rPr lang="en-US" sz="4000" b="1">
                <a:solidFill>
                  <a:srgbClr val="FF0000"/>
                </a:solidFill>
                <a:latin typeface="Arial" panose="020B0604020202020204" pitchFamily="34" charset="0"/>
                <a:cs typeface="Arial" panose="020B0604020202020204" pitchFamily="34" charset="0"/>
              </a:rPr>
              <a:t>2. Thực hành cách bảo quản, giữ gìn các sản phẩm công nghệ trong gia đình</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9567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Rounded Rectangle 35">
            <a:extLst>
              <a:ext uri="{FF2B5EF4-FFF2-40B4-BE49-F238E27FC236}">
                <a16:creationId xmlns:a16="http://schemas.microsoft.com/office/drawing/2014/main" id="{E87233C6-9AD9-460A-B471-0EF171095E2C}"/>
              </a:ext>
            </a:extLst>
          </p:cNvPr>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Kể</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tên</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và</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nêu</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tác</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dụng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một</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số</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sản</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phẩm</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công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nghệ</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có</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trong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gia</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đình</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em</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theo</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mẫu</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2208760256"/>
              </p:ext>
            </p:extLst>
          </p:nvPr>
        </p:nvGraphicFramePr>
        <p:xfrm>
          <a:off x="894709" y="2940815"/>
          <a:ext cx="10486050" cy="1654462"/>
        </p:xfrm>
        <a:graphic>
          <a:graphicData uri="http://schemas.openxmlformats.org/drawingml/2006/table">
            <a:tbl>
              <a:tblPr firstRow="1" firstCol="1" bandRow="1">
                <a:tableStyleId>{21E4AEA4-8DFA-4A89-87EB-49C32662AFE0}</a:tableStyleId>
              </a:tblPr>
              <a:tblGrid>
                <a:gridCol w="1331474">
                  <a:extLst>
                    <a:ext uri="{9D8B030D-6E8A-4147-A177-3AD203B41FA5}">
                      <a16:colId xmlns:a16="http://schemas.microsoft.com/office/drawing/2014/main" val="1452136032"/>
                    </a:ext>
                  </a:extLst>
                </a:gridCol>
                <a:gridCol w="4349671">
                  <a:extLst>
                    <a:ext uri="{9D8B030D-6E8A-4147-A177-3AD203B41FA5}">
                      <a16:colId xmlns:a16="http://schemas.microsoft.com/office/drawing/2014/main" val="2103577586"/>
                    </a:ext>
                  </a:extLst>
                </a:gridCol>
                <a:gridCol w="2500259">
                  <a:extLst>
                    <a:ext uri="{9D8B030D-6E8A-4147-A177-3AD203B41FA5}">
                      <a16:colId xmlns:a16="http://schemas.microsoft.com/office/drawing/2014/main" val="3650531617"/>
                    </a:ext>
                  </a:extLst>
                </a:gridCol>
                <a:gridCol w="2304646">
                  <a:extLst>
                    <a:ext uri="{9D8B030D-6E8A-4147-A177-3AD203B41FA5}">
                      <a16:colId xmlns:a16="http://schemas.microsoft.com/office/drawing/2014/main" val="1499967439"/>
                    </a:ext>
                  </a:extLst>
                </a:gridCol>
              </a:tblGrid>
              <a:tr h="829759">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TT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Số lượng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Tác dụng</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8054007"/>
                  </a:ext>
                </a:extLst>
              </a:tr>
              <a:tr h="824703">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67131602"/>
                  </a:ext>
                </a:extLst>
              </a:tr>
            </a:tbl>
          </a:graphicData>
        </a:graphic>
      </p:graphicFrame>
    </p:spTree>
    <p:extLst>
      <p:ext uri="{BB962C8B-B14F-4D97-AF65-F5344CB8AC3E}">
        <p14:creationId xmlns:p14="http://schemas.microsoft.com/office/powerpoint/2010/main" val="5874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09393" y="2048911"/>
            <a:ext cx="5882818" cy="79191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276357915"/>
              </p:ext>
            </p:extLst>
          </p:nvPr>
        </p:nvGraphicFramePr>
        <p:xfrm>
          <a:off x="669240" y="1324958"/>
          <a:ext cx="10804883" cy="4737639"/>
        </p:xfrm>
        <a:graphic>
          <a:graphicData uri="http://schemas.openxmlformats.org/drawingml/2006/table">
            <a:tbl>
              <a:tblPr firstRow="1" firstCol="1" bandRow="1">
                <a:tableStyleId>{21E4AEA4-8DFA-4A89-87EB-49C32662AFE0}</a:tableStyleId>
              </a:tblPr>
              <a:tblGrid>
                <a:gridCol w="1371958">
                  <a:extLst>
                    <a:ext uri="{9D8B030D-6E8A-4147-A177-3AD203B41FA5}">
                      <a16:colId xmlns:a16="http://schemas.microsoft.com/office/drawing/2014/main" val="1452136032"/>
                    </a:ext>
                  </a:extLst>
                </a:gridCol>
                <a:gridCol w="2649466">
                  <a:extLst>
                    <a:ext uri="{9D8B030D-6E8A-4147-A177-3AD203B41FA5}">
                      <a16:colId xmlns:a16="http://schemas.microsoft.com/office/drawing/2014/main" val="2103577586"/>
                    </a:ext>
                  </a:extLst>
                </a:gridCol>
                <a:gridCol w="2323240">
                  <a:extLst>
                    <a:ext uri="{9D8B030D-6E8A-4147-A177-3AD203B41FA5}">
                      <a16:colId xmlns:a16="http://schemas.microsoft.com/office/drawing/2014/main" val="3650531617"/>
                    </a:ext>
                  </a:extLst>
                </a:gridCol>
                <a:gridCol w="4460219">
                  <a:extLst>
                    <a:ext uri="{9D8B030D-6E8A-4147-A177-3AD203B41FA5}">
                      <a16:colId xmlns:a16="http://schemas.microsoft.com/office/drawing/2014/main" val="1499967439"/>
                    </a:ext>
                  </a:extLst>
                </a:gridCol>
              </a:tblGrid>
              <a:tr h="1616807">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Số lượng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Tác dụng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8054007"/>
                  </a:ext>
                </a:extLst>
              </a:tr>
              <a:tr h="1077873">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270446909"/>
                  </a:ext>
                </a:extLst>
              </a:tr>
              <a:tr h="769461">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53781573"/>
                  </a:ext>
                </a:extLst>
              </a:tr>
              <a:tr h="63674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67131602"/>
                  </a:ext>
                </a:extLst>
              </a:tr>
              <a:tr h="63674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604965850"/>
                  </a:ext>
                </a:extLst>
              </a:tr>
            </a:tbl>
          </a:graphicData>
        </a:graphic>
      </p:graphicFrame>
      <p:sp>
        <p:nvSpPr>
          <p:cNvPr id="4" name="TextBox 3">
            <a:extLst>
              <a:ext uri="{FF2B5EF4-FFF2-40B4-BE49-F238E27FC236}">
                <a16:creationId xmlns:a16="http://schemas.microsoft.com/office/drawing/2014/main" id="{3E182F59-1AA4-490F-9268-7DC77A35E059}"/>
              </a:ext>
            </a:extLst>
          </p:cNvPr>
          <p:cNvSpPr txBox="1"/>
          <p:nvPr/>
        </p:nvSpPr>
        <p:spPr>
          <a:xfrm>
            <a:off x="717876" y="2956142"/>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1</a:t>
            </a:r>
          </a:p>
        </p:txBody>
      </p:sp>
      <p:sp>
        <p:nvSpPr>
          <p:cNvPr id="9" name="TextBox 8">
            <a:extLst>
              <a:ext uri="{FF2B5EF4-FFF2-40B4-BE49-F238E27FC236}">
                <a16:creationId xmlns:a16="http://schemas.microsoft.com/office/drawing/2014/main" id="{2D6D570A-C3A2-417C-80B4-7646649F52CB}"/>
              </a:ext>
            </a:extLst>
          </p:cNvPr>
          <p:cNvSpPr txBox="1"/>
          <p:nvPr/>
        </p:nvSpPr>
        <p:spPr>
          <a:xfrm>
            <a:off x="1991638" y="3052451"/>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Lò</a:t>
            </a:r>
            <a:r>
              <a:rPr lang="en-US" sz="3200" b="1" dirty="0">
                <a:solidFill>
                  <a:srgbClr val="FF0000"/>
                </a:solidFill>
                <a:latin typeface="Arial" panose="020B0604020202020204" pitchFamily="34" charset="0"/>
                <a:cs typeface="Arial" panose="020B0604020202020204" pitchFamily="34" charset="0"/>
              </a:rPr>
              <a:t> vi </a:t>
            </a:r>
            <a:r>
              <a:rPr lang="en-US" sz="3200" b="1" dirty="0" err="1">
                <a:solidFill>
                  <a:srgbClr val="FF0000"/>
                </a:solidFill>
                <a:latin typeface="Arial" panose="020B0604020202020204" pitchFamily="34" charset="0"/>
                <a:cs typeface="Arial" panose="020B0604020202020204" pitchFamily="34" charset="0"/>
              </a:rPr>
              <a:t>sóng</a:t>
            </a:r>
            <a:endParaRPr lang="en-US" sz="3200" b="1"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BBBACF8-0835-47A3-AC3A-AB26D6A29F64}"/>
              </a:ext>
            </a:extLst>
          </p:cNvPr>
          <p:cNvSpPr txBox="1"/>
          <p:nvPr/>
        </p:nvSpPr>
        <p:spPr>
          <a:xfrm>
            <a:off x="4288079" y="3079253"/>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1</a:t>
            </a:r>
          </a:p>
        </p:txBody>
      </p:sp>
      <p:sp>
        <p:nvSpPr>
          <p:cNvPr id="11" name="TextBox 10">
            <a:extLst>
              <a:ext uri="{FF2B5EF4-FFF2-40B4-BE49-F238E27FC236}">
                <a16:creationId xmlns:a16="http://schemas.microsoft.com/office/drawing/2014/main" id="{438FD559-3600-46BC-BA2E-DF50DD9ECB32}"/>
              </a:ext>
            </a:extLst>
          </p:cNvPr>
          <p:cNvSpPr txBox="1"/>
          <p:nvPr/>
        </p:nvSpPr>
        <p:spPr>
          <a:xfrm>
            <a:off x="7111266" y="3017697"/>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Làm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nóng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thức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ăn</a:t>
            </a:r>
            <a:endParaRPr lang="en-US" sz="32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8ABFC5A-5605-4C00-AF41-87380285AB1A}"/>
              </a:ext>
            </a:extLst>
          </p:cNvPr>
          <p:cNvSpPr txBox="1"/>
          <p:nvPr/>
        </p:nvSpPr>
        <p:spPr>
          <a:xfrm>
            <a:off x="717876" y="3897924"/>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2</a:t>
            </a:r>
          </a:p>
        </p:txBody>
      </p:sp>
      <p:sp>
        <p:nvSpPr>
          <p:cNvPr id="13" name="TextBox 12">
            <a:extLst>
              <a:ext uri="{FF2B5EF4-FFF2-40B4-BE49-F238E27FC236}">
                <a16:creationId xmlns:a16="http://schemas.microsoft.com/office/drawing/2014/main" id="{9E283A3A-DDD8-45E7-990B-82FA66B147CA}"/>
              </a:ext>
            </a:extLst>
          </p:cNvPr>
          <p:cNvSpPr txBox="1"/>
          <p:nvPr/>
        </p:nvSpPr>
        <p:spPr>
          <a:xfrm>
            <a:off x="1991638" y="3994233"/>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Bóng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điện</a:t>
            </a:r>
            <a:endParaRPr lang="en-US" sz="3200" b="1"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431FBC1-EAC5-492A-8454-5444372D8D5C}"/>
              </a:ext>
            </a:extLst>
          </p:cNvPr>
          <p:cNvSpPr txBox="1"/>
          <p:nvPr/>
        </p:nvSpPr>
        <p:spPr>
          <a:xfrm>
            <a:off x="4288079" y="4021035"/>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4</a:t>
            </a:r>
          </a:p>
        </p:txBody>
      </p:sp>
      <p:sp>
        <p:nvSpPr>
          <p:cNvPr id="15" name="TextBox 14">
            <a:extLst>
              <a:ext uri="{FF2B5EF4-FFF2-40B4-BE49-F238E27FC236}">
                <a16:creationId xmlns:a16="http://schemas.microsoft.com/office/drawing/2014/main" id="{114F1E22-F76A-49BD-BA7E-B8BB37F07E68}"/>
              </a:ext>
            </a:extLst>
          </p:cNvPr>
          <p:cNvSpPr txBox="1"/>
          <p:nvPr/>
        </p:nvSpPr>
        <p:spPr>
          <a:xfrm>
            <a:off x="7111266" y="3959479"/>
            <a:ext cx="4044025"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Cung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cấp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ánh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sáng</a:t>
            </a:r>
            <a:endParaRPr lang="en-US" sz="3200" b="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36CD783-C1B6-4CC4-9FEA-02911D96A6BF}"/>
              </a:ext>
            </a:extLst>
          </p:cNvPr>
          <p:cNvSpPr txBox="1"/>
          <p:nvPr/>
        </p:nvSpPr>
        <p:spPr>
          <a:xfrm>
            <a:off x="752068" y="4744760"/>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3</a:t>
            </a:r>
          </a:p>
        </p:txBody>
      </p:sp>
      <p:sp>
        <p:nvSpPr>
          <p:cNvPr id="17" name="TextBox 16">
            <a:extLst>
              <a:ext uri="{FF2B5EF4-FFF2-40B4-BE49-F238E27FC236}">
                <a16:creationId xmlns:a16="http://schemas.microsoft.com/office/drawing/2014/main" id="{9589F55B-DC81-47EA-A5C2-2BDDC577CEA2}"/>
              </a:ext>
            </a:extLst>
          </p:cNvPr>
          <p:cNvSpPr txBox="1"/>
          <p:nvPr/>
        </p:nvSpPr>
        <p:spPr>
          <a:xfrm>
            <a:off x="2045637" y="4759721"/>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Ti</a:t>
            </a:r>
            <a:r>
              <a:rPr lang="en-US" sz="3200" b="1" dirty="0">
                <a:solidFill>
                  <a:srgbClr val="FF0000"/>
                </a:solidFill>
                <a:latin typeface="Arial" panose="020B0604020202020204" pitchFamily="34" charset="0"/>
                <a:cs typeface="Arial" panose="020B0604020202020204" pitchFamily="34" charset="0"/>
              </a:rPr>
              <a:t> vi</a:t>
            </a:r>
          </a:p>
        </p:txBody>
      </p:sp>
      <p:sp>
        <p:nvSpPr>
          <p:cNvPr id="18" name="TextBox 17">
            <a:extLst>
              <a:ext uri="{FF2B5EF4-FFF2-40B4-BE49-F238E27FC236}">
                <a16:creationId xmlns:a16="http://schemas.microsoft.com/office/drawing/2014/main" id="{467990B9-EF56-45F5-86A6-703055148DF1}"/>
              </a:ext>
            </a:extLst>
          </p:cNvPr>
          <p:cNvSpPr txBox="1"/>
          <p:nvPr/>
        </p:nvSpPr>
        <p:spPr>
          <a:xfrm>
            <a:off x="4288079" y="4697231"/>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1</a:t>
            </a:r>
          </a:p>
        </p:txBody>
      </p:sp>
      <p:sp>
        <p:nvSpPr>
          <p:cNvPr id="19" name="TextBox 18">
            <a:extLst>
              <a:ext uri="{FF2B5EF4-FFF2-40B4-BE49-F238E27FC236}">
                <a16:creationId xmlns:a16="http://schemas.microsoft.com/office/drawing/2014/main" id="{164ECCB6-9F87-400E-AB41-E65B2F3F8BA6}"/>
              </a:ext>
            </a:extLst>
          </p:cNvPr>
          <p:cNvSpPr txBox="1"/>
          <p:nvPr/>
        </p:nvSpPr>
        <p:spPr>
          <a:xfrm>
            <a:off x="7111266" y="4744760"/>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Giải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trí</a:t>
            </a:r>
            <a:endParaRPr lang="en-US" sz="3200" b="1" dirty="0">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6473F3F-3CE0-4430-A1E3-65EC671ED8E3}"/>
              </a:ext>
            </a:extLst>
          </p:cNvPr>
          <p:cNvSpPr txBox="1"/>
          <p:nvPr/>
        </p:nvSpPr>
        <p:spPr>
          <a:xfrm>
            <a:off x="716394" y="5356698"/>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4</a:t>
            </a:r>
          </a:p>
        </p:txBody>
      </p:sp>
      <p:sp>
        <p:nvSpPr>
          <p:cNvPr id="21" name="TextBox 20">
            <a:extLst>
              <a:ext uri="{FF2B5EF4-FFF2-40B4-BE49-F238E27FC236}">
                <a16:creationId xmlns:a16="http://schemas.microsoft.com/office/drawing/2014/main" id="{39360A92-15E4-442A-9008-D905B9235842}"/>
              </a:ext>
            </a:extLst>
          </p:cNvPr>
          <p:cNvSpPr txBox="1"/>
          <p:nvPr/>
        </p:nvSpPr>
        <p:spPr>
          <a:xfrm>
            <a:off x="1991638" y="5478815"/>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Điều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hòa</a:t>
            </a:r>
            <a:endParaRPr lang="en-US" sz="3200" b="1" dirty="0">
              <a:solidFill>
                <a:srgbClr val="FF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571D868-97C0-45D9-B345-CBD48C97D345}"/>
              </a:ext>
            </a:extLst>
          </p:cNvPr>
          <p:cNvSpPr txBox="1"/>
          <p:nvPr/>
        </p:nvSpPr>
        <p:spPr>
          <a:xfrm>
            <a:off x="4307894" y="5434671"/>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2</a:t>
            </a:r>
          </a:p>
        </p:txBody>
      </p:sp>
      <p:sp>
        <p:nvSpPr>
          <p:cNvPr id="23" name="TextBox 22">
            <a:extLst>
              <a:ext uri="{FF2B5EF4-FFF2-40B4-BE49-F238E27FC236}">
                <a16:creationId xmlns:a16="http://schemas.microsoft.com/office/drawing/2014/main" id="{06D26590-6A50-438D-9280-1238F5DEFF27}"/>
              </a:ext>
            </a:extLst>
          </p:cNvPr>
          <p:cNvSpPr txBox="1"/>
          <p:nvPr/>
        </p:nvSpPr>
        <p:spPr>
          <a:xfrm>
            <a:off x="7111266" y="5405588"/>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Làm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mát</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42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fade">
                                      <p:cBhvr>
                                        <p:cTn id="58" dur="5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fade">
                                      <p:cBhvr>
                                        <p:cTn id="68" dur="500"/>
                                        <p:tgtEl>
                                          <p:spTgt spid="1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xEl>
                                              <p:pRg st="0" end="0"/>
                                            </p:txEl>
                                          </p:spTgt>
                                        </p:tgtEl>
                                        <p:attrNameLst>
                                          <p:attrName>style.visibility</p:attrName>
                                        </p:attrNameLst>
                                      </p:cBhvr>
                                      <p:to>
                                        <p:strVal val="visible"/>
                                      </p:to>
                                    </p:set>
                                    <p:animEffect transition="in" filter="fade">
                                      <p:cBhvr>
                                        <p:cTn id="73" dur="500"/>
                                        <p:tgtEl>
                                          <p:spTgt spid="20">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xEl>
                                              <p:pRg st="0" end="0"/>
                                            </p:txEl>
                                          </p:spTgt>
                                        </p:tgtEl>
                                        <p:attrNameLst>
                                          <p:attrName>style.visibility</p:attrName>
                                        </p:attrNameLst>
                                      </p:cBhvr>
                                      <p:to>
                                        <p:strVal val="visible"/>
                                      </p:to>
                                    </p:set>
                                    <p:animEffect transition="in" filter="fade">
                                      <p:cBhvr>
                                        <p:cTn id="78" dur="500"/>
                                        <p:tgtEl>
                                          <p:spTgt spid="2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500"/>
                                        <p:tgtEl>
                                          <p:spTgt spid="2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fade">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
        <p:nvSpPr>
          <p:cNvPr id="3" name="TextBox 2">
            <a:extLst>
              <a:ext uri="{FF2B5EF4-FFF2-40B4-BE49-F238E27FC236}">
                <a16:creationId xmlns:a16="http://schemas.microsoft.com/office/drawing/2014/main" id="{15055373-24B4-44EC-B377-F2B507A79B83}"/>
              </a:ext>
            </a:extLst>
          </p:cNvPr>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Coiny" panose="02000903060500060000" pitchFamily="2" charset="0"/>
                <a:ea typeface="+mn-ea"/>
                <a:cs typeface="+mn-cs"/>
              </a:rPr>
              <a:t>CỦNG CỐ</a:t>
            </a:r>
          </a:p>
        </p:txBody>
      </p:sp>
    </p:spTree>
    <p:extLst>
      <p:ext uri="{BB962C8B-B14F-4D97-AF65-F5344CB8AC3E}">
        <p14:creationId xmlns:p14="http://schemas.microsoft.com/office/powerpoint/2010/main" val="68045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351381"/>
            <a:ext cx="12192000"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902" y="3101556"/>
            <a:ext cx="4148100" cy="31110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176" y="2350755"/>
            <a:ext cx="2435200" cy="2435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830" y="4176181"/>
            <a:ext cx="2979800" cy="26818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508" y="3033647"/>
            <a:ext cx="4029000" cy="4029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130" y="2692655"/>
            <a:ext cx="1146000" cy="13476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249" y="374225"/>
            <a:ext cx="3260683" cy="244551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3649" y="-1692371"/>
            <a:ext cx="3422800" cy="413319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449" y="-514500"/>
            <a:ext cx="3029000" cy="30290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40" y="-119981"/>
            <a:ext cx="2828800" cy="2828800"/>
          </a:xfrm>
          <a:prstGeom prst="rect">
            <a:avLst/>
          </a:prstGeom>
        </p:spPr>
      </p:pic>
      <p:sp>
        <p:nvSpPr>
          <p:cNvPr id="18" name="任意多边形 70">
            <a:extLst>
              <a:ext uri="{FF2B5EF4-FFF2-40B4-BE49-F238E27FC236}">
                <a16:creationId xmlns:a16="http://schemas.microsoft.com/office/drawing/2014/main" id="{F5814427-19AC-4496-860A-28C57A834931}"/>
              </a:ext>
            </a:extLst>
          </p:cNvPr>
          <p:cNvSpPr/>
          <p:nvPr/>
        </p:nvSpPr>
        <p:spPr>
          <a:xfrm>
            <a:off x="2809811" y="1599227"/>
            <a:ext cx="7247937" cy="3113325"/>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Forte" panose="03060902040502070203" pitchFamily="66" charset="0"/>
                <a:ea typeface="华文新魏" panose="02010800040101010101" pitchFamily="2" charset="-122"/>
                <a:cs typeface="+mn-cs"/>
              </a:rPr>
              <a:t>GAME CHỌN QUÀ</a:t>
            </a:r>
            <a:endParaRPr kumimoji="0" lang="zh-CN" altLang="en-US" sz="6000" b="1" i="0" u="none" strike="noStrike" kern="1200" cap="none" spc="0" normalizeH="0" baseline="0" noProof="0" dirty="0">
              <a:ln>
                <a:noFill/>
              </a:ln>
              <a:solidFill>
                <a:srgbClr val="FF0000"/>
              </a:solidFill>
              <a:effectLst/>
              <a:uLnTx/>
              <a:uFillTx/>
              <a:latin typeface="Forte" panose="03060902040502070203" pitchFamily="66" charset="0"/>
              <a:ea typeface="华文新魏" panose="02010800040101010101" pitchFamily="2" charset="-122"/>
              <a:cs typeface="+mn-cs"/>
            </a:endParaRPr>
          </a:p>
        </p:txBody>
      </p:sp>
    </p:spTree>
    <p:extLst>
      <p:ext uri="{BB962C8B-B14F-4D97-AF65-F5344CB8AC3E}">
        <p14:creationId xmlns:p14="http://schemas.microsoft.com/office/powerpoint/2010/main" val="530079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18">
                                            <p:txEl>
                                              <p:pRg st="0" end="0"/>
                                            </p:txEl>
                                          </p:spTgt>
                                        </p:tgtEl>
                                        <p:attrNameLst>
                                          <p:attrName>ppt_x</p:attrName>
                                          <p:attrName>ppt_y</p:attrName>
                                        </p:attrNameLst>
                                      </p:cBhvr>
                                    </p:animMotion>
                                    <p:animRot by="1500000">
                                      <p:cBhvr>
                                        <p:cTn id="14" dur="125" fill="hold">
                                          <p:stCondLst>
                                            <p:cond delay="0"/>
                                          </p:stCondLst>
                                        </p:cTn>
                                        <p:tgtEl>
                                          <p:spTgt spid="18">
                                            <p:txEl>
                                              <p:pRg st="0" end="0"/>
                                            </p:txEl>
                                          </p:spTgt>
                                        </p:tgtEl>
                                        <p:attrNameLst>
                                          <p:attrName>r</p:attrName>
                                        </p:attrNameLst>
                                      </p:cBhvr>
                                    </p:animRot>
                                    <p:animRot by="-1500000">
                                      <p:cBhvr>
                                        <p:cTn id="15" dur="125" fill="hold">
                                          <p:stCondLst>
                                            <p:cond delay="125"/>
                                          </p:stCondLst>
                                        </p:cTn>
                                        <p:tgtEl>
                                          <p:spTgt spid="18">
                                            <p:txEl>
                                              <p:pRg st="0" end="0"/>
                                            </p:txEl>
                                          </p:spTgt>
                                        </p:tgtEl>
                                        <p:attrNameLst>
                                          <p:attrName>r</p:attrName>
                                        </p:attrNameLst>
                                      </p:cBhvr>
                                    </p:animRot>
                                    <p:animRot by="-1500000">
                                      <p:cBhvr>
                                        <p:cTn id="16" dur="125" fill="hold">
                                          <p:stCondLst>
                                            <p:cond delay="250"/>
                                          </p:stCondLst>
                                        </p:cTn>
                                        <p:tgtEl>
                                          <p:spTgt spid="18">
                                            <p:txEl>
                                              <p:pRg st="0" end="0"/>
                                            </p:txEl>
                                          </p:spTgt>
                                        </p:tgtEl>
                                        <p:attrNameLst>
                                          <p:attrName>r</p:attrName>
                                        </p:attrNameLst>
                                      </p:cBhvr>
                                    </p:animRot>
                                    <p:animRot by="1500000">
                                      <p:cBhvr>
                                        <p:cTn id="17" dur="125" fill="hold">
                                          <p:stCondLst>
                                            <p:cond delay="375"/>
                                          </p:stCondLst>
                                        </p:cTn>
                                        <p:tgtEl>
                                          <p:spTgt spid="1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dẻ</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trữ</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Vâng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thôi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118" y="2075427"/>
            <a:ext cx="3886200" cy="3497580"/>
          </a:xfrm>
          <a:prstGeom prst="rect">
            <a:avLst/>
          </a:prstGeom>
        </p:spPr>
      </p:pic>
      <p:pic>
        <p:nvPicPr>
          <p:cNvPr id="9" name="Picture 8">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0000" y="905242"/>
            <a:ext cx="7112000" cy="5334000"/>
          </a:xfrm>
          <a:prstGeom prst="rect">
            <a:avLst/>
          </a:prstGeom>
        </p:spPr>
      </p:pic>
      <p:sp>
        <p:nvSpPr>
          <p:cNvPr id="24" name="Rectangle: Folded Corner 8">
            <a:extLst>
              <a:ext uri="{FF2B5EF4-FFF2-40B4-BE49-F238E27FC236}">
                <a16:creationId xmlns:a16="http://schemas.microsoft.com/office/drawing/2014/main" id="{6FCD71A2-4BFE-4953-931C-BECE5B4A1D66}"/>
              </a:ext>
            </a:extLst>
          </p:cNvPr>
          <p:cNvSpPr/>
          <p:nvPr/>
        </p:nvSpPr>
        <p:spPr>
          <a:xfrm>
            <a:off x="2088964" y="2994906"/>
            <a:ext cx="1784073" cy="1842814"/>
          </a:xfrm>
          <a:prstGeom prst="foldedCorner">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Phần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thưởng</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là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chiếc</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kẹo</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mút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endParaRPr>
          </a:p>
        </p:txBody>
      </p:sp>
      <p:sp>
        <p:nvSpPr>
          <p:cNvPr id="25" name="Rectangle: Folded Corner 8">
            <a:extLst>
              <a:ext uri="{FF2B5EF4-FFF2-40B4-BE49-F238E27FC236}">
                <a16:creationId xmlns:a16="http://schemas.microsoft.com/office/drawing/2014/main" id="{6FCD71A2-4BFE-4953-931C-BECE5B4A1D66}"/>
              </a:ext>
            </a:extLst>
          </p:cNvPr>
          <p:cNvSpPr/>
          <p:nvPr/>
        </p:nvSpPr>
        <p:spPr>
          <a:xfrm>
            <a:off x="7700364" y="3230880"/>
            <a:ext cx="1784073" cy="1842814"/>
          </a:xfrm>
          <a:prstGeom prst="foldedCorner">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Phần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thưởng</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là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cục</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tẩy</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endParaRPr>
          </a:p>
        </p:txBody>
      </p:sp>
      <p:pic>
        <p:nvPicPr>
          <p:cNvPr id="28" name="Picture 2" descr="Star Cartoon Images, Stock Photos &amp;amp; Vectors | Shutterstock">
            <a:hlinkClick r:id="rId8" action="ppaction://hlinksldjump"/>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13599" r="63248" b="24686"/>
          <a:stretch/>
        </p:blipFill>
        <p:spPr bwMode="auto">
          <a:xfrm>
            <a:off x="10191545" y="-157423"/>
            <a:ext cx="1480674" cy="114882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10" action="ppaction://hlinksldjump"/>
            <a:extLst>
              <a:ext uri="{FF2B5EF4-FFF2-40B4-BE49-F238E27FC236}">
                <a16:creationId xmlns:a16="http://schemas.microsoft.com/office/drawing/2014/main" id="{000EC508-FE8E-42A6-ACC3-3998FFEC3E77}"/>
              </a:ext>
            </a:extLst>
          </p:cNvPr>
          <p:cNvSpPr/>
          <p:nvPr/>
        </p:nvSpPr>
        <p:spPr>
          <a:xfrm>
            <a:off x="10191545" y="5573007"/>
            <a:ext cx="1480674" cy="666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71184317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par>
                          <p:cTn id="14" fill="hold">
                            <p:stCondLst>
                              <p:cond delay="1500"/>
                            </p:stCondLst>
                            <p:childTnLst>
                              <p:par>
                                <p:cTn id="15" presetID="32" presetClass="emph" presetSubtype="0" repeatCount="indefinite" fill="hold" grpId="1" nodeType="afterEffect">
                                  <p:stCondLst>
                                    <p:cond delay="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1250"/>
                                        <p:tgtEl>
                                          <p:spTgt spid="9"/>
                                        </p:tgtEl>
                                        <p:attrNameLst>
                                          <p:attrName>ppt_w</p:attrName>
                                        </p:attrNameLst>
                                      </p:cBhvr>
                                      <p:tavLst>
                                        <p:tav tm="0">
                                          <p:val>
                                            <p:strVal val="ppt_w"/>
                                          </p:val>
                                        </p:tav>
                                        <p:tav tm="100000">
                                          <p:val>
                                            <p:fltVal val="0"/>
                                          </p:val>
                                        </p:tav>
                                      </p:tavLst>
                                    </p:anim>
                                    <p:anim calcmode="lin" valueType="num">
                                      <p:cBhvr>
                                        <p:cTn id="26" dur="1250"/>
                                        <p:tgtEl>
                                          <p:spTgt spid="9"/>
                                        </p:tgtEl>
                                        <p:attrNameLst>
                                          <p:attrName>ppt_h</p:attrName>
                                        </p:attrNameLst>
                                      </p:cBhvr>
                                      <p:tavLst>
                                        <p:tav tm="0">
                                          <p:val>
                                            <p:strVal val="ppt_h"/>
                                          </p:val>
                                        </p:tav>
                                        <p:tav tm="100000">
                                          <p:val>
                                            <p:fltVal val="0"/>
                                          </p:val>
                                        </p:tav>
                                      </p:tavLst>
                                    </p:anim>
                                    <p:animEffect transition="out" filter="fade">
                                      <p:cBhvr>
                                        <p:cTn id="27" dur="1250"/>
                                        <p:tgtEl>
                                          <p:spTgt spid="9"/>
                                        </p:tgtEl>
                                      </p:cBhvr>
                                    </p:animEffect>
                                    <p:set>
                                      <p:cBhvr>
                                        <p:cTn id="28" dur="1" fill="hold">
                                          <p:stCondLst>
                                            <p:cond delay="1249"/>
                                          </p:stCondLst>
                                        </p:cTn>
                                        <p:tgtEl>
                                          <p:spTgt spid="9"/>
                                        </p:tgtEl>
                                        <p:attrNameLst>
                                          <p:attrName>style.visibility</p:attrName>
                                        </p:attrNameLst>
                                      </p:cBhvr>
                                      <p:to>
                                        <p:strVal val="hidden"/>
                                      </p:to>
                                    </p:set>
                                  </p:childTnLst>
                                </p:cTn>
                              </p:par>
                            </p:childTnLst>
                          </p:cTn>
                        </p:par>
                        <p:par>
                          <p:cTn id="29" fill="hold">
                            <p:stCondLst>
                              <p:cond delay="1250"/>
                            </p:stCondLst>
                            <p:childTnLst>
                              <p:par>
                                <p:cTn id="30" presetID="22" presetClass="entr" presetSubtype="4"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par>
                          <p:cTn id="33" fill="hold">
                            <p:stCondLst>
                              <p:cond delay="1750"/>
                            </p:stCondLst>
                            <p:childTnLst>
                              <p:par>
                                <p:cTn id="34" presetID="32" presetClass="emph" presetSubtype="0" repeatCount="indefinite" fill="hold" grpId="1" nodeType="afterEffect">
                                  <p:stCondLst>
                                    <p:cond delay="0"/>
                                  </p:stCondLst>
                                  <p:childTnLst>
                                    <p:animRot by="120000">
                                      <p:cBhvr>
                                        <p:cTn id="35" dur="100" fill="hold">
                                          <p:stCondLst>
                                            <p:cond delay="0"/>
                                          </p:stCondLst>
                                        </p:cTn>
                                        <p:tgtEl>
                                          <p:spTgt spid="25"/>
                                        </p:tgtEl>
                                        <p:attrNameLst>
                                          <p:attrName>r</p:attrName>
                                        </p:attrNameLst>
                                      </p:cBhvr>
                                    </p:animRot>
                                    <p:animRot by="-240000">
                                      <p:cBhvr>
                                        <p:cTn id="36" dur="200" fill="hold">
                                          <p:stCondLst>
                                            <p:cond delay="200"/>
                                          </p:stCondLst>
                                        </p:cTn>
                                        <p:tgtEl>
                                          <p:spTgt spid="25"/>
                                        </p:tgtEl>
                                        <p:attrNameLst>
                                          <p:attrName>r</p:attrName>
                                        </p:attrNameLst>
                                      </p:cBhvr>
                                    </p:animRot>
                                    <p:animRot by="240000">
                                      <p:cBhvr>
                                        <p:cTn id="37" dur="200" fill="hold">
                                          <p:stCondLst>
                                            <p:cond delay="400"/>
                                          </p:stCondLst>
                                        </p:cTn>
                                        <p:tgtEl>
                                          <p:spTgt spid="25"/>
                                        </p:tgtEl>
                                        <p:attrNameLst>
                                          <p:attrName>r</p:attrName>
                                        </p:attrNameLst>
                                      </p:cBhvr>
                                    </p:animRot>
                                    <p:animRot by="-240000">
                                      <p:cBhvr>
                                        <p:cTn id="38" dur="200" fill="hold">
                                          <p:stCondLst>
                                            <p:cond delay="600"/>
                                          </p:stCondLst>
                                        </p:cTn>
                                        <p:tgtEl>
                                          <p:spTgt spid="25"/>
                                        </p:tgtEl>
                                        <p:attrNameLst>
                                          <p:attrName>r</p:attrName>
                                        </p:attrNameLst>
                                      </p:cBhvr>
                                    </p:animRot>
                                    <p:animRot by="120000">
                                      <p:cBhvr>
                                        <p:cTn id="39"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24" grpId="0" animBg="1"/>
      <p:bldP spid="24" grpId="1" animBg="1"/>
      <p:bldP spid="25" grpId="0" animBg="1"/>
      <p:bldP spid="2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352811" y="1122039"/>
            <a:ext cx="974524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1.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Sản</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phẩm</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công</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nghệ</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là</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do ai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tạo</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ra?</a:t>
            </a:r>
          </a:p>
        </p:txBody>
      </p:sp>
      <p:sp>
        <p:nvSpPr>
          <p:cNvPr id="9" name="TextBox 8">
            <a:extLst>
              <a:ext uri="{FF2B5EF4-FFF2-40B4-BE49-F238E27FC236}">
                <a16:creationId xmlns:a16="http://schemas.microsoft.com/office/drawing/2014/main" id="{AB102B25-57A9-44C8-A66C-9F007C33A8F0}"/>
              </a:ext>
            </a:extLst>
          </p:cNvPr>
          <p:cNvSpPr txBox="1"/>
          <p:nvPr/>
        </p:nvSpPr>
        <p:spPr>
          <a:xfrm>
            <a:off x="2545097" y="2872681"/>
            <a:ext cx="6781800" cy="830997"/>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en-US" sz="4800" b="1" dirty="0" err="1">
                <a:solidFill>
                  <a:srgbClr val="FF0000"/>
                </a:solidFill>
                <a:latin typeface="Arial" panose="020B0604020202020204" pitchFamily="34" charset="0"/>
                <a:cs typeface="Arial" panose="020B0604020202020204" pitchFamily="34" charset="0"/>
              </a:rPr>
              <a:t>Đáp</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án</a:t>
            </a:r>
            <a:r>
              <a:rPr lang="en-US" sz="4800" b="1" dirty="0">
                <a:solidFill>
                  <a:srgbClr val="FF0000"/>
                </a:solidFill>
                <a:latin typeface="Arial" panose="020B0604020202020204" pitchFamily="34" charset="0"/>
                <a:cs typeface="Arial" panose="020B0604020202020204" pitchFamily="34" charset="0"/>
              </a:rPr>
              <a:t>: Con </a:t>
            </a:r>
            <a:r>
              <a:rPr lang="en-US" sz="4800" b="1" dirty="0" err="1">
                <a:solidFill>
                  <a:srgbClr val="FF0000"/>
                </a:solidFill>
                <a:latin typeface="Arial" panose="020B0604020202020204" pitchFamily="34" charset="0"/>
                <a:cs typeface="Arial" panose="020B0604020202020204" pitchFamily="34" charset="0"/>
              </a:rPr>
              <a:t>người</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10" name="Picture 9">
            <a:hlinkClick r:id="rId6" action="ppaction://hlinksldjump"/>
            <a:extLst>
              <a:ext uri="{FF2B5EF4-FFF2-40B4-BE49-F238E27FC236}">
                <a16:creationId xmlns:a16="http://schemas.microsoft.com/office/drawing/2014/main" id="{CE3451B3-6AA3-40C6-9113-E49AF2A3CF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59" y="4623324"/>
            <a:ext cx="2472525" cy="2225273"/>
          </a:xfrm>
          <a:prstGeom prst="rect">
            <a:avLst/>
          </a:prstGeom>
        </p:spPr>
      </p:pic>
    </p:spTree>
    <p:extLst>
      <p:ext uri="{BB962C8B-B14F-4D97-AF65-F5344CB8AC3E}">
        <p14:creationId xmlns:p14="http://schemas.microsoft.com/office/powerpoint/2010/main" val="3445179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761044" y="1122039"/>
            <a:ext cx="8755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8000"/>
                </a:solidFill>
                <a:latin typeface="Arial" panose="020B0604020202020204" pitchFamily="34" charset="0"/>
                <a:cs typeface="Arial" panose="020B0604020202020204" pitchFamily="34" charset="0"/>
              </a:rPr>
              <a:t>2. </a:t>
            </a:r>
            <a:r>
              <a:rPr lang="en-US" sz="4000" b="1" dirty="0" err="1">
                <a:solidFill>
                  <a:srgbClr val="008000"/>
                </a:solidFill>
                <a:latin typeface="Arial" panose="020B0604020202020204" pitchFamily="34" charset="0"/>
                <a:cs typeface="Arial" panose="020B0604020202020204" pitchFamily="34" charset="0"/>
              </a:rPr>
              <a:t>Đâu</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là</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đối</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tượng</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tự</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nhiên</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trong</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các</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hình</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sau</a:t>
            </a:r>
            <a:r>
              <a:rPr lang="en-US" sz="4000" b="1" dirty="0">
                <a:solidFill>
                  <a:srgbClr val="008000"/>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pic>
        <p:nvPicPr>
          <p:cNvPr id="10" name="Picture 9">
            <a:hlinkClick r:id="rId6" action="ppaction://hlinksldjump"/>
            <a:extLst>
              <a:ext uri="{FF2B5EF4-FFF2-40B4-BE49-F238E27FC236}">
                <a16:creationId xmlns:a16="http://schemas.microsoft.com/office/drawing/2014/main" id="{C6C6100A-FA54-408C-B62C-C8D5739757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4" name="Picture 3">
            <a:extLst>
              <a:ext uri="{FF2B5EF4-FFF2-40B4-BE49-F238E27FC236}">
                <a16:creationId xmlns:a16="http://schemas.microsoft.com/office/drawing/2014/main" id="{9AB46CD8-622D-42E8-B192-64BFF2C2742F}"/>
              </a:ext>
            </a:extLst>
          </p:cNvPr>
          <p:cNvPicPr>
            <a:picLocks noChangeAspect="1"/>
          </p:cNvPicPr>
          <p:nvPr/>
        </p:nvPicPr>
        <p:blipFill>
          <a:blip r:embed="rId8"/>
          <a:stretch>
            <a:fillRect/>
          </a:stretch>
        </p:blipFill>
        <p:spPr>
          <a:xfrm>
            <a:off x="2878321" y="2526657"/>
            <a:ext cx="6274725" cy="2579448"/>
          </a:xfrm>
          <a:prstGeom prst="rect">
            <a:avLst/>
          </a:prstGeom>
        </p:spPr>
      </p:pic>
      <p:sp>
        <p:nvSpPr>
          <p:cNvPr id="5" name="Oval 4">
            <a:extLst>
              <a:ext uri="{FF2B5EF4-FFF2-40B4-BE49-F238E27FC236}">
                <a16:creationId xmlns:a16="http://schemas.microsoft.com/office/drawing/2014/main" id="{39FE6BAE-1302-486B-B0B1-03B3C51ED5E7}"/>
              </a:ext>
            </a:extLst>
          </p:cNvPr>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093144-360A-4AE6-9668-59F9589E2E12}"/>
              </a:ext>
            </a:extLst>
          </p:cNvPr>
          <p:cNvSpPr/>
          <p:nvPr/>
        </p:nvSpPr>
        <p:spPr>
          <a:xfrm>
            <a:off x="7103362" y="2650442"/>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id="{F5814427-19AC-4496-860A-28C57A834931}"/>
              </a:ext>
            </a:extLst>
          </p:cNvPr>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pic>
        <p:nvPicPr>
          <p:cNvPr id="7" name="图片 27">
            <a:extLst>
              <a:ext uri="{FF2B5EF4-FFF2-40B4-BE49-F238E27FC236}">
                <a16:creationId xmlns:a16="http://schemas.microsoft.com/office/drawing/2014/main" id="{A457DC15-9463-4DEA-97E6-20F4942A2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494" y="4452610"/>
            <a:ext cx="2270989" cy="1902721"/>
          </a:xfrm>
          <a:prstGeom prst="rect">
            <a:avLst/>
          </a:prstGeom>
        </p:spPr>
      </p:pic>
      <p:pic>
        <p:nvPicPr>
          <p:cNvPr id="2" name="Picture 1">
            <a:extLst>
              <a:ext uri="{FF2B5EF4-FFF2-40B4-BE49-F238E27FC236}">
                <a16:creationId xmlns:a16="http://schemas.microsoft.com/office/drawing/2014/main" id="{61AEBFF3-52A4-4552-82D5-3A9D6D115958}"/>
              </a:ext>
            </a:extLst>
          </p:cNvPr>
          <p:cNvPicPr>
            <a:picLocks noChangeAspect="1"/>
          </p:cNvPicPr>
          <p:nvPr/>
        </p:nvPicPr>
        <p:blipFill>
          <a:blip r:embed="rId5"/>
          <a:stretch>
            <a:fillRect/>
          </a:stretch>
        </p:blipFill>
        <p:spPr>
          <a:xfrm>
            <a:off x="3235958" y="2029846"/>
            <a:ext cx="6559865" cy="2798307"/>
          </a:xfrm>
          <a:prstGeom prst="rect">
            <a:avLst/>
          </a:prstGeom>
        </p:spPr>
      </p:pic>
    </p:spTree>
    <p:extLst>
      <p:ext uri="{BB962C8B-B14F-4D97-AF65-F5344CB8AC3E}">
        <p14:creationId xmlns:p14="http://schemas.microsoft.com/office/powerpoint/2010/main" val="373025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9"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hlinkClick r:id="rId25" action="ppaction://hlinksldjump"/>
            <a:extLst>
              <a:ext uri="{FF2B5EF4-FFF2-40B4-BE49-F238E27FC236}">
                <a16:creationId xmlns:a16="http://schemas.microsoft.com/office/drawing/2014/main" id="{33D6B653-D362-4366-A8FB-66C963AF9CFA}"/>
              </a:ext>
            </a:extLst>
          </p:cNvPr>
          <p:cNvSpPr/>
          <p:nvPr/>
        </p:nvSpPr>
        <p:spPr>
          <a:xfrm>
            <a:off x="10634569" y="238845"/>
            <a:ext cx="1374551" cy="493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1996" y="634924"/>
            <a:ext cx="8656320" cy="1569660"/>
          </a:xfrm>
          <a:prstGeom prst="rect">
            <a:avLst/>
          </a:prstGeom>
          <a:noFill/>
        </p:spPr>
        <p:txBody>
          <a:bodyPr wrap="square" rtlCol="0">
            <a:spAutoFit/>
          </a:bodyPr>
          <a:lstStyle/>
          <a:p>
            <a:pPr lvl="0" algn="ctr">
              <a:defRPr/>
            </a:pPr>
            <a:r>
              <a:rPr lang="en-US" sz="4800" b="1" dirty="0">
                <a:solidFill>
                  <a:srgbClr val="FFFF00"/>
                </a:solidFill>
                <a:latin typeface="+mj-lt"/>
                <a:ea typeface="Arial-Rounded" panose="020B0500000000000000" pitchFamily="34" charset="0"/>
                <a:cs typeface="Arial" panose="020B0604020202020204" pitchFamily="34" charset="0"/>
              </a:rPr>
              <a:t>1. </a:t>
            </a:r>
            <a:r>
              <a:rPr lang="en-US" sz="4800" b="1" dirty="0" err="1">
                <a:solidFill>
                  <a:srgbClr val="FFFF00"/>
                </a:solidFill>
                <a:latin typeface="+mj-lt"/>
                <a:ea typeface="Arial-Rounded" panose="020B0500000000000000" pitchFamily="34" charset="0"/>
                <a:cs typeface="Arial" panose="020B0604020202020204" pitchFamily="34" charset="0"/>
              </a:rPr>
              <a:t>Nêu</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tên</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sản</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phẩm</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công</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nghệ</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có</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tác</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dụng</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làm</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tóc</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nhanh</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khô</a:t>
            </a:r>
            <a:r>
              <a:rPr lang="en-US" sz="4800" b="1" dirty="0">
                <a:solidFill>
                  <a:srgbClr val="FFFF00"/>
                </a:solidFill>
                <a:latin typeface="+mj-lt"/>
                <a:ea typeface="Arial-Rounded" panose="020B0500000000000000" pitchFamily="34" charset="0"/>
                <a:cs typeface="Arial" panose="020B0604020202020204" pitchFamily="34" charset="0"/>
              </a:rPr>
              <a:t>.</a:t>
            </a:r>
            <a:endParaRPr kumimoji="0" lang="en-US" sz="48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 panose="020B0604020202020204" pitchFamily="34" charset="0"/>
            </a:endParaRPr>
          </a:p>
        </p:txBody>
      </p:sp>
      <p:sp>
        <p:nvSpPr>
          <p:cNvPr id="28" name="TextBox 27"/>
          <p:cNvSpPr txBox="1"/>
          <p:nvPr/>
        </p:nvSpPr>
        <p:spPr>
          <a:xfrm>
            <a:off x="4160356" y="5177628"/>
            <a:ext cx="4419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mj-lt"/>
                <a:ea typeface="Arial-Rounded" panose="020B0500000000000000" pitchFamily="34" charset="0"/>
                <a:cs typeface="Arial" panose="020B0604020202020204" pitchFamily="34" charset="0"/>
              </a:rPr>
              <a:t>Máy</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 panose="020B0604020202020204"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 panose="020B0604020202020204" pitchFamily="34" charset="0"/>
              </a:rPr>
              <a:t>sấy</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 panose="020B0604020202020204"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 panose="020B0604020202020204" pitchFamily="34" charset="0"/>
              </a:rPr>
              <a:t>tóc</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938992"/>
          </a:xfrm>
          <a:prstGeom prst="rect">
            <a:avLst/>
          </a:prstGeom>
          <a:noFill/>
        </p:spPr>
        <p:txBody>
          <a:bodyPr wrap="square" rtlCol="0">
            <a:spAutoFit/>
          </a:bodyPr>
          <a:lstStyle/>
          <a:p>
            <a:pPr lvl="0" algn="ctr">
              <a:defRPr/>
            </a:pPr>
            <a:r>
              <a:rPr lang="en-US" sz="4000" b="1" dirty="0">
                <a:solidFill>
                  <a:srgbClr val="FFFF00"/>
                </a:solidFill>
                <a:latin typeface="+mj-lt"/>
                <a:ea typeface="Arial-Rounded" panose="020B0500000000000000" pitchFamily="34" charset="0"/>
                <a:cs typeface="Arial-Rounded" panose="020B0500000000000000" pitchFamily="34" charset="0"/>
              </a:rPr>
              <a:t>2. </a:t>
            </a:r>
            <a:r>
              <a:rPr lang="en-US" sz="4000" b="1" dirty="0" err="1">
                <a:solidFill>
                  <a:srgbClr val="FFFF00"/>
                </a:solidFill>
                <a:latin typeface="+mj-lt"/>
                <a:ea typeface="Arial-Rounded" panose="020B0500000000000000" pitchFamily="34" charset="0"/>
                <a:cs typeface="Arial-Rounded" panose="020B0500000000000000" pitchFamily="34" charset="0"/>
              </a:rPr>
              <a:t>Nêu</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tên</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sản</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phẩm</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công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nghệ</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có</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tác</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dụng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làm</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nóng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thức</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ăn</a:t>
            </a:r>
            <a:r>
              <a:rPr lang="en-US" sz="4000" b="1" dirty="0">
                <a:solidFill>
                  <a:srgbClr val="FFFF00"/>
                </a:solidFill>
                <a:latin typeface="+mj-lt"/>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endParaRPr>
          </a:p>
        </p:txBody>
      </p:sp>
      <p:sp>
        <p:nvSpPr>
          <p:cNvPr id="28" name="TextBox 27"/>
          <p:cNvSpPr txBox="1"/>
          <p:nvPr/>
        </p:nvSpPr>
        <p:spPr>
          <a:xfrm>
            <a:off x="3913799" y="4209149"/>
            <a:ext cx="53077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mj-lt"/>
                <a:ea typeface="Arial-Rounded" panose="020B0500000000000000" pitchFamily="34" charset="0"/>
                <a:cs typeface="Arial-Rounded" panose="020B0500000000000000" pitchFamily="34" charset="0"/>
              </a:rPr>
              <a:t>Bếp</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Rounded" panose="020B0500000000000000" pitchFamily="34" charset="0"/>
              </a:rPr>
              <a:t>từ</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329146"/>
          </a:xfrm>
          <a:prstGeom prst="rect">
            <a:avLst/>
          </a:prstGeom>
          <a:noFill/>
        </p:spPr>
        <p:txBody>
          <a:bodyPr wrap="square" rtlCol="0">
            <a:spAutoFit/>
          </a:bodyPr>
          <a:lstStyle/>
          <a:p>
            <a:pPr lvl="0" algn="ctr">
              <a:lnSpc>
                <a:spcPct val="115000"/>
              </a:lnSpc>
              <a:defRPr/>
            </a:pPr>
            <a:r>
              <a:rPr lang="en-US" sz="3600" b="1" dirty="0">
                <a:solidFill>
                  <a:srgbClr val="FFFF00"/>
                </a:solidFill>
                <a:latin typeface="+mj-lt"/>
                <a:ea typeface="Arial-Rounded" panose="020B0500000000000000" pitchFamily="34" charset="0"/>
                <a:cs typeface="Arial-Rounded" panose="020B0500000000000000" pitchFamily="34" charset="0"/>
              </a:rPr>
              <a:t>3. </a:t>
            </a:r>
            <a:r>
              <a:rPr lang="en-US" sz="3600" b="1" dirty="0" err="1">
                <a:solidFill>
                  <a:srgbClr val="FFFF00"/>
                </a:solidFill>
                <a:latin typeface="+mj-lt"/>
                <a:ea typeface="Arial-Rounded" panose="020B0500000000000000" pitchFamily="34" charset="0"/>
                <a:cs typeface="Arial-Rounded" panose="020B0500000000000000" pitchFamily="34" charset="0"/>
              </a:rPr>
              <a:t>Nêu</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tên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sản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phẩm</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công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nghệ</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có</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tác</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dụng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làm</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phẳng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quần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áo</a:t>
            </a:r>
            <a:r>
              <a:rPr lang="en-US" sz="3600" b="1" dirty="0">
                <a:solidFill>
                  <a:srgbClr val="FFFF00"/>
                </a:solidFill>
                <a:latin typeface="+mj-lt"/>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endParaRPr>
          </a:p>
        </p:txBody>
      </p:sp>
      <p:sp>
        <p:nvSpPr>
          <p:cNvPr id="28" name="TextBox 27"/>
          <p:cNvSpPr txBox="1"/>
          <p:nvPr/>
        </p:nvSpPr>
        <p:spPr>
          <a:xfrm>
            <a:off x="2976880" y="4552257"/>
            <a:ext cx="6705600" cy="830997"/>
          </a:xfrm>
          <a:prstGeom prst="rect">
            <a:avLst/>
          </a:prstGeom>
          <a:noFill/>
        </p:spPr>
        <p:txBody>
          <a:bodyPr wrap="square" rtlCol="0">
            <a:spAutoFit/>
          </a:bodyPr>
          <a:lstStyle/>
          <a:p>
            <a:pPr lvl="0" algn="ctr">
              <a:defRPr/>
            </a:pPr>
            <a:r>
              <a:rPr lang="en-US" sz="4800" b="1" dirty="0" err="1">
                <a:solidFill>
                  <a:schemeClr val="bg1"/>
                </a:solidFill>
                <a:latin typeface="+mj-lt"/>
                <a:ea typeface="Arial-Rounded" panose="020B0500000000000000" pitchFamily="34" charset="0"/>
                <a:cs typeface="Arial-Rounded" panose="020B0500000000000000" pitchFamily="34" charset="0"/>
              </a:rPr>
              <a:t>Bàn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ủi</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bàn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là</a:t>
            </a:r>
            <a:r>
              <a:rPr lang="en-US" sz="4800" b="1" dirty="0">
                <a:solidFill>
                  <a:schemeClr val="bg1"/>
                </a:solidFill>
                <a:latin typeface="+mj-lt"/>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033520" y="4470501"/>
            <a:ext cx="44928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568450"/>
          </a:xfrm>
          <a:prstGeom prst="rect">
            <a:avLst/>
          </a:prstGeom>
          <a:noFill/>
        </p:spPr>
        <p:txBody>
          <a:bodyPr wrap="square" rtlCol="0">
            <a:spAutoFit/>
          </a:bodyPr>
          <a:lstStyle/>
          <a:p>
            <a:pPr lvl="0" algn="ctr">
              <a:defRPr/>
            </a:pPr>
            <a:r>
              <a:rPr lang="en-US" sz="3200" b="1" dirty="0">
                <a:solidFill>
                  <a:srgbClr val="FFFF00"/>
                </a:solidFill>
                <a:ea typeface="Arial-Rounded" panose="020B0500000000000000" pitchFamily="34" charset="0"/>
                <a:cs typeface="Arial-Rounded" panose="020B0500000000000000" pitchFamily="34" charset="0"/>
              </a:rPr>
              <a:t>4. </a:t>
            </a:r>
            <a:r>
              <a:rPr lang="vi-VN" sz="3200" b="1" dirty="0">
                <a:solidFill>
                  <a:srgbClr val="FFFF00"/>
                </a:solidFill>
                <a:ea typeface="Arial-Rounded" panose="020B0500000000000000" pitchFamily="34" charset="0"/>
                <a:cs typeface="Arial-Rounded" panose="020B0500000000000000" pitchFamily="34" charset="0"/>
              </a:rPr>
              <a:t>Nêu tên sảm phẩm công nghệ có tác dụng giúp mọi người liên lạc với nhau.</a:t>
            </a:r>
            <a:endParaRPr kumimoji="0" lang="en-US" sz="3200" b="1" i="0" u="none" strike="noStrike" kern="1200" cap="none" spc="0" normalizeH="0" baseline="0" noProof="0" dirty="0">
              <a:ln>
                <a:noFill/>
              </a:ln>
              <a:solidFill>
                <a:srgbClr val="FFFF00"/>
              </a:solidFill>
              <a:effectLst/>
              <a:uLnTx/>
              <a:uFillTx/>
              <a:ea typeface="Arial-Rounded" panose="020B0500000000000000" pitchFamily="34" charset="0"/>
              <a:cs typeface="Arial-Rounded" panose="020B0500000000000000" pitchFamily="34" charset="0"/>
            </a:endParaRPr>
          </a:p>
        </p:txBody>
      </p:sp>
      <p:sp>
        <p:nvSpPr>
          <p:cNvPr id="28" name="TextBox 27"/>
          <p:cNvSpPr txBox="1"/>
          <p:nvPr/>
        </p:nvSpPr>
        <p:spPr>
          <a:xfrm>
            <a:off x="4804671" y="5301023"/>
            <a:ext cx="3177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chemeClr val="bg1"/>
                </a:solidFill>
                <a:latin typeface="+mj-lt"/>
                <a:ea typeface="Arial-Rounded" panose="020B0500000000000000" pitchFamily="34" charset="0"/>
                <a:cs typeface="Arial-Rounded" panose="020B0500000000000000" pitchFamily="34" charset="0"/>
              </a:rPr>
              <a:t>Điện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thoại</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3139" y="4431650"/>
            <a:ext cx="2567967" cy="2151540"/>
          </a:xfrm>
          <a:prstGeom prst="rect">
            <a:avLst/>
          </a:prstGeom>
        </p:spPr>
      </p:pic>
      <p:pic>
        <p:nvPicPr>
          <p:cNvPr id="6" name="儿童节欢乐可爱口哨尤克里里长笛鼓">
            <a:hlinkClick r:id="" action="ppaction://media"/>
            <a:extLst>
              <a:ext uri="{FF2B5EF4-FFF2-40B4-BE49-F238E27FC236}">
                <a16:creationId xmlns:a16="http://schemas.microsoft.com/office/drawing/2014/main" id="{01CAC138-B74A-4D1B-93B3-692F1CF8BD59}"/>
              </a:ext>
            </a:extLst>
          </p:cNvPr>
          <p:cNvPicPr>
            <a:picLocks noChangeAspect="1"/>
          </p:cNvPicPr>
          <p:nvPr>
            <a:audioFile r:link="rId1"/>
            <p:extLst>
              <p:ext uri="{DAA4B4D4-6D71-4841-9C94-3DE7FCFB9230}">
                <p14:media xmlns:p14="http://schemas.microsoft.com/office/powerpoint/2010/main" r:embed="rId2">
                  <p14:trim st="2152"/>
                </p14:media>
              </p:ext>
            </p:extLst>
          </p:nvPr>
        </p:nvPicPr>
        <p:blipFill>
          <a:blip r:embed="rId6"/>
          <a:stretch>
            <a:fillRect/>
          </a:stretch>
        </p:blipFill>
        <p:spPr>
          <a:xfrm>
            <a:off x="-577204" y="2331384"/>
            <a:ext cx="609600" cy="609600"/>
          </a:xfrm>
          <a:prstGeom prst="rect">
            <a:avLst/>
          </a:prstGeom>
        </p:spPr>
      </p:pic>
      <p:sp>
        <p:nvSpPr>
          <p:cNvPr id="10" name="任意多边形 70">
            <a:extLst>
              <a:ext uri="{FF2B5EF4-FFF2-40B4-BE49-F238E27FC236}">
                <a16:creationId xmlns:a16="http://schemas.microsoft.com/office/drawing/2014/main" id="{F5814427-19AC-4496-860A-28C57A834931}"/>
              </a:ext>
            </a:extLst>
          </p:cNvPr>
          <p:cNvSpPr/>
          <p:nvPr/>
        </p:nvSpPr>
        <p:spPr>
          <a:xfrm rot="10800000">
            <a:off x="1064712" y="825167"/>
            <a:ext cx="10456394"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sp>
        <p:nvSpPr>
          <p:cNvPr id="8" name="TextBox 35">
            <a:extLst>
              <a:ext uri="{FF2B5EF4-FFF2-40B4-BE49-F238E27FC236}">
                <a16:creationId xmlns:a16="http://schemas.microsoft.com/office/drawing/2014/main" id="{DC2E3BE6-8A7D-4F06-9164-ED72DACF7C46}"/>
              </a:ext>
            </a:extLst>
          </p:cNvPr>
          <p:cNvSpPr txBox="1"/>
          <p:nvPr/>
        </p:nvSpPr>
        <p:spPr>
          <a:xfrm>
            <a:off x="3691413" y="251972"/>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Thứ</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ngày</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tháng</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năm</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endParaRPr>
          </a:p>
        </p:txBody>
      </p:sp>
      <p:sp>
        <p:nvSpPr>
          <p:cNvPr id="11" name="TextBox 40">
            <a:extLst>
              <a:ext uri="{FF2B5EF4-FFF2-40B4-BE49-F238E27FC236}">
                <a16:creationId xmlns:a16="http://schemas.microsoft.com/office/drawing/2014/main" id="{CF0294A8-451A-4D5D-B134-880AF1AD5A7B}"/>
              </a:ext>
            </a:extLst>
          </p:cNvPr>
          <p:cNvSpPr txBox="1"/>
          <p:nvPr/>
        </p:nvSpPr>
        <p:spPr>
          <a:xfrm>
            <a:off x="5512049" y="1185978"/>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sng" strike="noStrike" kern="1200" cap="none" spc="0" normalizeH="0" baseline="0" noProof="0" dirty="0" err="1">
                <a:ln>
                  <a:noFill/>
                </a:ln>
                <a:solidFill>
                  <a:schemeClr val="accent4"/>
                </a:solidFill>
                <a:effectLst/>
                <a:uLnTx/>
                <a:uFillTx/>
                <a:latin typeface="Pacifico" panose="00000500000000000000" pitchFamily="2" charset="0"/>
                <a:ea typeface="字魂58号-创中黑" panose="00000500000000000000" pitchFamily="2" charset="-122"/>
                <a:cs typeface="+mn-cs"/>
                <a:sym typeface="字魂58号-创中黑" panose="00000500000000000000" pitchFamily="2" charset="-122"/>
              </a:rPr>
              <a:t>Công</a:t>
            </a:r>
            <a:r>
              <a:rPr kumimoji="0" lang="en-US" altLang="zh-CN" sz="3200" b="1" i="0" u="sng" strike="noStrike" kern="1200" cap="none" spc="0" normalizeH="0" noProof="0" dirty="0">
                <a:ln>
                  <a:noFill/>
                </a:ln>
                <a:solidFill>
                  <a:schemeClr val="accent4"/>
                </a:solidFill>
                <a:effectLst/>
                <a:uLnTx/>
                <a:uFillTx/>
                <a:latin typeface="Pacifico" panose="00000500000000000000" pitchFamily="2" charset="0"/>
                <a:ea typeface="字魂58号-创中黑" panose="00000500000000000000" pitchFamily="2" charset="-122"/>
                <a:cs typeface="+mn-cs"/>
                <a:sym typeface="字魂58号-创中黑" panose="00000500000000000000" pitchFamily="2" charset="-122"/>
              </a:rPr>
              <a:t> </a:t>
            </a:r>
            <a:r>
              <a:rPr kumimoji="0" lang="en-US" altLang="zh-CN" sz="3200" b="1" i="0" u="sng" strike="noStrike" kern="1200" cap="none" spc="0" normalizeH="0" noProof="0" dirty="0" err="1">
                <a:ln>
                  <a:noFill/>
                </a:ln>
                <a:solidFill>
                  <a:schemeClr val="accent4"/>
                </a:solidFill>
                <a:effectLst/>
                <a:uLnTx/>
                <a:uFillTx/>
                <a:latin typeface="Pacifico" panose="00000500000000000000" pitchFamily="2" charset="0"/>
                <a:ea typeface="字魂58号-创中黑" panose="00000500000000000000" pitchFamily="2" charset="-122"/>
                <a:cs typeface="+mn-cs"/>
                <a:sym typeface="字魂58号-创中黑" panose="00000500000000000000" pitchFamily="2" charset="-122"/>
              </a:rPr>
              <a:t>nghệ</a:t>
            </a:r>
            <a:endParaRPr kumimoji="0" lang="zh-CN" altLang="en-US" sz="3200" b="1" i="0" u="sng" strike="noStrike" kern="1200" cap="none" spc="0" normalizeH="0" baseline="0" noProof="0" dirty="0">
              <a:ln>
                <a:noFill/>
              </a:ln>
              <a:solidFill>
                <a:schemeClr val="accent4"/>
              </a:solidFill>
              <a:effectLst/>
              <a:uLnTx/>
              <a:uFillTx/>
              <a:latin typeface="Pacifico" panose="00000500000000000000" pitchFamily="2" charset="0"/>
              <a:ea typeface="字魂58号-创中黑" panose="00000500000000000000" pitchFamily="2" charset="-122"/>
              <a:cs typeface="+mn-cs"/>
              <a:sym typeface="字魂58号-创中黑" panose="00000500000000000000" pitchFamily="2" charset="-122"/>
            </a:endParaRPr>
          </a:p>
        </p:txBody>
      </p:sp>
      <p:pic>
        <p:nvPicPr>
          <p:cNvPr id="9" name="Picture 8">
            <a:extLst>
              <a:ext uri="{FF2B5EF4-FFF2-40B4-BE49-F238E27FC236}">
                <a16:creationId xmlns:a16="http://schemas.microsoft.com/office/drawing/2014/main" id="{6B6DEFD0-F9F6-4468-8A9E-B2D3B16D5A9B}"/>
              </a:ext>
            </a:extLst>
          </p:cNvPr>
          <p:cNvPicPr>
            <a:picLocks noChangeAspect="1"/>
          </p:cNvPicPr>
          <p:nvPr/>
        </p:nvPicPr>
        <p:blipFill>
          <a:blip r:embed="rId7"/>
          <a:stretch>
            <a:fillRect/>
          </a:stretch>
        </p:blipFill>
        <p:spPr>
          <a:xfrm>
            <a:off x="3129344" y="1759172"/>
            <a:ext cx="7486537" cy="755970"/>
          </a:xfrm>
          <a:prstGeom prst="rect">
            <a:avLst/>
          </a:prstGeom>
        </p:spPr>
      </p:pic>
      <p:pic>
        <p:nvPicPr>
          <p:cNvPr id="13" name="Picture 12">
            <a:extLst>
              <a:ext uri="{FF2B5EF4-FFF2-40B4-BE49-F238E27FC236}">
                <a16:creationId xmlns:a16="http://schemas.microsoft.com/office/drawing/2014/main" id="{09216C08-2372-45EA-BFA3-4FC0CC986FE6}"/>
              </a:ext>
            </a:extLst>
          </p:cNvPr>
          <p:cNvPicPr>
            <a:picLocks noChangeAspect="1"/>
          </p:cNvPicPr>
          <p:nvPr/>
        </p:nvPicPr>
        <p:blipFill>
          <a:blip r:embed="rId8"/>
          <a:stretch>
            <a:fillRect/>
          </a:stretch>
        </p:blipFill>
        <p:spPr>
          <a:xfrm>
            <a:off x="1524063" y="2504186"/>
            <a:ext cx="10095851" cy="1889924"/>
          </a:xfrm>
          <a:prstGeom prst="rect">
            <a:avLst/>
          </a:prstGeom>
        </p:spPr>
      </p:pic>
      <p:pic>
        <p:nvPicPr>
          <p:cNvPr id="4" name="Picture 3">
            <a:extLst>
              <a:ext uri="{FF2B5EF4-FFF2-40B4-BE49-F238E27FC236}">
                <a16:creationId xmlns:a16="http://schemas.microsoft.com/office/drawing/2014/main" id="{7DAF5DF8-8371-4438-A4E6-3080D14325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4672" y="-24308"/>
            <a:ext cx="1437325" cy="1437325"/>
          </a:xfrm>
          <a:prstGeom prst="rect">
            <a:avLst/>
          </a:prstGeom>
        </p:spPr>
      </p:pic>
      <p:pic>
        <p:nvPicPr>
          <p:cNvPr id="12" name="Picture 11" descr="Diagram, icon&#10;&#10;Description automatically generated">
            <a:extLst>
              <a:ext uri="{FF2B5EF4-FFF2-40B4-BE49-F238E27FC236}">
                <a16:creationId xmlns:a16="http://schemas.microsoft.com/office/drawing/2014/main" id="{06F9C50F-A1A2-44E4-9E70-BE63526692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433476"/>
            <a:ext cx="5295456" cy="2340592"/>
          </a:xfrm>
          <a:prstGeom prst="rect">
            <a:avLst/>
          </a:prstGeom>
        </p:spPr>
      </p:pic>
    </p:spTree>
    <p:extLst>
      <p:ext uri="{BB962C8B-B14F-4D97-AF65-F5344CB8AC3E}">
        <p14:creationId xmlns:p14="http://schemas.microsoft.com/office/powerpoint/2010/main" val="69764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3" fill="hold"/>
                                        <p:tgtEl>
                                          <p:spTgt spid="6"/>
                                        </p:tgtEl>
                                      </p:cBhvr>
                                    </p:cmd>
                                  </p:childTnLst>
                                </p:cTn>
                              </p:par>
                            </p:childTnLst>
                          </p:cTn>
                        </p:par>
                        <p:par>
                          <p:cTn id="7" fill="hold">
                            <p:stCondLst>
                              <p:cond delay="22403"/>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repeatCount="indefinite" fill="hold" display="0">
                  <p:stCondLst>
                    <p:cond delay="indefinite"/>
                  </p:stCondLst>
                  <p:endCondLst>
                    <p:cond evt="onStopAudio" delay="0">
                      <p:tgtEl>
                        <p:sldTgt/>
                      </p:tgtEl>
                    </p:cond>
                  </p:endCondLst>
                </p:cTn>
                <p:tgtEl>
                  <p:spTgt spid="6"/>
                </p:tgtEl>
              </p:cMediaNode>
            </p:audio>
          </p:childTnLst>
        </p:cTn>
      </p:par>
    </p:tnLst>
    <p:bldLst>
      <p:bldP spid="10" grpId="0" animBg="1"/>
      <p:bldP spid="8" grpId="0"/>
      <p:bldP spid="11" grpId="0"/>
    </p:bldLst>
  </p:timing>
</p:sld>
</file>

<file path=ppt/theme/theme1.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640</Words>
  <Application>Microsoft Office PowerPoint</Application>
  <PresentationFormat>Widescreen</PresentationFormat>
  <Paragraphs>93</Paragraphs>
  <Slides>33</Slides>
  <Notes>11</Notes>
  <HiddenSlides>0</HiddenSlides>
  <MMClips>2</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33</vt:i4>
      </vt:variant>
    </vt:vector>
  </HeadingPairs>
  <TitlesOfParts>
    <vt:vector size="50" baseType="lpstr">
      <vt:lpstr>等线</vt:lpstr>
      <vt:lpstr>iCiel Baliho Script</vt:lpstr>
      <vt:lpstr>Pacifico</vt:lpstr>
      <vt:lpstr>字魂59号-创粗黑</vt:lpstr>
      <vt:lpstr>Arial</vt:lpstr>
      <vt:lpstr>Arial-Rounded</vt:lpstr>
      <vt:lpstr>Calibri</vt:lpstr>
      <vt:lpstr>Coiny</vt:lpstr>
      <vt:lpstr>Forte</vt:lpstr>
      <vt:lpstr>Georgia</vt:lpstr>
      <vt:lpstr>Tahoma</vt:lpstr>
      <vt:lpstr>Times New Roman</vt:lpstr>
      <vt:lpstr>Trebuchet MS</vt:lpstr>
      <vt:lpstr>Wingdings 3</vt:lpstr>
      <vt:lpstr>平面</vt:lpstr>
      <vt:lpstr>2_Office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29</cp:revision>
  <dcterms:created xsi:type="dcterms:W3CDTF">2022-07-15T22:28:39Z</dcterms:created>
  <dcterms:modified xsi:type="dcterms:W3CDTF">2022-07-19T01:14:47Z</dcterms:modified>
</cp:coreProperties>
</file>