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29" r:id="rId4"/>
  </p:sldMasterIdLst>
  <p:notesMasterIdLst>
    <p:notesMasterId r:id="rId21"/>
  </p:notesMasterIdLst>
  <p:sldIdLst>
    <p:sldId id="2884" r:id="rId5"/>
    <p:sldId id="264" r:id="rId6"/>
    <p:sldId id="2896" r:id="rId7"/>
    <p:sldId id="2897" r:id="rId8"/>
    <p:sldId id="258" r:id="rId9"/>
    <p:sldId id="259" r:id="rId10"/>
    <p:sldId id="2898" r:id="rId11"/>
    <p:sldId id="261" r:id="rId12"/>
    <p:sldId id="262" r:id="rId13"/>
    <p:sldId id="263" r:id="rId14"/>
    <p:sldId id="265" r:id="rId15"/>
    <p:sldId id="260" r:id="rId16"/>
    <p:sldId id="327" r:id="rId17"/>
    <p:sldId id="331" r:id="rId18"/>
    <p:sldId id="332" r:id="rId19"/>
    <p:sldId id="28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94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0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33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1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56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0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22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3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09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57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7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6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5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slide" Target="slide10.xml"/><Relationship Id="rId25" Type="http://schemas.openxmlformats.org/officeDocument/2006/relationships/image" Target="../media/image13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7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091734" y="1431697"/>
            <a:ext cx="7710765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6233" y="1461224"/>
            <a:ext cx="22397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+ 3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4382774" y="2104717"/>
            <a:ext cx="6595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523" y="473631"/>
            <a:ext cx="2230362" cy="991397"/>
          </a:xfrm>
          <a:prstGeom prst="rect">
            <a:avLst/>
          </a:prstGeom>
          <a:noFill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447" y="4355029"/>
            <a:ext cx="1914050" cy="1914050"/>
          </a:xfrm>
          <a:prstGeom prst="rect">
            <a:avLst/>
          </a:prstGeom>
        </p:spPr>
      </p:pic>
      <p:grpSp>
        <p:nvGrpSpPr>
          <p:cNvPr id="113" name="Group 13"/>
          <p:cNvGrpSpPr/>
          <p:nvPr/>
        </p:nvGrpSpPr>
        <p:grpSpPr>
          <a:xfrm>
            <a:off x="527567" y="2190399"/>
            <a:ext cx="3686056" cy="1867368"/>
            <a:chOff x="429755" y="1406285"/>
            <a:chExt cx="2954747" cy="1140119"/>
          </a:xfrm>
        </p:grpSpPr>
        <p:sp>
          <p:nvSpPr>
            <p:cNvPr id="114" name="Cloud Callout 113"/>
            <p:cNvSpPr/>
            <p:nvPr/>
          </p:nvSpPr>
          <p:spPr>
            <a:xfrm>
              <a:off x="429755" y="1406285"/>
              <a:ext cx="2954747" cy="114011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55709" y="1579802"/>
              <a:ext cx="2568007" cy="73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những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nào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ghi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phép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tính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kết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quả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bằng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4?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5885648" y="1465028"/>
            <a:ext cx="1793232" cy="1775320"/>
            <a:chOff x="4415768" y="1099054"/>
            <a:chExt cx="1345391" cy="1331952"/>
          </a:xfrm>
        </p:grpSpPr>
        <p:sp>
          <p:nvSpPr>
            <p:cNvPr id="116" name="Rectangle 115"/>
            <p:cNvSpPr/>
            <p:nvPr/>
          </p:nvSpPr>
          <p:spPr>
            <a:xfrm>
              <a:off x="4984595" y="1795346"/>
              <a:ext cx="267629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2" name="Picture 4" descr="F:\AAA-LÀM ẢNH SLIDE\Bai13-LT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5768" y="1099054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29" name="Group 128"/>
          <p:cNvGrpSpPr/>
          <p:nvPr/>
        </p:nvGrpSpPr>
        <p:grpSpPr>
          <a:xfrm>
            <a:off x="8665050" y="1346122"/>
            <a:ext cx="1793232" cy="1775320"/>
            <a:chOff x="6501043" y="1009843"/>
            <a:chExt cx="1345391" cy="1331952"/>
          </a:xfrm>
        </p:grpSpPr>
        <p:sp>
          <p:nvSpPr>
            <p:cNvPr id="117" name="Rectangle 116"/>
            <p:cNvSpPr/>
            <p:nvPr/>
          </p:nvSpPr>
          <p:spPr>
            <a:xfrm>
              <a:off x="7036420" y="1717288"/>
              <a:ext cx="30108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3" name="Picture 5" descr="F:\AAA-LÀM ẢNH SLIDE\Bai13-LT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01043" y="1009843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33" name="Group 132"/>
          <p:cNvGrpSpPr/>
          <p:nvPr/>
        </p:nvGrpSpPr>
        <p:grpSpPr>
          <a:xfrm>
            <a:off x="3906642" y="2995935"/>
            <a:ext cx="1739496" cy="1775321"/>
            <a:chOff x="2930998" y="2247632"/>
            <a:chExt cx="1305075" cy="1331953"/>
          </a:xfrm>
        </p:grpSpPr>
        <p:sp>
          <p:nvSpPr>
            <p:cNvPr id="119" name="Rectangle 118"/>
            <p:cNvSpPr/>
            <p:nvPr/>
          </p:nvSpPr>
          <p:spPr>
            <a:xfrm>
              <a:off x="3445727" y="2988527"/>
              <a:ext cx="345688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4" name="Picture 6" descr="F:\AAA-LÀM ẢNH SLIDE\Bai13-LT-1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0998" y="2247632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130" name="Group 129"/>
          <p:cNvGrpSpPr/>
          <p:nvPr/>
        </p:nvGrpSpPr>
        <p:grpSpPr>
          <a:xfrm>
            <a:off x="10223462" y="3053112"/>
            <a:ext cx="1739496" cy="1775321"/>
            <a:chOff x="7670258" y="2290530"/>
            <a:chExt cx="1305075" cy="1331953"/>
          </a:xfrm>
        </p:grpSpPr>
        <p:sp>
          <p:nvSpPr>
            <p:cNvPr id="118" name="Rectangle 117"/>
            <p:cNvSpPr/>
            <p:nvPr/>
          </p:nvSpPr>
          <p:spPr>
            <a:xfrm>
              <a:off x="8151541" y="3044283"/>
              <a:ext cx="301083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5" name="Picture 7" descr="F:\AAA-LÀM ẢNH SLIDE\Bai13-LT-1(4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70258" y="2290530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131" name="Group 130"/>
          <p:cNvGrpSpPr/>
          <p:nvPr/>
        </p:nvGrpSpPr>
        <p:grpSpPr>
          <a:xfrm>
            <a:off x="8282916" y="4269349"/>
            <a:ext cx="1739496" cy="1775321"/>
            <a:chOff x="6142548" y="3429661"/>
            <a:chExt cx="1305075" cy="1331953"/>
          </a:xfrm>
        </p:grpSpPr>
        <p:sp>
          <p:nvSpPr>
            <p:cNvPr id="121" name="Rectangle 120"/>
            <p:cNvSpPr/>
            <p:nvPr/>
          </p:nvSpPr>
          <p:spPr>
            <a:xfrm>
              <a:off x="6556917" y="4148254"/>
              <a:ext cx="301083" cy="2564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6" name="Picture 8" descr="F:\AAA-LÀM ẢNH SLIDE\Bai13-LT-1(5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42548" y="3429661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132" name="Group 131"/>
          <p:cNvGrpSpPr/>
          <p:nvPr/>
        </p:nvGrpSpPr>
        <p:grpSpPr>
          <a:xfrm>
            <a:off x="5575199" y="4601504"/>
            <a:ext cx="1743476" cy="1472799"/>
            <a:chOff x="4178346" y="3717579"/>
            <a:chExt cx="1308061" cy="1104983"/>
          </a:xfrm>
        </p:grpSpPr>
        <p:sp>
          <p:nvSpPr>
            <p:cNvPr id="120" name="Rectangle 119"/>
            <p:cNvSpPr/>
            <p:nvPr/>
          </p:nvSpPr>
          <p:spPr>
            <a:xfrm>
              <a:off x="4638907" y="4326673"/>
              <a:ext cx="490654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7" name="Picture 9" descr="F:\AAA-LÀM ẢNH SLIDE\Bai13-LT-1(6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78346" y="3717579"/>
              <a:ext cx="1308061" cy="1104983"/>
            </a:xfrm>
            <a:prstGeom prst="rect">
              <a:avLst/>
            </a:prstGeom>
            <a:noFill/>
          </p:spPr>
        </p:pic>
      </p:grpSp>
      <p:sp>
        <p:nvSpPr>
          <p:cNvPr id="28" name="Rectangle 27"/>
          <p:cNvSpPr/>
          <p:nvPr/>
        </p:nvSpPr>
        <p:spPr>
          <a:xfrm>
            <a:off x="1541302" y="1346122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5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PDF-SGK\PNG\Bai13-LT2-2.png"/>
          <p:cNvPicPr>
            <a:picLocks noChangeAspect="1" noChangeArrowheads="1"/>
          </p:cNvPicPr>
          <p:nvPr/>
        </p:nvPicPr>
        <p:blipFill>
          <a:blip r:embed="rId2"/>
          <a:srcRect l="17175" t="61816" r="9814" b="13636"/>
          <a:stretch>
            <a:fillRect/>
          </a:stretch>
        </p:blipFill>
        <p:spPr bwMode="auto">
          <a:xfrm>
            <a:off x="1049989" y="1539672"/>
            <a:ext cx="10136402" cy="4598934"/>
          </a:xfrm>
          <a:prstGeom prst="rect">
            <a:avLst/>
          </a:prstGeom>
          <a:noFill/>
        </p:spPr>
      </p:pic>
      <p:grpSp>
        <p:nvGrpSpPr>
          <p:cNvPr id="86" name="Group 85"/>
          <p:cNvGrpSpPr/>
          <p:nvPr/>
        </p:nvGrpSpPr>
        <p:grpSpPr>
          <a:xfrm>
            <a:off x="2308907" y="3448545"/>
            <a:ext cx="547602" cy="584647"/>
            <a:chOff x="5268391" y="3740284"/>
            <a:chExt cx="806199" cy="889812"/>
          </a:xfrm>
        </p:grpSpPr>
        <p:sp>
          <p:nvSpPr>
            <p:cNvPr id="87" name="Rounded Rectangle 8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308907" y="3448546"/>
            <a:ext cx="547604" cy="592340"/>
            <a:chOff x="5268391" y="3716837"/>
            <a:chExt cx="806199" cy="901517"/>
          </a:xfrm>
        </p:grpSpPr>
        <p:sp>
          <p:nvSpPr>
            <p:cNvPr id="90" name="Rounded Rectangle 89"/>
            <p:cNvSpPr/>
            <p:nvPr/>
          </p:nvSpPr>
          <p:spPr>
            <a:xfrm>
              <a:off x="5268391" y="3812156"/>
              <a:ext cx="806199" cy="806198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305909" y="3716837"/>
              <a:ext cx="578669" cy="889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473729" y="4937103"/>
            <a:ext cx="547602" cy="584647"/>
            <a:chOff x="5268391" y="3740284"/>
            <a:chExt cx="806199" cy="889812"/>
          </a:xfrm>
        </p:grpSpPr>
        <p:sp>
          <p:nvSpPr>
            <p:cNvPr id="93" name="Rounded Rectangle 9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473728" y="4937105"/>
            <a:ext cx="547603" cy="592341"/>
            <a:chOff x="5268391" y="3716837"/>
            <a:chExt cx="806199" cy="901518"/>
          </a:xfrm>
        </p:grpSpPr>
        <p:sp>
          <p:nvSpPr>
            <p:cNvPr id="96" name="Rounded Rectangle 9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327793" y="3716837"/>
              <a:ext cx="578670" cy="889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200554" y="1845725"/>
            <a:ext cx="547602" cy="584647"/>
            <a:chOff x="5268391" y="3740284"/>
            <a:chExt cx="806199" cy="889812"/>
          </a:xfrm>
        </p:grpSpPr>
        <p:sp>
          <p:nvSpPr>
            <p:cNvPr id="99" name="Rounded Rectangle 9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200555" y="1845727"/>
            <a:ext cx="547604" cy="592341"/>
            <a:chOff x="5268391" y="3716837"/>
            <a:chExt cx="806199" cy="901518"/>
          </a:xfrm>
        </p:grpSpPr>
        <p:sp>
          <p:nvSpPr>
            <p:cNvPr id="102" name="Rounded Rectangle 10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305909" y="3716837"/>
              <a:ext cx="578669" cy="889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8577357" y="5146576"/>
            <a:ext cx="547602" cy="584647"/>
            <a:chOff x="5268391" y="3740284"/>
            <a:chExt cx="806199" cy="889812"/>
          </a:xfrm>
        </p:grpSpPr>
        <p:sp>
          <p:nvSpPr>
            <p:cNvPr id="105" name="Rounded Rectangle 10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8577356" y="5146578"/>
            <a:ext cx="547603" cy="592341"/>
            <a:chOff x="5268391" y="3716837"/>
            <a:chExt cx="806199" cy="901518"/>
          </a:xfrm>
        </p:grpSpPr>
        <p:sp>
          <p:nvSpPr>
            <p:cNvPr id="108" name="Rounded Rectangle 10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327793" y="3716837"/>
              <a:ext cx="578670" cy="889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8827013" y="2214364"/>
            <a:ext cx="547602" cy="584647"/>
            <a:chOff x="5268391" y="3740284"/>
            <a:chExt cx="806199" cy="889812"/>
          </a:xfrm>
        </p:grpSpPr>
        <p:sp>
          <p:nvSpPr>
            <p:cNvPr id="111" name="Rounded Rectangle 11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8827008" y="2214366"/>
            <a:ext cx="547603" cy="592341"/>
            <a:chOff x="5268391" y="3716837"/>
            <a:chExt cx="806199" cy="901518"/>
          </a:xfrm>
        </p:grpSpPr>
        <p:sp>
          <p:nvSpPr>
            <p:cNvPr id="114" name="Rounded Rectangle 11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335657" y="3716837"/>
              <a:ext cx="578670" cy="889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0385397" y="3744182"/>
            <a:ext cx="547602" cy="584647"/>
            <a:chOff x="5268391" y="3740284"/>
            <a:chExt cx="806199" cy="889812"/>
          </a:xfrm>
        </p:grpSpPr>
        <p:sp>
          <p:nvSpPr>
            <p:cNvPr id="117" name="Rounded Rectangle 11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0385392" y="3744184"/>
            <a:ext cx="547603" cy="592341"/>
            <a:chOff x="5268391" y="3716837"/>
            <a:chExt cx="806199" cy="901518"/>
          </a:xfrm>
        </p:grpSpPr>
        <p:sp>
          <p:nvSpPr>
            <p:cNvPr id="120" name="Rounded Rectangle 11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335657" y="3716837"/>
              <a:ext cx="578670" cy="889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609" y="548275"/>
            <a:ext cx="2230362" cy="991397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288763" y="1413455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96327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3" descr="F:\AAA-LÀM ẢNH SLIDE\Bai13-LT-3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1232" y="893901"/>
            <a:ext cx="5966539" cy="5672480"/>
          </a:xfrm>
          <a:prstGeom prst="rect">
            <a:avLst/>
          </a:prstGeom>
          <a:noFill/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505" y="4376584"/>
            <a:ext cx="1914050" cy="1914050"/>
          </a:xfrm>
          <a:prstGeom prst="rect">
            <a:avLst/>
          </a:prstGeom>
        </p:spPr>
      </p:pic>
      <p:grpSp>
        <p:nvGrpSpPr>
          <p:cNvPr id="88" name="Group 13"/>
          <p:cNvGrpSpPr/>
          <p:nvPr/>
        </p:nvGrpSpPr>
        <p:grpSpPr>
          <a:xfrm>
            <a:off x="925476" y="2332943"/>
            <a:ext cx="3513139" cy="1836566"/>
            <a:chOff x="490080" y="1397443"/>
            <a:chExt cx="2233240" cy="1253781"/>
          </a:xfrm>
        </p:grpSpPr>
        <p:sp>
          <p:nvSpPr>
            <p:cNvPr id="89" name="Cloud Callout 88"/>
            <p:cNvSpPr/>
            <p:nvPr/>
          </p:nvSpPr>
          <p:spPr>
            <a:xfrm>
              <a:off x="490080" y="1397443"/>
              <a:ext cx="2233240" cy="114011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65552" y="1606978"/>
              <a:ext cx="1871797" cy="104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Tìm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kết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quả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phép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tính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ghi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trên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mỗi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quả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bưởi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5931174" y="2615671"/>
            <a:ext cx="843324" cy="905600"/>
            <a:chOff x="4449926" y="1962335"/>
            <a:chExt cx="632713" cy="679436"/>
          </a:xfrm>
        </p:grpSpPr>
        <p:pic>
          <p:nvPicPr>
            <p:cNvPr id="3080" name="Picture 8" descr="F:\AAA-LÀM ẢNH SLIDE\Bai13-LT-3(3).png"/>
            <p:cNvPicPr>
              <a:picLocks noChangeAspect="1" noChangeArrowheads="1"/>
            </p:cNvPicPr>
            <p:nvPr/>
          </p:nvPicPr>
          <p:blipFill>
            <a:blip r:embed="rId4" cstate="print"/>
            <a:srcRect l="23040" t="23040" r="24960" b="21120"/>
            <a:stretch>
              <a:fillRect/>
            </a:stretch>
          </p:blipFill>
          <p:spPr bwMode="auto">
            <a:xfrm>
              <a:off x="4449926" y="196233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2" name="TextBox 111"/>
            <p:cNvSpPr txBox="1"/>
            <p:nvPr/>
          </p:nvSpPr>
          <p:spPr>
            <a:xfrm>
              <a:off x="4518527" y="2164429"/>
              <a:ext cx="49213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0 + 4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6833392" y="2172479"/>
            <a:ext cx="843325" cy="905600"/>
            <a:chOff x="5126820" y="1629826"/>
            <a:chExt cx="632713" cy="679436"/>
          </a:xfrm>
        </p:grpSpPr>
        <p:pic>
          <p:nvPicPr>
            <p:cNvPr id="3081" name="Picture 9" descr="F:\AAA-LÀM ẢNH SLIDE\Bai13-LT-3(4).png"/>
            <p:cNvPicPr>
              <a:picLocks noChangeAspect="1" noChangeArrowheads="1"/>
            </p:cNvPicPr>
            <p:nvPr/>
          </p:nvPicPr>
          <p:blipFill>
            <a:blip r:embed="rId5" cstate="print"/>
            <a:srcRect l="23040" t="23040" r="24960" b="21120"/>
            <a:stretch>
              <a:fillRect/>
            </a:stretch>
          </p:blipFill>
          <p:spPr bwMode="auto">
            <a:xfrm>
              <a:off x="5126820" y="162982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3" name="TextBox 112"/>
            <p:cNvSpPr txBox="1"/>
            <p:nvPr/>
          </p:nvSpPr>
          <p:spPr>
            <a:xfrm>
              <a:off x="5227569" y="1847646"/>
              <a:ext cx="458458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8 - 3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292405" y="3367512"/>
            <a:ext cx="843324" cy="905600"/>
            <a:chOff x="5471204" y="2526412"/>
            <a:chExt cx="632713" cy="679436"/>
          </a:xfrm>
        </p:grpSpPr>
        <p:pic>
          <p:nvPicPr>
            <p:cNvPr id="3082" name="Picture 10" descr="F:\AAA-LÀM ẢNH SLIDE\Bai13-LT-3(5).png"/>
            <p:cNvPicPr>
              <a:picLocks noChangeAspect="1" noChangeArrowheads="1"/>
            </p:cNvPicPr>
            <p:nvPr/>
          </p:nvPicPr>
          <p:blipFill>
            <a:blip r:embed="rId6" cstate="print"/>
            <a:srcRect l="23040" t="23040" r="24960" b="21120"/>
            <a:stretch>
              <a:fillRect/>
            </a:stretch>
          </p:blipFill>
          <p:spPr bwMode="auto">
            <a:xfrm>
              <a:off x="5471204" y="2526412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4" name="TextBox 113"/>
            <p:cNvSpPr txBox="1"/>
            <p:nvPr/>
          </p:nvSpPr>
          <p:spPr>
            <a:xfrm>
              <a:off x="5551082" y="2806565"/>
              <a:ext cx="49213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2 + 3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7506093" y="1563091"/>
            <a:ext cx="843325" cy="905600"/>
            <a:chOff x="5631521" y="1172626"/>
            <a:chExt cx="632713" cy="679436"/>
          </a:xfrm>
        </p:grpSpPr>
        <p:pic>
          <p:nvPicPr>
            <p:cNvPr id="3083" name="Picture 11" descr="F:\AAA-LÀM ẢNH SLIDE\Bai13-LT-3(6).png"/>
            <p:cNvPicPr>
              <a:picLocks noChangeAspect="1" noChangeArrowheads="1"/>
            </p:cNvPicPr>
            <p:nvPr/>
          </p:nvPicPr>
          <p:blipFill>
            <a:blip r:embed="rId7" cstate="print"/>
            <a:srcRect l="23040" t="23040" r="24960" b="21120"/>
            <a:stretch>
              <a:fillRect/>
            </a:stretch>
          </p:blipFill>
          <p:spPr bwMode="auto">
            <a:xfrm>
              <a:off x="5631521" y="117262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5" name="TextBox 114"/>
            <p:cNvSpPr txBox="1"/>
            <p:nvPr/>
          </p:nvSpPr>
          <p:spPr>
            <a:xfrm>
              <a:off x="5674490" y="1410983"/>
              <a:ext cx="458458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7 - 2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498179" y="2512786"/>
            <a:ext cx="843325" cy="905600"/>
            <a:chOff x="5625583" y="1885145"/>
            <a:chExt cx="632713" cy="679436"/>
          </a:xfrm>
        </p:grpSpPr>
        <p:pic>
          <p:nvPicPr>
            <p:cNvPr id="3084" name="Picture 12" descr="F:\AAA-LÀM ẢNH SLIDE\Bai13-LT-3(7).png"/>
            <p:cNvPicPr>
              <a:picLocks noChangeAspect="1" noChangeArrowheads="1"/>
            </p:cNvPicPr>
            <p:nvPr/>
          </p:nvPicPr>
          <p:blipFill>
            <a:blip r:embed="rId8" cstate="print"/>
            <a:srcRect l="23040" t="23040" r="24960" b="21120"/>
            <a:stretch>
              <a:fillRect/>
            </a:stretch>
          </p:blipFill>
          <p:spPr bwMode="auto">
            <a:xfrm>
              <a:off x="5625583" y="188514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6" name="TextBox 115"/>
            <p:cNvSpPr txBox="1"/>
            <p:nvPr/>
          </p:nvSpPr>
          <p:spPr>
            <a:xfrm>
              <a:off x="5713873" y="2118189"/>
              <a:ext cx="458458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3 - 1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996760" y="3201317"/>
            <a:ext cx="843324" cy="905600"/>
            <a:chOff x="5999654" y="2401722"/>
            <a:chExt cx="632713" cy="679436"/>
          </a:xfrm>
        </p:grpSpPr>
        <p:pic>
          <p:nvPicPr>
            <p:cNvPr id="3085" name="Picture 13" descr="F:\AAA-LÀM ẢNH SLIDE\Bai13-LT-3(8).png"/>
            <p:cNvPicPr>
              <a:picLocks noChangeAspect="1" noChangeArrowheads="1"/>
            </p:cNvPicPr>
            <p:nvPr/>
          </p:nvPicPr>
          <p:blipFill>
            <a:blip r:embed="rId9" cstate="print"/>
            <a:srcRect l="23040" t="23040" r="24960" b="21120"/>
            <a:stretch>
              <a:fillRect/>
            </a:stretch>
          </p:blipFill>
          <p:spPr bwMode="auto">
            <a:xfrm>
              <a:off x="5999654" y="2401722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7" name="TextBox 116"/>
            <p:cNvSpPr txBox="1"/>
            <p:nvPr/>
          </p:nvSpPr>
          <p:spPr>
            <a:xfrm>
              <a:off x="6063658" y="2626766"/>
              <a:ext cx="516186" cy="269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733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10 - 4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8194615" y="1428551"/>
            <a:ext cx="843324" cy="905600"/>
            <a:chOff x="6148097" y="1071686"/>
            <a:chExt cx="632713" cy="679436"/>
          </a:xfrm>
        </p:grpSpPr>
        <p:pic>
          <p:nvPicPr>
            <p:cNvPr id="3086" name="Picture 14" descr="F:\AAA-LÀM ẢNH SLIDE\Bai13-LT-3(9).png"/>
            <p:cNvPicPr>
              <a:picLocks noChangeAspect="1" noChangeArrowheads="1"/>
            </p:cNvPicPr>
            <p:nvPr/>
          </p:nvPicPr>
          <p:blipFill>
            <a:blip r:embed="rId10" cstate="print"/>
            <a:srcRect l="23040" t="23040" r="24960" b="21120"/>
            <a:stretch>
              <a:fillRect/>
            </a:stretch>
          </p:blipFill>
          <p:spPr bwMode="auto">
            <a:xfrm>
              <a:off x="6148097" y="107168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8" name="TextBox 117"/>
            <p:cNvSpPr txBox="1"/>
            <p:nvPr/>
          </p:nvSpPr>
          <p:spPr>
            <a:xfrm>
              <a:off x="6248012" y="1294549"/>
              <a:ext cx="49213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3 + 3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8827756" y="2409902"/>
            <a:ext cx="843325" cy="905600"/>
            <a:chOff x="6623111" y="1807955"/>
            <a:chExt cx="632713" cy="679436"/>
          </a:xfrm>
        </p:grpSpPr>
        <p:pic>
          <p:nvPicPr>
            <p:cNvPr id="3087" name="Picture 15" descr="F:\AAA-LÀM ẢNH SLIDE\Bai13-LT-3(10).png"/>
            <p:cNvPicPr>
              <a:picLocks noChangeAspect="1" noChangeArrowheads="1"/>
            </p:cNvPicPr>
            <p:nvPr/>
          </p:nvPicPr>
          <p:blipFill>
            <a:blip r:embed="rId11" cstate="print"/>
            <a:srcRect l="23040" t="23040" r="24960" b="21120"/>
            <a:stretch>
              <a:fillRect/>
            </a:stretch>
          </p:blipFill>
          <p:spPr bwMode="auto">
            <a:xfrm>
              <a:off x="6623111" y="180795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9" name="TextBox 118"/>
            <p:cNvSpPr txBox="1"/>
            <p:nvPr/>
          </p:nvSpPr>
          <p:spPr>
            <a:xfrm>
              <a:off x="6741291" y="2015455"/>
              <a:ext cx="458458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8 - 4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9563760" y="2077509"/>
            <a:ext cx="843324" cy="905600"/>
            <a:chOff x="7175313" y="1558574"/>
            <a:chExt cx="632713" cy="679436"/>
          </a:xfrm>
        </p:grpSpPr>
        <p:pic>
          <p:nvPicPr>
            <p:cNvPr id="3089" name="Picture 17" descr="F:\AAA-LÀM ẢNH SLIDE\Bai13-LT-3(12).png"/>
            <p:cNvPicPr>
              <a:picLocks noChangeAspect="1" noChangeArrowheads="1"/>
            </p:cNvPicPr>
            <p:nvPr/>
          </p:nvPicPr>
          <p:blipFill>
            <a:blip r:embed="rId12" cstate="print"/>
            <a:srcRect l="23040" t="23040" r="24960" b="21120"/>
            <a:stretch>
              <a:fillRect/>
            </a:stretch>
          </p:blipFill>
          <p:spPr bwMode="auto">
            <a:xfrm>
              <a:off x="7175313" y="1558574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20" name="TextBox 119"/>
            <p:cNvSpPr txBox="1"/>
            <p:nvPr/>
          </p:nvSpPr>
          <p:spPr>
            <a:xfrm>
              <a:off x="7237755" y="1787710"/>
              <a:ext cx="49213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2 + 4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9389648" y="2932234"/>
            <a:ext cx="843324" cy="905600"/>
            <a:chOff x="7044684" y="2199840"/>
            <a:chExt cx="632713" cy="679436"/>
          </a:xfrm>
        </p:grpSpPr>
        <p:pic>
          <p:nvPicPr>
            <p:cNvPr id="3088" name="Picture 16" descr="F:\AAA-LÀM ẢNH SLIDE\Bai13-LT-3(11).png"/>
            <p:cNvPicPr>
              <a:picLocks noChangeAspect="1" noChangeArrowheads="1"/>
            </p:cNvPicPr>
            <p:nvPr/>
          </p:nvPicPr>
          <p:blipFill>
            <a:blip r:embed="rId13" cstate="print"/>
            <a:srcRect l="23040" t="23040" r="24960" b="21120"/>
            <a:stretch>
              <a:fillRect/>
            </a:stretch>
          </p:blipFill>
          <p:spPr bwMode="auto">
            <a:xfrm>
              <a:off x="7044684" y="2199840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21" name="TextBox 120"/>
            <p:cNvSpPr txBox="1"/>
            <p:nvPr/>
          </p:nvSpPr>
          <p:spPr>
            <a:xfrm>
              <a:off x="7136724" y="2443544"/>
              <a:ext cx="49213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4 + 1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929242" y="2614464"/>
            <a:ext cx="843325" cy="905600"/>
            <a:chOff x="4449926" y="1962335"/>
            <a:chExt cx="632713" cy="679436"/>
          </a:xfrm>
        </p:grpSpPr>
        <p:pic>
          <p:nvPicPr>
            <p:cNvPr id="133" name="Picture 8" descr="F:\AAA-LÀM ẢNH SLIDE\Bai13-LT-3(3).png"/>
            <p:cNvPicPr>
              <a:picLocks noChangeAspect="1" noChangeArrowheads="1"/>
            </p:cNvPicPr>
            <p:nvPr/>
          </p:nvPicPr>
          <p:blipFill>
            <a:blip r:embed="rId4" cstate="print"/>
            <a:srcRect l="23040" t="23040" r="24960" b="21120"/>
            <a:stretch>
              <a:fillRect/>
            </a:stretch>
          </p:blipFill>
          <p:spPr bwMode="auto">
            <a:xfrm>
              <a:off x="4449926" y="196233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34" name="TextBox 133"/>
            <p:cNvSpPr txBox="1"/>
            <p:nvPr/>
          </p:nvSpPr>
          <p:spPr>
            <a:xfrm>
              <a:off x="4608136" y="2076687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6831454" y="2171272"/>
            <a:ext cx="843325" cy="905600"/>
            <a:chOff x="5126820" y="1629826"/>
            <a:chExt cx="632713" cy="679436"/>
          </a:xfrm>
        </p:grpSpPr>
        <p:pic>
          <p:nvPicPr>
            <p:cNvPr id="136" name="Picture 9" descr="F:\AAA-LÀM ẢNH SLIDE\Bai13-LT-3(4).png"/>
            <p:cNvPicPr>
              <a:picLocks noChangeAspect="1" noChangeArrowheads="1"/>
            </p:cNvPicPr>
            <p:nvPr/>
          </p:nvPicPr>
          <p:blipFill>
            <a:blip r:embed="rId5" cstate="print"/>
            <a:srcRect l="23040" t="23040" r="24960" b="21120"/>
            <a:stretch>
              <a:fillRect/>
            </a:stretch>
          </p:blipFill>
          <p:spPr bwMode="auto">
            <a:xfrm>
              <a:off x="5126820" y="162982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37" name="TextBox 136"/>
            <p:cNvSpPr txBox="1"/>
            <p:nvPr/>
          </p:nvSpPr>
          <p:spPr>
            <a:xfrm>
              <a:off x="5309537" y="1769140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5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7290474" y="3366305"/>
            <a:ext cx="843325" cy="905601"/>
            <a:chOff x="5471204" y="2526412"/>
            <a:chExt cx="632713" cy="679436"/>
          </a:xfrm>
        </p:grpSpPr>
        <p:pic>
          <p:nvPicPr>
            <p:cNvPr id="139" name="Picture 10" descr="F:\AAA-LÀM ẢNH SLIDE\Bai13-LT-3(5).png"/>
            <p:cNvPicPr>
              <a:picLocks noChangeAspect="1" noChangeArrowheads="1"/>
            </p:cNvPicPr>
            <p:nvPr/>
          </p:nvPicPr>
          <p:blipFill>
            <a:blip r:embed="rId6" cstate="print"/>
            <a:srcRect l="23040" t="23040" r="24960" b="21120"/>
            <a:stretch>
              <a:fillRect/>
            </a:stretch>
          </p:blipFill>
          <p:spPr bwMode="auto">
            <a:xfrm>
              <a:off x="5471204" y="2526412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40" name="TextBox 139"/>
            <p:cNvSpPr txBox="1"/>
            <p:nvPr/>
          </p:nvSpPr>
          <p:spPr>
            <a:xfrm>
              <a:off x="5645308" y="2714205"/>
              <a:ext cx="294894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5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7504155" y="1561882"/>
            <a:ext cx="843325" cy="905600"/>
            <a:chOff x="5631521" y="1172626"/>
            <a:chExt cx="632713" cy="679436"/>
          </a:xfrm>
        </p:grpSpPr>
        <p:pic>
          <p:nvPicPr>
            <p:cNvPr id="142" name="Picture 11" descr="F:\AAA-LÀM ẢNH SLIDE\Bai13-LT-3(6).png"/>
            <p:cNvPicPr>
              <a:picLocks noChangeAspect="1" noChangeArrowheads="1"/>
            </p:cNvPicPr>
            <p:nvPr/>
          </p:nvPicPr>
          <p:blipFill>
            <a:blip r:embed="rId7" cstate="print"/>
            <a:srcRect l="23040" t="23040" r="24960" b="21120"/>
            <a:stretch>
              <a:fillRect/>
            </a:stretch>
          </p:blipFill>
          <p:spPr bwMode="auto">
            <a:xfrm>
              <a:off x="5631521" y="117262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43" name="TextBox 142"/>
            <p:cNvSpPr txBox="1"/>
            <p:nvPr/>
          </p:nvSpPr>
          <p:spPr>
            <a:xfrm>
              <a:off x="5756458" y="1318623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5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7496241" y="2511578"/>
            <a:ext cx="843325" cy="905600"/>
            <a:chOff x="5625583" y="1885145"/>
            <a:chExt cx="632713" cy="679436"/>
          </a:xfrm>
        </p:grpSpPr>
        <p:pic>
          <p:nvPicPr>
            <p:cNvPr id="145" name="Picture 12" descr="F:\AAA-LÀM ẢNH SLIDE\Bai13-LT-3(7).png"/>
            <p:cNvPicPr>
              <a:picLocks noChangeAspect="1" noChangeArrowheads="1"/>
            </p:cNvPicPr>
            <p:nvPr/>
          </p:nvPicPr>
          <p:blipFill>
            <a:blip r:embed="rId8" cstate="print"/>
            <a:srcRect l="23040" t="23040" r="24960" b="21120"/>
            <a:stretch>
              <a:fillRect/>
            </a:stretch>
          </p:blipFill>
          <p:spPr bwMode="auto">
            <a:xfrm>
              <a:off x="5625583" y="188514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46" name="TextBox 145"/>
            <p:cNvSpPr txBox="1"/>
            <p:nvPr/>
          </p:nvSpPr>
          <p:spPr>
            <a:xfrm>
              <a:off x="5781987" y="2011975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4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7994829" y="3200110"/>
            <a:ext cx="843325" cy="905601"/>
            <a:chOff x="5999654" y="2401722"/>
            <a:chExt cx="632713" cy="679436"/>
          </a:xfrm>
        </p:grpSpPr>
        <p:pic>
          <p:nvPicPr>
            <p:cNvPr id="148" name="Picture 13" descr="F:\AAA-LÀM ẢNH SLIDE\Bai13-LT-3(8).png"/>
            <p:cNvPicPr>
              <a:picLocks noChangeAspect="1" noChangeArrowheads="1"/>
            </p:cNvPicPr>
            <p:nvPr/>
          </p:nvPicPr>
          <p:blipFill>
            <a:blip r:embed="rId9" cstate="print"/>
            <a:srcRect l="23040" t="23040" r="24960" b="21120"/>
            <a:stretch>
              <a:fillRect/>
            </a:stretch>
          </p:blipFill>
          <p:spPr bwMode="auto">
            <a:xfrm>
              <a:off x="5999654" y="2401722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49" name="TextBox 148"/>
            <p:cNvSpPr txBox="1"/>
            <p:nvPr/>
          </p:nvSpPr>
          <p:spPr>
            <a:xfrm>
              <a:off x="6167735" y="2515934"/>
              <a:ext cx="294894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6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8192684" y="1427343"/>
            <a:ext cx="843325" cy="905600"/>
            <a:chOff x="6148097" y="1071686"/>
            <a:chExt cx="632713" cy="679436"/>
          </a:xfrm>
        </p:grpSpPr>
        <p:pic>
          <p:nvPicPr>
            <p:cNvPr id="151" name="Picture 14" descr="F:\AAA-LÀM ẢNH SLIDE\Bai13-LT-3(9).png"/>
            <p:cNvPicPr>
              <a:picLocks noChangeAspect="1" noChangeArrowheads="1"/>
            </p:cNvPicPr>
            <p:nvPr/>
          </p:nvPicPr>
          <p:blipFill>
            <a:blip r:embed="rId10" cstate="print"/>
            <a:srcRect l="23040" t="23040" r="24960" b="21120"/>
            <a:stretch>
              <a:fillRect/>
            </a:stretch>
          </p:blipFill>
          <p:spPr bwMode="auto">
            <a:xfrm>
              <a:off x="6148097" y="107168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52" name="TextBox 151"/>
            <p:cNvSpPr txBox="1"/>
            <p:nvPr/>
          </p:nvSpPr>
          <p:spPr>
            <a:xfrm>
              <a:off x="6333002" y="1197571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6</a:t>
              </a: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8825817" y="2408696"/>
            <a:ext cx="843325" cy="905600"/>
            <a:chOff x="6623111" y="1807955"/>
            <a:chExt cx="632713" cy="679436"/>
          </a:xfrm>
        </p:grpSpPr>
        <p:pic>
          <p:nvPicPr>
            <p:cNvPr id="154" name="Picture 15" descr="F:\AAA-LÀM ẢNH SLIDE\Bai13-LT-3(10).png"/>
            <p:cNvPicPr>
              <a:picLocks noChangeAspect="1" noChangeArrowheads="1"/>
            </p:cNvPicPr>
            <p:nvPr/>
          </p:nvPicPr>
          <p:blipFill>
            <a:blip r:embed="rId11" cstate="print"/>
            <a:srcRect l="23040" t="23040" r="24960" b="21120"/>
            <a:stretch>
              <a:fillRect/>
            </a:stretch>
          </p:blipFill>
          <p:spPr bwMode="auto">
            <a:xfrm>
              <a:off x="6623111" y="180795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55" name="TextBox 154"/>
            <p:cNvSpPr txBox="1"/>
            <p:nvPr/>
          </p:nvSpPr>
          <p:spPr>
            <a:xfrm>
              <a:off x="6809405" y="1923095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4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9561830" y="2076302"/>
            <a:ext cx="843325" cy="905600"/>
            <a:chOff x="7175313" y="1558574"/>
            <a:chExt cx="632713" cy="679436"/>
          </a:xfrm>
        </p:grpSpPr>
        <p:pic>
          <p:nvPicPr>
            <p:cNvPr id="157" name="Picture 17" descr="F:\AAA-LÀM ẢNH SLIDE\Bai13-LT-3(12).png"/>
            <p:cNvPicPr>
              <a:picLocks noChangeAspect="1" noChangeArrowheads="1"/>
            </p:cNvPicPr>
            <p:nvPr/>
          </p:nvPicPr>
          <p:blipFill>
            <a:blip r:embed="rId12" cstate="print"/>
            <a:srcRect l="23040" t="23040" r="24960" b="21120"/>
            <a:stretch>
              <a:fillRect/>
            </a:stretch>
          </p:blipFill>
          <p:spPr bwMode="auto">
            <a:xfrm>
              <a:off x="7175313" y="1558574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58" name="TextBox 157"/>
            <p:cNvSpPr txBox="1"/>
            <p:nvPr/>
          </p:nvSpPr>
          <p:spPr>
            <a:xfrm>
              <a:off x="7318126" y="1690732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6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9387719" y="2931029"/>
            <a:ext cx="843325" cy="905601"/>
            <a:chOff x="7044684" y="2199840"/>
            <a:chExt cx="632713" cy="679436"/>
          </a:xfrm>
        </p:grpSpPr>
        <p:pic>
          <p:nvPicPr>
            <p:cNvPr id="160" name="Picture 16" descr="F:\AAA-LÀM ẢNH SLIDE\Bai13-LT-3(11).png"/>
            <p:cNvPicPr>
              <a:picLocks noChangeAspect="1" noChangeArrowheads="1"/>
            </p:cNvPicPr>
            <p:nvPr/>
          </p:nvPicPr>
          <p:blipFill>
            <a:blip r:embed="rId13" cstate="print"/>
            <a:srcRect l="23040" t="23040" r="24960" b="21120"/>
            <a:stretch>
              <a:fillRect/>
            </a:stretch>
          </p:blipFill>
          <p:spPr bwMode="auto">
            <a:xfrm>
              <a:off x="7044684" y="2199840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61" name="TextBox 160"/>
            <p:cNvSpPr txBox="1"/>
            <p:nvPr/>
          </p:nvSpPr>
          <p:spPr>
            <a:xfrm>
              <a:off x="7226332" y="2397364"/>
              <a:ext cx="294894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5</a:t>
              </a:r>
            </a:p>
          </p:txBody>
        </p:sp>
      </p:grp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7570" y="2003127"/>
            <a:ext cx="50394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4229" y="603734"/>
            <a:ext cx="2230362" cy="991397"/>
          </a:xfrm>
          <a:prstGeom prst="rect">
            <a:avLst/>
          </a:prstGeom>
          <a:noFill/>
        </p:spPr>
      </p:pic>
      <p:sp>
        <p:nvSpPr>
          <p:cNvPr id="73" name="Rectangle 72"/>
          <p:cNvSpPr/>
          <p:nvPr/>
        </p:nvSpPr>
        <p:spPr>
          <a:xfrm>
            <a:off x="1154809" y="1617342"/>
            <a:ext cx="101341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399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36022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54" y="4376584"/>
            <a:ext cx="1914050" cy="1914050"/>
          </a:xfrm>
          <a:prstGeom prst="rect">
            <a:avLst/>
          </a:prstGeom>
        </p:spPr>
      </p:pic>
      <p:grpSp>
        <p:nvGrpSpPr>
          <p:cNvPr id="3" name="Group 13"/>
          <p:cNvGrpSpPr/>
          <p:nvPr/>
        </p:nvGrpSpPr>
        <p:grpSpPr>
          <a:xfrm>
            <a:off x="7867629" y="2397946"/>
            <a:ext cx="3790099" cy="1841523"/>
            <a:chOff x="544276" y="1367495"/>
            <a:chExt cx="2233240" cy="1140119"/>
          </a:xfrm>
        </p:grpSpPr>
        <p:sp>
          <p:nvSpPr>
            <p:cNvPr id="89" name="Cloud Callout 88"/>
            <p:cNvSpPr/>
            <p:nvPr/>
          </p:nvSpPr>
          <p:spPr>
            <a:xfrm>
              <a:off x="544276" y="1367495"/>
              <a:ext cx="2233240" cy="114011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54279" y="1611350"/>
              <a:ext cx="2013233" cy="85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mấy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quả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bưởi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ghi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phép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tính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kết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quả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5?</a:t>
              </a:r>
            </a:p>
          </p:txBody>
        </p:sp>
      </p:grpSp>
      <p:pic>
        <p:nvPicPr>
          <p:cNvPr id="167" name="Picture 3" descr="F:\AAA-LÀM ẢNH SLIDE\Bai13-LT-3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2296" y="745045"/>
            <a:ext cx="5966539" cy="5672480"/>
          </a:xfrm>
          <a:prstGeom prst="rect">
            <a:avLst/>
          </a:prstGeom>
          <a:noFill/>
        </p:spPr>
      </p:pic>
      <p:sp>
        <p:nvSpPr>
          <p:cNvPr id="229" name="Rounded Rectangle 228"/>
          <p:cNvSpPr/>
          <p:nvPr/>
        </p:nvSpPr>
        <p:spPr>
          <a:xfrm>
            <a:off x="7448480" y="1473085"/>
            <a:ext cx="3790099" cy="78774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1866" b="1" dirty="0" err="1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Đáp</a:t>
            </a:r>
            <a:r>
              <a:rPr lang="en-US" sz="1866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1866" b="1" dirty="0" err="1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án</a:t>
            </a:r>
            <a:endParaRPr lang="en-US" sz="1866" b="1" dirty="0">
              <a:solidFill>
                <a:prstClr val="black"/>
              </a:solidFill>
              <a:latin typeface="Calibri" panose="020F0502020204030204" pitchFamily="34" charset="0"/>
              <a:cs typeface="Lato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7448479" y="1473085"/>
            <a:ext cx="3790099" cy="787746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4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bưởi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ghi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phép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tính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kết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5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79519" y="1917250"/>
            <a:ext cx="628277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1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615" y="573977"/>
            <a:ext cx="2230362" cy="99139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002196" y="1473085"/>
            <a:ext cx="101341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399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066892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8 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6233" y="1461224"/>
            <a:ext cx="22397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+ 3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4</a:t>
            </a:r>
          </a:p>
        </p:txBody>
      </p:sp>
      <p:sp>
        <p:nvSpPr>
          <p:cNvPr id="5" name="Rectangle 4"/>
          <p:cNvSpPr/>
          <p:nvPr/>
        </p:nvSpPr>
        <p:spPr>
          <a:xfrm>
            <a:off x="4946271" y="1461224"/>
            <a:ext cx="21996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– 3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 </a:t>
            </a:r>
          </a:p>
        </p:txBody>
      </p:sp>
      <p:sp>
        <p:nvSpPr>
          <p:cNvPr id="5" name="Rectangle 4"/>
          <p:cNvSpPr/>
          <p:nvPr/>
        </p:nvSpPr>
        <p:spPr>
          <a:xfrm>
            <a:off x="4946271" y="1461224"/>
            <a:ext cx="21996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– 3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6233" y="1461224"/>
            <a:ext cx="22397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+ 5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</a:t>
            </a:r>
          </a:p>
        </p:txBody>
      </p:sp>
      <p:sp>
        <p:nvSpPr>
          <p:cNvPr id="5" name="Rectangle 4"/>
          <p:cNvSpPr/>
          <p:nvPr/>
        </p:nvSpPr>
        <p:spPr>
          <a:xfrm>
            <a:off x="4946271" y="1461224"/>
            <a:ext cx="21996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– 6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374</Words>
  <Application>Microsoft Office PowerPoint</Application>
  <PresentationFormat>Widescreen</PresentationFormat>
  <Paragraphs>182</Paragraphs>
  <Slides>16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宋体</vt:lpstr>
      <vt:lpstr>.VnBlack</vt:lpstr>
      <vt:lpstr>Arial</vt:lpstr>
      <vt:lpstr>Arial-Rounded</vt:lpstr>
      <vt:lpstr>Calibri</vt:lpstr>
      <vt:lpstr>Calibri Light</vt:lpstr>
      <vt:lpstr>等线</vt:lpstr>
      <vt:lpstr>Lato</vt:lpstr>
      <vt:lpstr>Lato Heavy</vt:lpstr>
      <vt:lpstr>Tahoma</vt:lpstr>
      <vt:lpstr>Times New Roman</vt:lpstr>
      <vt:lpstr>Utm AVO</vt:lpstr>
      <vt:lpstr>Wingdings</vt:lpstr>
      <vt:lpstr>自定义设计方案</vt:lpstr>
      <vt:lpstr>第一PPT，www.1ppt.com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17</cp:revision>
  <dcterms:created xsi:type="dcterms:W3CDTF">2021-07-09T06:30:31Z</dcterms:created>
  <dcterms:modified xsi:type="dcterms:W3CDTF">2024-12-25T01:10:34Z</dcterms:modified>
</cp:coreProperties>
</file>