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3399" r:id="rId9"/>
    <p:sldId id="2007577107" r:id="rId10"/>
    <p:sldId id="308" r:id="rId11"/>
    <p:sldId id="320" r:id="rId12"/>
    <p:sldId id="326" r:id="rId13"/>
    <p:sldId id="327" r:id="rId14"/>
    <p:sldId id="328" r:id="rId15"/>
    <p:sldId id="329" r:id="rId16"/>
    <p:sldId id="330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11" autoAdjust="0"/>
    <p:restoredTop sz="95380" autoAdjust="0"/>
  </p:normalViewPr>
  <p:slideViewPr>
    <p:cSldViewPr snapToGrid="0">
      <p:cViewPr varScale="1">
        <p:scale>
          <a:sx n="88" d="100"/>
          <a:sy n="88" d="100"/>
        </p:scale>
        <p:origin x="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9.png"/><Relationship Id="rId7" Type="http://schemas.openxmlformats.org/officeDocument/2006/relationships/slide" Target="slide1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2.xml"/><Relationship Id="rId6" Type="http://schemas.openxmlformats.org/officeDocument/2006/relationships/slide" Target="slide5.xml"/><Relationship Id="rId5" Type="http://schemas.openxmlformats.org/officeDocument/2006/relationships/image" Target="../media/image84.emf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2" y="26049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3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437851" y="5445933"/>
            <a:ext cx="1782058" cy="400110"/>
            <a:chOff x="2726151" y="2324359"/>
            <a:chExt cx="1337009" cy="300186"/>
          </a:xfrm>
          <a:solidFill>
            <a:schemeClr val="bg1"/>
          </a:solidFill>
        </p:grpSpPr>
        <p:sp>
          <p:nvSpPr>
            <p:cNvPr id="110" name="Rectangle 10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26151" y="2324359"/>
              <a:ext cx="335785" cy="3001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889981" y="1917667"/>
            <a:ext cx="627256" cy="492443"/>
            <a:chOff x="3850845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50845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03915" y="4222237"/>
            <a:ext cx="573744" cy="492442"/>
            <a:chOff x="3786025" y="2336956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86025" y="2336956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452748" y="3126704"/>
            <a:ext cx="444352" cy="400110"/>
            <a:chOff x="3817406" y="2365779"/>
            <a:chExt cx="309400" cy="300187"/>
          </a:xfrm>
        </p:grpSpPr>
        <p:sp>
          <p:nvSpPr>
            <p:cNvPr id="128" name="Rectangle 12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0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817406" y="2365779"/>
              <a:ext cx="309400" cy="3001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115649" y="690827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 12: Bảng cộng, bảng trừ trong phạm vi 10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138</Words>
  <Application>Microsoft Office PowerPoint</Application>
  <PresentationFormat>Widescreen</PresentationFormat>
  <Paragraphs>85</Paragraphs>
  <Slides>16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等线</vt:lpstr>
      <vt:lpstr>Lato</vt:lpstr>
      <vt:lpstr>Lato Heavy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2024-12-24T23:16:50Z</dcterms:modified>
</cp:coreProperties>
</file>