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693" r:id="rId4"/>
  </p:sldMasterIdLst>
  <p:notesMasterIdLst>
    <p:notesMasterId r:id="rId29"/>
  </p:notesMasterIdLst>
  <p:sldIdLst>
    <p:sldId id="259" r:id="rId5"/>
    <p:sldId id="268" r:id="rId6"/>
    <p:sldId id="267" r:id="rId7"/>
    <p:sldId id="266" r:id="rId8"/>
    <p:sldId id="265" r:id="rId9"/>
    <p:sldId id="280" r:id="rId10"/>
    <p:sldId id="272" r:id="rId11"/>
    <p:sldId id="263" r:id="rId12"/>
    <p:sldId id="262" r:id="rId13"/>
    <p:sldId id="261" r:id="rId14"/>
    <p:sldId id="260" r:id="rId15"/>
    <p:sldId id="264" r:id="rId16"/>
    <p:sldId id="269" r:id="rId17"/>
    <p:sldId id="281" r:id="rId18"/>
    <p:sldId id="256" r:id="rId19"/>
    <p:sldId id="258" r:id="rId20"/>
    <p:sldId id="282" r:id="rId21"/>
    <p:sldId id="283" r:id="rId22"/>
    <p:sldId id="274" r:id="rId23"/>
    <p:sldId id="275" r:id="rId24"/>
    <p:sldId id="276" r:id="rId25"/>
    <p:sldId id="284" r:id="rId26"/>
    <p:sldId id="285" r:id="rId27"/>
    <p:sldId id="514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10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2FDA12-A965-47E2-A9E0-746ED6E50FB2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4F07F-B431-4CA2-8EEC-4C0982C1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0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16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967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071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726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54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23037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0850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1937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4545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63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644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4906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91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896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1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547903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0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78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25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733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58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361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1032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933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386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070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097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367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4829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564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665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352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63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8811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233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3506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304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97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283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201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207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180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625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151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3851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601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329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5869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0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789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324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90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FECE4-41DD-49DF-8BC9-F5EAF4AED401}" type="datetimeFigureOut">
              <a:rPr lang="vi-VN" smtClean="0"/>
              <a:t>24/12/2024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03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43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7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2971800" y="1410275"/>
            <a:ext cx="6019800" cy="5482828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9829800" y="5808578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1590335" y="548640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1524000" y="415168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1590335" y="68661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1524000" y="1644041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524000" y="2796144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9974365" y="415168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9889267" y="251460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9889267" y="1321863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9829800" y="28539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圆角矩形 1"/>
          <p:cNvSpPr/>
          <p:nvPr/>
        </p:nvSpPr>
        <p:spPr>
          <a:xfrm>
            <a:off x="3270843" y="3118323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716" y="152401"/>
            <a:ext cx="670083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61517"/>
            <a:ext cx="1406357" cy="1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5638799"/>
            <a:ext cx="943399" cy="129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6" descr="259037408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5638800"/>
            <a:ext cx="1007268" cy="118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5547464"/>
            <a:ext cx="934107" cy="1317790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-292977"/>
            <a:ext cx="934107" cy="1317790"/>
          </a:xfrm>
          <a:prstGeom prst="rect">
            <a:avLst/>
          </a:prstGeom>
        </p:spPr>
      </p:pic>
      <p:pic>
        <p:nvPicPr>
          <p:cNvPr id="23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17" y="1644041"/>
            <a:ext cx="934107" cy="1317790"/>
          </a:xfrm>
          <a:prstGeom prst="rect">
            <a:avLst/>
          </a:prstGeom>
        </p:spPr>
      </p:pic>
      <p:pic>
        <p:nvPicPr>
          <p:cNvPr id="24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370" y="365918"/>
            <a:ext cx="934107" cy="1317790"/>
          </a:xfrm>
          <a:prstGeom prst="rect">
            <a:avLst/>
          </a:prstGeom>
        </p:spPr>
      </p:pic>
      <p:pic>
        <p:nvPicPr>
          <p:cNvPr id="25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358" y="4636049"/>
            <a:ext cx="934107" cy="131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6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5400" y="527778"/>
            <a:ext cx="1600200" cy="58477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38200" y="530594"/>
            <a:ext cx="700342" cy="59406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4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8" y="1480703"/>
            <a:ext cx="3352798" cy="2253097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351" y="1686772"/>
            <a:ext cx="3868739" cy="1940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81" y="1497636"/>
            <a:ext cx="2874961" cy="2271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1157112" y="4793050"/>
            <a:ext cx="3352799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181600" y="5623404"/>
            <a:ext cx="28956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7158655" y="4495800"/>
            <a:ext cx="3733800" cy="9144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Nườm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nượp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3581400" y="544621"/>
            <a:ext cx="750570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vi-V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vi-V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vi-V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vi-VN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0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vi-VN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>
            <a:stCxn id="1026" idx="4"/>
            <a:endCxn id="8" idx="0"/>
          </p:cNvCxnSpPr>
          <p:nvPr/>
        </p:nvCxnSpPr>
        <p:spPr>
          <a:xfrm>
            <a:off x="2304257" y="3733800"/>
            <a:ext cx="4325143" cy="188960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027" idx="2"/>
            <a:endCxn id="9" idx="0"/>
          </p:cNvCxnSpPr>
          <p:nvPr/>
        </p:nvCxnSpPr>
        <p:spPr>
          <a:xfrm>
            <a:off x="6001721" y="3627382"/>
            <a:ext cx="3023834" cy="868418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  <a:endCxn id="7" idx="0"/>
          </p:cNvCxnSpPr>
          <p:nvPr/>
        </p:nvCxnSpPr>
        <p:spPr>
          <a:xfrm flipH="1">
            <a:off x="2833512" y="3657600"/>
            <a:ext cx="5548488" cy="113545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8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54382" y="652345"/>
            <a:ext cx="1480172" cy="68851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31682" y="653513"/>
            <a:ext cx="845813" cy="6994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67320" y="-74953"/>
            <a:ext cx="177324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6810792" y="-74953"/>
            <a:ext cx="158248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42706" y="1211596"/>
            <a:ext cx="1465658" cy="6934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08365" y="1211594"/>
            <a:ext cx="1461713" cy="6934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44678" y="1953252"/>
            <a:ext cx="2927372" cy="7137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49161" y="636965"/>
            <a:ext cx="177324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62647" y="652345"/>
            <a:ext cx="84189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97345" y="1360240"/>
            <a:ext cx="215956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25089" y="2748722"/>
            <a:ext cx="9807224" cy="1609958"/>
            <a:chOff x="835539" y="4380985"/>
            <a:chExt cx="9807224" cy="2660294"/>
          </a:xfrm>
        </p:grpSpPr>
        <p:grpSp>
          <p:nvGrpSpPr>
            <p:cNvPr id="13" name="Group 12"/>
            <p:cNvGrpSpPr/>
            <p:nvPr/>
          </p:nvGrpSpPr>
          <p:grpSpPr>
            <a:xfrm>
              <a:off x="835539" y="4380985"/>
              <a:ext cx="9807224" cy="1394102"/>
              <a:chOff x="835539" y="4380985"/>
              <a:chExt cx="9807224" cy="1394102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835539" y="4401949"/>
                <a:ext cx="2713945" cy="1373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chườm</a:t>
                </a:r>
                <a:r>
                  <a:rPr lang="en-US" sz="4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455824" y="4401949"/>
                <a:ext cx="2360612" cy="1373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đượm</a:t>
                </a:r>
                <a:r>
                  <a:rPr lang="en-US" sz="4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826946" y="4387180"/>
                <a:ext cx="2360612" cy="1373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gươm</a:t>
                </a:r>
                <a:r>
                  <a:rPr lang="en-US" sz="4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282151" y="4380985"/>
                <a:ext cx="2360612" cy="1373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ướm</a:t>
                </a:r>
                <a:r>
                  <a:rPr lang="en-US" sz="48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908154" y="5668140"/>
              <a:ext cx="2676771" cy="1373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lượm</a:t>
              </a:r>
              <a:endPara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17847" y="3527685"/>
            <a:ext cx="7457229" cy="832243"/>
            <a:chOff x="3588257" y="5462632"/>
            <a:chExt cx="7457229" cy="832243"/>
          </a:xfrm>
        </p:grpSpPr>
        <p:sp>
          <p:nvSpPr>
            <p:cNvPr id="20" name="TextBox 19"/>
            <p:cNvSpPr txBox="1"/>
            <p:nvPr/>
          </p:nvSpPr>
          <p:spPr>
            <a:xfrm>
              <a:off x="6324260" y="5463878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nượp</a:t>
              </a:r>
              <a:endPara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84873" y="5462632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ướp</a:t>
              </a:r>
              <a:endPara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88257" y="5463878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mướp</a:t>
              </a:r>
              <a:endPara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Minus 22"/>
          <p:cNvSpPr/>
          <p:nvPr/>
        </p:nvSpPr>
        <p:spPr bwMode="auto">
          <a:xfrm>
            <a:off x="2387000" y="3395415"/>
            <a:ext cx="117270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Minus 23"/>
          <p:cNvSpPr/>
          <p:nvPr/>
        </p:nvSpPr>
        <p:spPr bwMode="auto">
          <a:xfrm>
            <a:off x="4664525" y="3427506"/>
            <a:ext cx="1515466" cy="164899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inus 24"/>
          <p:cNvSpPr/>
          <p:nvPr/>
        </p:nvSpPr>
        <p:spPr bwMode="auto">
          <a:xfrm>
            <a:off x="7051923" y="3372236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Minus 25"/>
          <p:cNvSpPr/>
          <p:nvPr/>
        </p:nvSpPr>
        <p:spPr bwMode="auto">
          <a:xfrm>
            <a:off x="9147567" y="3372236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inus 26"/>
          <p:cNvSpPr/>
          <p:nvPr/>
        </p:nvSpPr>
        <p:spPr bwMode="auto">
          <a:xfrm>
            <a:off x="1940719" y="4198979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4420281" y="4242614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Minus 28"/>
          <p:cNvSpPr/>
          <p:nvPr/>
        </p:nvSpPr>
        <p:spPr bwMode="auto">
          <a:xfrm>
            <a:off x="7011279" y="4226848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Minus 29"/>
          <p:cNvSpPr/>
          <p:nvPr/>
        </p:nvSpPr>
        <p:spPr bwMode="auto">
          <a:xfrm>
            <a:off x="9068608" y="4166447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441" y="4334765"/>
            <a:ext cx="1754066" cy="1075435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23" y="4538697"/>
            <a:ext cx="1629191" cy="1100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68" y="4584398"/>
            <a:ext cx="2133600" cy="825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ounded Rectangle 33"/>
          <p:cNvSpPr/>
          <p:nvPr/>
        </p:nvSpPr>
        <p:spPr bwMode="auto">
          <a:xfrm>
            <a:off x="1035907" y="5733302"/>
            <a:ext cx="2895600" cy="70156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4482528" y="5780692"/>
            <a:ext cx="3194561" cy="69893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Nườm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nượp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7787583" y="5775438"/>
            <a:ext cx="2938225" cy="71995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Minus 36"/>
          <p:cNvSpPr/>
          <p:nvPr/>
        </p:nvSpPr>
        <p:spPr bwMode="auto">
          <a:xfrm>
            <a:off x="2429908" y="6311089"/>
            <a:ext cx="1412361" cy="168539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Minus 37"/>
          <p:cNvSpPr/>
          <p:nvPr/>
        </p:nvSpPr>
        <p:spPr bwMode="auto">
          <a:xfrm>
            <a:off x="5131107" y="6272708"/>
            <a:ext cx="1113334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Minus 38"/>
          <p:cNvSpPr/>
          <p:nvPr/>
        </p:nvSpPr>
        <p:spPr bwMode="auto">
          <a:xfrm>
            <a:off x="6354935" y="6311090"/>
            <a:ext cx="1006521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Minus 39"/>
          <p:cNvSpPr/>
          <p:nvPr/>
        </p:nvSpPr>
        <p:spPr bwMode="auto">
          <a:xfrm>
            <a:off x="9549496" y="6311090"/>
            <a:ext cx="839390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2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734560"/>
            <a:ext cx="1932244" cy="1563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8682" y="1734560"/>
            <a:ext cx="1981200" cy="1465684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12177" y="165021"/>
            <a:ext cx="4549366" cy="1149417"/>
            <a:chOff x="512177" y="165021"/>
            <a:chExt cx="4549366" cy="1149417"/>
          </a:xfrm>
        </p:grpSpPr>
        <p:sp>
          <p:nvSpPr>
            <p:cNvPr id="7" name="文本框 14"/>
            <p:cNvSpPr/>
            <p:nvPr/>
          </p:nvSpPr>
          <p:spPr>
            <a:xfrm>
              <a:off x="1331236" y="291633"/>
              <a:ext cx="3730307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943086" y="2876115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椭圆 4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686024" y="2876115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810145A-36BA-4909-912E-F04B773683B4}"/>
              </a:ext>
            </a:extLst>
          </p:cNvPr>
          <p:cNvSpPr txBox="1"/>
          <p:nvPr/>
        </p:nvSpPr>
        <p:spPr>
          <a:xfrm>
            <a:off x="1672390" y="3993177"/>
            <a:ext cx="3048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2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36ACD9-C10F-4F7F-B87C-745925789BFB}"/>
              </a:ext>
            </a:extLst>
          </p:cNvPr>
          <p:cNvSpPr txBox="1"/>
          <p:nvPr/>
        </p:nvSpPr>
        <p:spPr>
          <a:xfrm>
            <a:off x="7325445" y="3993177"/>
            <a:ext cx="32766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2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E1DF13-33C5-4557-A1A1-B1E6D31A1447}"/>
              </a:ext>
            </a:extLst>
          </p:cNvPr>
          <p:cNvSpPr/>
          <p:nvPr/>
        </p:nvSpPr>
        <p:spPr>
          <a:xfrm>
            <a:off x="3420408" y="1101387"/>
            <a:ext cx="502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endParaRPr lang="vi-VN" sz="4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28042" y="508714"/>
            <a:ext cx="2075528" cy="706728"/>
            <a:chOff x="228600" y="228600"/>
            <a:chExt cx="2332704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4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70" y="1428749"/>
            <a:ext cx="2595235" cy="150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4077193"/>
            <a:ext cx="2984832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751" y="1437698"/>
            <a:ext cx="2617625" cy="149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71" y="4071447"/>
            <a:ext cx="2737636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21934"/>
            <a:ext cx="2984833" cy="150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750" y="4077193"/>
            <a:ext cx="2639483" cy="1523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 bwMode="auto">
          <a:xfrm>
            <a:off x="1721070" y="3122321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4800600" y="3111032"/>
            <a:ext cx="2984834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Cháy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đượm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8056999" y="3086100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Cướp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1709414" y="5715000"/>
            <a:ext cx="2606891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4800600" y="5675586"/>
            <a:ext cx="2984832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ớp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8035141" y="5715000"/>
            <a:ext cx="2595235" cy="68580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Gươm</a:t>
            </a:r>
            <a:endParaRPr lang="vi-VN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pic>
        <p:nvPicPr>
          <p:cNvPr id="37" name="video-1608124121.mp4">
            <a:hlinkClick r:id="" action="ppaction://media"/>
            <a:extLst>
              <a:ext uri="{FF2B5EF4-FFF2-40B4-BE49-F238E27FC236}">
                <a16:creationId xmlns:a16="http://schemas.microsoft.com/office/drawing/2014/main" id="{15F5FB64-6693-4F85-8D4D-B21EC4F555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2169" y="1783050"/>
            <a:ext cx="7247660" cy="4453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830827-76B9-4BAD-9720-6BAFD96F6E41}"/>
              </a:ext>
            </a:extLst>
          </p:cNvPr>
          <p:cNvSpPr txBox="1"/>
          <p:nvPr/>
        </p:nvSpPr>
        <p:spPr>
          <a:xfrm>
            <a:off x="4757767" y="116252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giãn</a:t>
            </a:r>
            <a:endParaRPr 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w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784" y="1219200"/>
            <a:ext cx="10500816" cy="511848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67200" y="228600"/>
            <a:ext cx="2391696" cy="838200"/>
            <a:chOff x="228600" y="228600"/>
            <a:chExt cx="2391696" cy="838200"/>
          </a:xfrm>
          <a:noFill/>
        </p:grpSpPr>
        <p:sp>
          <p:nvSpPr>
            <p:cNvPr id="5" name="Rounded Rectangle 4"/>
            <p:cNvSpPr/>
            <p:nvPr/>
          </p:nvSpPr>
          <p:spPr>
            <a:xfrm>
              <a:off x="838200" y="271516"/>
              <a:ext cx="1782096" cy="762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12192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组合 4">
            <a:extLst>
              <a:ext uri="{FF2B5EF4-FFF2-40B4-BE49-F238E27FC236}">
                <a16:creationId xmlns:a16="http://schemas.microsoft.com/office/drawing/2014/main" id="{7CE57B1D-A8C7-42B2-82BF-EDB474751DCB}"/>
              </a:ext>
            </a:extLst>
          </p:cNvPr>
          <p:cNvGrpSpPr/>
          <p:nvPr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2B75B87F-07B4-488E-BE29-C4CE83E80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9" name="图形 21">
              <a:extLst>
                <a:ext uri="{FF2B5EF4-FFF2-40B4-BE49-F238E27FC236}">
                  <a16:creationId xmlns:a16="http://schemas.microsoft.com/office/drawing/2014/main" id="{41B96CA6-1087-47A6-8E23-683797A77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67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p.wmv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9108" y="1166018"/>
            <a:ext cx="10613692" cy="4988907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AD611F-3DC5-4FFB-A01E-13F5B6E2D685}"/>
              </a:ext>
            </a:extLst>
          </p:cNvPr>
          <p:cNvGrpSpPr/>
          <p:nvPr/>
        </p:nvGrpSpPr>
        <p:grpSpPr>
          <a:xfrm>
            <a:off x="4267200" y="228600"/>
            <a:ext cx="2391696" cy="838200"/>
            <a:chOff x="228600" y="228600"/>
            <a:chExt cx="2391696" cy="838200"/>
          </a:xfrm>
          <a:noFill/>
        </p:grpSpPr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3D9F8CE2-4A94-4911-BDFF-CD3A82EA83A8}"/>
                </a:ext>
              </a:extLst>
            </p:cNvPr>
            <p:cNvSpPr/>
            <p:nvPr/>
          </p:nvSpPr>
          <p:spPr>
            <a:xfrm>
              <a:off x="838200" y="271516"/>
              <a:ext cx="1782096" cy="762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8687B26-57DE-48E9-80CA-3E4D562C592D}"/>
                </a:ext>
              </a:extLst>
            </p:cNvPr>
            <p:cNvSpPr/>
            <p:nvPr/>
          </p:nvSpPr>
          <p:spPr>
            <a:xfrm>
              <a:off x="228600" y="228600"/>
              <a:ext cx="1219200" cy="838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8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219200" y="2209800"/>
            <a:ext cx="10001250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39" y="807900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1AFF0AD4-C7D1-40FE-8F5B-EC90FEE20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1905000" y="2781300"/>
            <a:ext cx="858079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93E1BE1-3C79-41D0-86D3-670D256503A0}"/>
              </a:ext>
            </a:extLst>
          </p:cNvPr>
          <p:cNvSpPr/>
          <p:nvPr/>
        </p:nvSpPr>
        <p:spPr>
          <a:xfrm>
            <a:off x="2977195" y="4092467"/>
            <a:ext cx="19287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nườm</a:t>
            </a:r>
            <a:r>
              <a:rPr lang="vi-VN" sz="44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06DA218-BE31-4348-B808-4B21FC8244F0}"/>
              </a:ext>
            </a:extLst>
          </p:cNvPr>
          <p:cNvSpPr/>
          <p:nvPr/>
        </p:nvSpPr>
        <p:spPr>
          <a:xfrm>
            <a:off x="6369313" y="4092466"/>
            <a:ext cx="16754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nượp</a:t>
            </a:r>
            <a:r>
              <a:rPr lang="vi-VN" sz="44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363E7D-BCD7-4918-9192-B63EBDEC5576}"/>
              </a:ext>
            </a:extLst>
          </p:cNvPr>
          <p:cNvSpPr txBox="1"/>
          <p:nvPr/>
        </p:nvSpPr>
        <p:spPr>
          <a:xfrm>
            <a:off x="1342649" y="488844"/>
            <a:ext cx="3156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68030" y="-1045666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9E0465-256B-4D04-9CE0-E0FF6337F59F}"/>
              </a:ext>
            </a:extLst>
          </p:cNvPr>
          <p:cNvSpPr txBox="1"/>
          <p:nvPr/>
        </p:nvSpPr>
        <p:spPr>
          <a:xfrm>
            <a:off x="4381500" y="2497976"/>
            <a:ext cx="43053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94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80711" y="896335"/>
            <a:ext cx="2514600" cy="838200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29635"/>
            <a:ext cx="2514600" cy="137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9161690" y="5140179"/>
            <a:ext cx="2556354" cy="1573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1600200" y="2494172"/>
            <a:ext cx="9084879" cy="264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970288" y="2934509"/>
            <a:ext cx="13131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ươm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15467" y="2934509"/>
            <a:ext cx="11015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ươp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43004" y="3789538"/>
            <a:ext cx="3122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nườm nượp 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95311" y="3789571"/>
            <a:ext cx="2555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giàn mướp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075793" y="685801"/>
            <a:ext cx="8229600" cy="639763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1800" b="1" kern="0" dirty="0" err="1">
                <a:solidFill>
                  <a:srgbClr val="FF0000"/>
                </a:solidFill>
              </a:rPr>
              <a:t>Khởi</a:t>
            </a:r>
            <a:r>
              <a:rPr lang="en-US" sz="1800" b="1" kern="0" dirty="0">
                <a:solidFill>
                  <a:srgbClr val="FF0000"/>
                </a:solidFill>
              </a:rPr>
              <a:t> </a:t>
            </a:r>
            <a:r>
              <a:rPr lang="en-US" sz="18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1800" b="1" kern="0" dirty="0" err="1">
                <a:solidFill>
                  <a:srgbClr val="0000CC"/>
                </a:solidFill>
              </a:rPr>
              <a:t>động</a:t>
            </a:r>
            <a:r>
              <a:rPr lang="en-US" sz="1800" b="1" kern="0" dirty="0">
                <a:solidFill>
                  <a:srgbClr val="0000CC"/>
                </a:solidFill>
              </a:rPr>
              <a:t> </a:t>
            </a:r>
            <a:r>
              <a:rPr lang="en-US" sz="1800" b="1" kern="0" dirty="0" err="1">
                <a:solidFill>
                  <a:srgbClr val="0000CC"/>
                </a:solidFill>
              </a:rPr>
              <a:t>ngày</a:t>
            </a:r>
            <a:r>
              <a:rPr lang="en-US" sz="1800" b="1" kern="0" dirty="0">
                <a:solidFill>
                  <a:srgbClr val="0000CC"/>
                </a:solidFill>
              </a:rPr>
              <a:t> </a:t>
            </a:r>
            <a:r>
              <a:rPr lang="en-US" sz="1800" b="1" kern="0" dirty="0" err="1">
                <a:solidFill>
                  <a:srgbClr val="0000CC"/>
                </a:solidFill>
              </a:rPr>
              <a:t>mới</a:t>
            </a:r>
            <a:r>
              <a:rPr lang="en-US" sz="1800" b="1" kern="0" dirty="0">
                <a:solidFill>
                  <a:srgbClr val="0000CC"/>
                </a:solidFill>
              </a:rPr>
              <a:t> </a:t>
            </a:r>
            <a:r>
              <a:rPr lang="en-US" sz="1800" b="1" kern="0" dirty="0" err="1">
                <a:solidFill>
                  <a:srgbClr val="0000CC"/>
                </a:solidFill>
              </a:rPr>
              <a:t>nào</a:t>
            </a:r>
            <a:r>
              <a:rPr lang="en-US" sz="1800" b="1" kern="0" dirty="0">
                <a:solidFill>
                  <a:srgbClr val="0000CC"/>
                </a:solidFill>
              </a:rPr>
              <a:t>!</a:t>
            </a:r>
            <a:endParaRPr lang="vi-VN" sz="1800" b="1" kern="0" dirty="0">
              <a:solidFill>
                <a:srgbClr val="FF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9007" y="2209800"/>
            <a:ext cx="8382000" cy="16002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66"/>
                </a:solidFill>
              </a:rPr>
              <a:t>Hãy</a:t>
            </a:r>
            <a:r>
              <a:rPr lang="en-US" b="1" kern="0" dirty="0">
                <a:solidFill>
                  <a:srgbClr val="FF0066"/>
                </a:solidFill>
              </a:rPr>
              <a:t> </a:t>
            </a:r>
            <a:r>
              <a:rPr lang="en-US" b="1" kern="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mở</a:t>
            </a:r>
            <a:r>
              <a:rPr lang="en-US" b="1" kern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kern="0" dirty="0" err="1"/>
              <a:t>các</a:t>
            </a:r>
            <a:r>
              <a:rPr lang="en-US" b="1" kern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kern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</a:t>
            </a:r>
            <a:r>
              <a:rPr lang="en-US" b="1" kern="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ánh</a:t>
            </a:r>
            <a:r>
              <a:rPr lang="en-US" b="1" kern="0" dirty="0">
                <a:solidFill>
                  <a:srgbClr val="002060"/>
                </a:solidFill>
              </a:rPr>
              <a:t> </a:t>
            </a:r>
            <a:r>
              <a:rPr lang="en-US" b="1" kern="0" dirty="0" err="1">
                <a:solidFill>
                  <a:srgbClr val="C00000"/>
                </a:solidFill>
              </a:rPr>
              <a:t>hoa</a:t>
            </a:r>
            <a:r>
              <a:rPr lang="en-US" b="1" kern="0" dirty="0">
                <a:solidFill>
                  <a:srgbClr val="002060"/>
                </a:solidFill>
              </a:rPr>
              <a:t> </a:t>
            </a:r>
            <a:r>
              <a:rPr lang="en-US" b="1" kern="0" dirty="0" err="1">
                <a:solidFill>
                  <a:srgbClr val="FFFF00"/>
                </a:solidFill>
              </a:rPr>
              <a:t>xem</a:t>
            </a:r>
            <a:r>
              <a:rPr lang="en-US" b="1" kern="0" dirty="0">
                <a:solidFill>
                  <a:srgbClr val="002060"/>
                </a:solidFill>
              </a:rPr>
              <a:t> </a:t>
            </a:r>
            <a:r>
              <a:rPr lang="en-US" b="1" kern="0" dirty="0" err="1">
                <a:solidFill>
                  <a:srgbClr val="00B050"/>
                </a:solidFill>
              </a:rPr>
              <a:t>có</a:t>
            </a:r>
            <a:r>
              <a:rPr lang="en-US" b="1" kern="0" dirty="0">
                <a:solidFill>
                  <a:srgbClr val="002060"/>
                </a:solidFill>
              </a:rPr>
              <a:t> </a:t>
            </a:r>
            <a:r>
              <a:rPr lang="en-US" b="1" kern="0" dirty="0" err="1">
                <a:solidFill>
                  <a:srgbClr val="7030A0"/>
                </a:solidFill>
              </a:rPr>
              <a:t>gì</a:t>
            </a:r>
            <a:r>
              <a:rPr lang="en-US" b="1" kern="0" dirty="0">
                <a:solidFill>
                  <a:srgbClr val="002060"/>
                </a:solidFill>
              </a:rPr>
              <a:t> </a:t>
            </a:r>
            <a:r>
              <a:rPr lang="en-US" b="1" kern="0" dirty="0" err="1">
                <a:solidFill>
                  <a:srgbClr val="510F1D"/>
                </a:solidFill>
              </a:rPr>
              <a:t>nhé</a:t>
            </a:r>
            <a:r>
              <a:rPr lang="en-US" b="1" kern="0" dirty="0">
                <a:solidFill>
                  <a:srgbClr val="510F1D"/>
                </a:solidFill>
              </a:rPr>
              <a:t> </a:t>
            </a:r>
            <a:r>
              <a:rPr lang="en-US" b="1" kern="0" dirty="0">
                <a:solidFill>
                  <a:srgbClr val="FF0066"/>
                </a:solidFill>
              </a:rPr>
              <a:t>!</a:t>
            </a:r>
            <a:r>
              <a:rPr lang="en-US" b="1" kern="0" dirty="0"/>
              <a:t>!</a:t>
            </a:r>
            <a:endParaRPr lang="vi-VN" b="1" kern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5791201"/>
            <a:ext cx="1524000" cy="10426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4953001"/>
            <a:ext cx="1285875" cy="14906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648201"/>
            <a:ext cx="3200400" cy="198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70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10612"/>
            <a:ext cx="9144000" cy="304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1524000" y="1143000"/>
            <a:ext cx="1689538" cy="588149"/>
            <a:chOff x="337117" y="228600"/>
            <a:chExt cx="2406083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37117" y="228600"/>
              <a:ext cx="805884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00200" y="3657600"/>
            <a:ext cx="87708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2" name="nắng vàng ư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486" y="5907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2991"/>
          <a:stretch/>
        </p:blipFill>
        <p:spPr>
          <a:xfrm>
            <a:off x="7905831" y="4585866"/>
            <a:ext cx="2948921" cy="2116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536070" y="490339"/>
            <a:ext cx="1765738" cy="588149"/>
            <a:chOff x="228600" y="228600"/>
            <a:chExt cx="2514600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36070" y="1169546"/>
            <a:ext cx="9254204" cy="34163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13538" y="4873257"/>
            <a:ext cx="45720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920" y="131587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442" y="130799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025" y="234325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7" y="2343257"/>
            <a:ext cx="302405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919" y="238205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35" y="237417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501" y="287189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988" y="289825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298" y="346425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691" y="346425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317" y="402017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987" y="402465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2080556" y="4873255"/>
            <a:ext cx="653179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886992" y="1634226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23482" y="2167626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186876" y="4844248"/>
            <a:ext cx="6251646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63107" y="4887216"/>
            <a:ext cx="6452126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06409" y="4848728"/>
            <a:ext cx="562559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85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4" grpId="0" animBg="1"/>
      <p:bldP spid="27" grpId="0" animBg="1"/>
      <p:bldP spid="28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A37573-20AB-455F-A091-609A33EBAF44}"/>
              </a:ext>
            </a:extLst>
          </p:cNvPr>
          <p:cNvSpPr txBox="1"/>
          <p:nvPr/>
        </p:nvSpPr>
        <p:spPr>
          <a:xfrm>
            <a:off x="1349736" y="470767"/>
            <a:ext cx="4365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DFA252-B3D8-46E5-AF6D-9F5F027CB88A}"/>
              </a:ext>
            </a:extLst>
          </p:cNvPr>
          <p:cNvSpPr txBox="1"/>
          <p:nvPr/>
        </p:nvSpPr>
        <p:spPr>
          <a:xfrm>
            <a:off x="1981200" y="2416915"/>
            <a:ext cx="78910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thảnh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thềm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sợi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ria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rung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hay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lười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Sưởi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dai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512177" y="165021"/>
            <a:ext cx="4567867" cy="1149417"/>
            <a:chOff x="512177" y="165021"/>
            <a:chExt cx="4567867" cy="1149417"/>
          </a:xfrm>
        </p:grpSpPr>
        <p:sp>
          <p:nvSpPr>
            <p:cNvPr id="59" name="文本框 14"/>
            <p:cNvSpPr/>
            <p:nvPr/>
          </p:nvSpPr>
          <p:spPr>
            <a:xfrm>
              <a:off x="1349737" y="369056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36" name="Picture 2">
            <a:extLst>
              <a:ext uri="{FF2B5EF4-FFF2-40B4-BE49-F238E27FC236}">
                <a16:creationId xmlns:a16="http://schemas.microsoft.com/office/drawing/2014/main" id="{4D2B9F70-E943-4437-8B01-ACC9A0A9D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89" y="2133599"/>
            <a:ext cx="7746031" cy="2706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90E2E1A-6A64-4501-8F63-A9CCF4FD3AB5}"/>
              </a:ext>
            </a:extLst>
          </p:cNvPr>
          <p:cNvSpPr/>
          <p:nvPr/>
        </p:nvSpPr>
        <p:spPr>
          <a:xfrm>
            <a:off x="3748241" y="1395371"/>
            <a:ext cx="4695516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vi-VN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34622DF-2725-45B9-8064-4E711D3471D4}"/>
              </a:ext>
            </a:extLst>
          </p:cNvPr>
          <p:cNvSpPr/>
          <p:nvPr/>
        </p:nvSpPr>
        <p:spPr>
          <a:xfrm>
            <a:off x="2199335" y="4991348"/>
            <a:ext cx="7383753" cy="5847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95466DA-9D73-4C9D-9776-D6767CC38F75}"/>
              </a:ext>
            </a:extLst>
          </p:cNvPr>
          <p:cNvSpPr/>
          <p:nvPr/>
        </p:nvSpPr>
        <p:spPr>
          <a:xfrm>
            <a:off x="2215101" y="4970326"/>
            <a:ext cx="7396577" cy="10772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94A042C-81C4-44C2-B583-57B2118A916B}"/>
              </a:ext>
            </a:extLst>
          </p:cNvPr>
          <p:cNvSpPr/>
          <p:nvPr/>
        </p:nvSpPr>
        <p:spPr>
          <a:xfrm>
            <a:off x="2222984" y="4970326"/>
            <a:ext cx="7746031" cy="107721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0480"/>
            <a:ext cx="12344400" cy="6858000"/>
          </a:xfrm>
          <a:prstGeom prst="rect">
            <a:avLst/>
          </a:prstGeom>
          <a:gradFill rotWithShape="1">
            <a:gsLst>
              <a:gs pos="0">
                <a:srgbClr val="00FF00">
                  <a:alpha val="75998"/>
                </a:srgbClr>
              </a:gs>
              <a:gs pos="100000">
                <a:srgbClr val="FFFFFF">
                  <a:alpha val="75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29" descr="pink_flower_divider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51148" y="3048000"/>
            <a:ext cx="662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 descr="pink_flower_divider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80007" y="3021771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-3149" y="5855998"/>
            <a:ext cx="12344399" cy="1066800"/>
            <a:chOff x="0" y="3687"/>
            <a:chExt cx="5760" cy="660"/>
          </a:xfrm>
        </p:grpSpPr>
        <p:pic>
          <p:nvPicPr>
            <p:cNvPr id="8" name="Picture 31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2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3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4" descr="WLILIE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10"/>
            <a:stretch>
              <a:fillRect/>
            </a:stretch>
          </p:blipFill>
          <p:spPr bwMode="auto">
            <a:xfrm>
              <a:off x="5145" y="3687"/>
              <a:ext cx="615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4"/>
          <p:cNvGrpSpPr>
            <a:grpSpLocks/>
          </p:cNvGrpSpPr>
          <p:nvPr/>
        </p:nvGrpSpPr>
        <p:grpSpPr bwMode="auto">
          <a:xfrm rot="3211918">
            <a:off x="6778365" y="4237771"/>
            <a:ext cx="1162050" cy="3200400"/>
            <a:chOff x="3968" y="312"/>
            <a:chExt cx="792" cy="2760"/>
          </a:xfrm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4008" y="312"/>
              <a:ext cx="752" cy="2736"/>
            </a:xfrm>
            <a:custGeom>
              <a:avLst/>
              <a:gdLst>
                <a:gd name="T0" fmla="*/ 768 w 896"/>
                <a:gd name="T1" fmla="*/ 0 h 2016"/>
                <a:gd name="T2" fmla="*/ 768 w 896"/>
                <a:gd name="T3" fmla="*/ 1056 h 2016"/>
                <a:gd name="T4" fmla="*/ 0 w 896"/>
                <a:gd name="T5" fmla="*/ 2016 h 20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96" h="2016">
                  <a:moveTo>
                    <a:pt x="768" y="0"/>
                  </a:moveTo>
                  <a:cubicBezTo>
                    <a:pt x="832" y="360"/>
                    <a:pt x="896" y="720"/>
                    <a:pt x="768" y="1056"/>
                  </a:cubicBezTo>
                  <a:cubicBezTo>
                    <a:pt x="640" y="1392"/>
                    <a:pt x="320" y="1704"/>
                    <a:pt x="0" y="201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3968" y="336"/>
              <a:ext cx="688" cy="2736"/>
            </a:xfrm>
            <a:custGeom>
              <a:avLst/>
              <a:gdLst>
                <a:gd name="T0" fmla="*/ 688 w 688"/>
                <a:gd name="T1" fmla="*/ 0 h 2736"/>
                <a:gd name="T2" fmla="*/ 112 w 688"/>
                <a:gd name="T3" fmla="*/ 1248 h 2736"/>
                <a:gd name="T4" fmla="*/ 16 w 688"/>
                <a:gd name="T5" fmla="*/ 2736 h 27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8" h="2736">
                  <a:moveTo>
                    <a:pt x="688" y="0"/>
                  </a:moveTo>
                  <a:cubicBezTo>
                    <a:pt x="456" y="396"/>
                    <a:pt x="224" y="792"/>
                    <a:pt x="112" y="1248"/>
                  </a:cubicBezTo>
                  <a:cubicBezTo>
                    <a:pt x="0" y="1704"/>
                    <a:pt x="32" y="2488"/>
                    <a:pt x="16" y="273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1"/>
          <p:cNvGrpSpPr>
            <a:grpSpLocks/>
          </p:cNvGrpSpPr>
          <p:nvPr/>
        </p:nvGrpSpPr>
        <p:grpSpPr bwMode="auto">
          <a:xfrm rot="17297505">
            <a:off x="4303516" y="4536096"/>
            <a:ext cx="857250" cy="2667000"/>
            <a:chOff x="1424" y="1968"/>
            <a:chExt cx="688" cy="1344"/>
          </a:xfrm>
        </p:grpSpPr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656 w 656"/>
                <a:gd name="T1" fmla="*/ 1344 h 1344"/>
                <a:gd name="T2" fmla="*/ 80 w 656"/>
                <a:gd name="T3" fmla="*/ 1104 h 1344"/>
                <a:gd name="T4" fmla="*/ 176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624 w 704"/>
                <a:gd name="T3" fmla="*/ 624 h 1344"/>
                <a:gd name="T4" fmla="*/ 48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7"/>
          <p:cNvGrpSpPr>
            <a:grpSpLocks/>
          </p:cNvGrpSpPr>
          <p:nvPr/>
        </p:nvGrpSpPr>
        <p:grpSpPr bwMode="auto">
          <a:xfrm rot="18810536">
            <a:off x="5007109" y="4362211"/>
            <a:ext cx="457200" cy="2070100"/>
            <a:chOff x="1424" y="1968"/>
            <a:chExt cx="688" cy="1344"/>
          </a:xfrm>
        </p:grpSpPr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656 w 656"/>
                <a:gd name="T1" fmla="*/ 1344 h 1344"/>
                <a:gd name="T2" fmla="*/ 80 w 656"/>
                <a:gd name="T3" fmla="*/ 1104 h 1344"/>
                <a:gd name="T4" fmla="*/ 176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624 w 704"/>
                <a:gd name="T3" fmla="*/ 624 h 1344"/>
                <a:gd name="T4" fmla="*/ 48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7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Freeform 10"/>
          <p:cNvSpPr>
            <a:spLocks/>
          </p:cNvSpPr>
          <p:nvPr/>
        </p:nvSpPr>
        <p:spPr bwMode="auto">
          <a:xfrm rot="302103">
            <a:off x="5912858" y="3463859"/>
            <a:ext cx="457200" cy="2946400"/>
          </a:xfrm>
          <a:custGeom>
            <a:avLst/>
            <a:gdLst>
              <a:gd name="T0" fmla="*/ 0 w 376"/>
              <a:gd name="T1" fmla="*/ 0 h 816"/>
              <a:gd name="T2" fmla="*/ 336 w 376"/>
              <a:gd name="T3" fmla="*/ 432 h 816"/>
              <a:gd name="T4" fmla="*/ 240 w 376"/>
              <a:gd name="T5" fmla="*/ 816 h 8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76" h="816">
                <a:moveTo>
                  <a:pt x="0" y="0"/>
                </a:moveTo>
                <a:cubicBezTo>
                  <a:pt x="148" y="148"/>
                  <a:pt x="296" y="296"/>
                  <a:pt x="336" y="432"/>
                </a:cubicBezTo>
                <a:cubicBezTo>
                  <a:pt x="376" y="568"/>
                  <a:pt x="256" y="752"/>
                  <a:pt x="240" y="816"/>
                </a:cubicBezTo>
              </a:path>
            </a:pathLst>
          </a:custGeom>
          <a:noFill/>
          <a:ln w="76200" cmpd="sng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4921129" y="1752600"/>
            <a:ext cx="2057400" cy="1828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800" b="1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6" descr="25903740877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529" y="1170972"/>
            <a:ext cx="25146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2914454" y="1123785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2906143" y="1398588"/>
            <a:ext cx="2300287" cy="70802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dược</a:t>
            </a:r>
            <a:r>
              <a:rPr lang="en-US" alt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alt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Oval 15"/>
          <p:cNvSpPr>
            <a:spLocks noChangeArrowheads="1"/>
          </p:cNvSpPr>
          <p:nvPr/>
        </p:nvSpPr>
        <p:spPr bwMode="auto">
          <a:xfrm>
            <a:off x="4883029" y="-78554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4814950" y="431033"/>
            <a:ext cx="270510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r>
              <a:rPr lang="en-US" alt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endParaRPr lang="en-US" alt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Oval 16"/>
          <p:cNvSpPr>
            <a:spLocks noChangeArrowheads="1"/>
          </p:cNvSpPr>
          <p:nvPr/>
        </p:nvSpPr>
        <p:spPr bwMode="auto">
          <a:xfrm>
            <a:off x="6724650" y="1036904"/>
            <a:ext cx="2324100" cy="17875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6686550" y="1496656"/>
            <a:ext cx="270510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alt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ván</a:t>
            </a:r>
            <a:endParaRPr lang="en-US" alt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Oval 19"/>
          <p:cNvSpPr>
            <a:spLocks noChangeArrowheads="1"/>
          </p:cNvSpPr>
          <p:nvPr/>
        </p:nvSpPr>
        <p:spPr bwMode="auto">
          <a:xfrm>
            <a:off x="6358794" y="2834227"/>
            <a:ext cx="2322512" cy="17891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6358794" y="3301033"/>
            <a:ext cx="2444750" cy="769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alt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endParaRPr lang="en-US" alt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3331495" y="2971800"/>
            <a:ext cx="2324100" cy="17891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3151136" y="3405726"/>
            <a:ext cx="2362200" cy="64611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endParaRPr lang="en-US" alt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0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-0.22448 0.00324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3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-0.45417 0.14791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8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7662 C 0.01389 0.08056 0.02968 0.08588 0.03975 0.09421 C 0.04878 0.10393 0.05468 0.11667 0.0585 0.1294 C 0.06545 0.14167 0.06284 0.15393 0.05972 0.16736 C 0.05816 0.1794 0.05347 0.19306 0.0401 0.20625 C 0.03212 0.21829 0.01371 0.23194 -0.00556 0.24143 C -0.02396 0.25208 -0.04566 0.26018 -0.06806 0.26736 C -0.0908 0.27454 -0.1125 0.27917 -0.13403 0.28125 C -0.15677 0.2838 -0.1783 0.2831 -0.19618 0.27824 C -0.21337 0.275 -0.23004 0.26852 -0.23837 0.26018 C -0.24879 0.25255 -0.25417 0.23681 -0.25556 0.22639 C -0.25834 0.21458 -0.25851 0.20069 -0.25052 0.18727 C -0.24271 0.17546 -0.22674 0.16389 -0.20538 0.15486 C -0.18212 0.1463 -0.15955 0.1463 -0.14341 0.14977 C -0.13056 0.1544 -0.11945 0.16366 -0.1158 0.17662 C -0.11354 0.19005 -0.11407 0.20278 -0.12327 0.21597 C -0.13038 0.22755 -0.12865 0.22917 -0.16424 0.25069 C -0.19705 0.27292 -0.23073 0.27546 -0.25122 0.28056 C -0.27275 0.28611 -0.28854 0.28449 -0.31025 0.28426 C -0.33264 0.28449 -0.35313 0.27917 -0.36736 0.27477 C -0.3816 0.26782 -0.3882 0.2588 -0.39809 0.24468 C -0.40469 0.23125 -0.40608 0.22014 -0.40747 0.20787 C -0.40903 0.1956 -0.41042 0.1831 -0.41181 0.17106 " pathEditMode="relative" rAng="21060000" ptsTypes="AAAAAAAAAAAAAAAAAAAAAAA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0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06 0.01111 L -0.11111 0.01782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1" grpId="0" animBg="1"/>
      <p:bldP spid="31" grpId="1" animBg="1"/>
      <p:bldP spid="32" grpId="0" animBg="1"/>
      <p:bldP spid="33" grpId="0" animBg="1"/>
      <p:bldP spid="3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76200"/>
            <a:ext cx="4724400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870465">
            <a:off x="2367170" y="1924435"/>
            <a:ext cx="3610066" cy="14076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prstTxWarp prst="textArchUp">
              <a:avLst/>
            </a:prstTxWarp>
            <a:spAutoFit/>
          </a:bodyPr>
          <a:lstStyle/>
          <a:p>
            <a:pPr defTabSz="342900">
              <a:defRPr/>
            </a:pP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NÀO ?</a:t>
            </a: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381571" y="872975"/>
            <a:ext cx="4317960" cy="7132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5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762571" y="2417258"/>
            <a:ext cx="3886200" cy="667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6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584731" y="4011114"/>
            <a:ext cx="4114800" cy="667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7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>
          <a:xfrm>
            <a:off x="6103884" y="5602426"/>
            <a:ext cx="4571998" cy="667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8" name="文本框 3"/>
          <p:cNvSpPr txBox="1"/>
          <p:nvPr/>
        </p:nvSpPr>
        <p:spPr>
          <a:xfrm>
            <a:off x="7532454" y="76200"/>
            <a:ext cx="313554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altLang="zh-CN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n-US" altLang="zh-CN" sz="5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</a:t>
            </a:r>
            <a:r>
              <a:rPr lang="en-US" altLang="zh-CN" sz="5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endParaRPr lang="zh-CN" alt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7542964" y="1586261"/>
            <a:ext cx="3658436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altLang="zh-CN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altLang="zh-CN" sz="4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ướt</a:t>
            </a:r>
            <a:r>
              <a:rPr lang="en-US" altLang="zh-CN" sz="4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thướt</a:t>
            </a:r>
            <a:endParaRPr lang="zh-CN" altLang="en-US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7542964" y="3087784"/>
            <a:ext cx="313554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altLang="zh-CN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altLang="zh-CN" sz="5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ái</a:t>
            </a:r>
            <a:r>
              <a:rPr lang="en-US" altLang="zh-CN" sz="5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endParaRPr lang="zh-CN" alt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7521944" y="4679096"/>
            <a:ext cx="3135546" cy="9233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altLang="zh-CN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altLang="zh-CN" sz="5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altLang="zh-CN" sz="5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zh-CN" alt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05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80772" y="289728"/>
            <a:ext cx="8905127" cy="4661915"/>
            <a:chOff x="-159026" y="-357808"/>
            <a:chExt cx="12426295" cy="5114385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b="16501"/>
            <a:stretch/>
          </p:blipFill>
          <p:spPr>
            <a:xfrm>
              <a:off x="-159026" y="-15707"/>
              <a:ext cx="12426295" cy="477228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sp>
          <p:nvSpPr>
            <p:cNvPr id="5" name="Oval 4"/>
            <p:cNvSpPr/>
            <p:nvPr/>
          </p:nvSpPr>
          <p:spPr>
            <a:xfrm>
              <a:off x="-159026" y="-357808"/>
              <a:ext cx="10522226" cy="861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52399" y="5606067"/>
            <a:ext cx="118872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mướp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bayrập</a:t>
            </a:r>
            <a:r>
              <a:rPr lang="en-US" sz="4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rờn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04722" y="5615034"/>
            <a:ext cx="11881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02076" y="5597100"/>
            <a:ext cx="13580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5600" y="5615034"/>
            <a:ext cx="13580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Trên giàn, hoa mướp vàng ươm, bướm bay rập r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832" y="4987500"/>
            <a:ext cx="609600" cy="6096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B32DA7-4A56-4E09-8D15-22B41E7F91E1}"/>
              </a:ext>
            </a:extLst>
          </p:cNvPr>
          <p:cNvSpPr/>
          <p:nvPr/>
        </p:nvSpPr>
        <p:spPr>
          <a:xfrm>
            <a:off x="1643436" y="1600200"/>
            <a:ext cx="2090364" cy="785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6D737DE-17D8-4BE7-9639-FA257954DB04}"/>
              </a:ext>
            </a:extLst>
          </p:cNvPr>
          <p:cNvSpPr/>
          <p:nvPr/>
        </p:nvSpPr>
        <p:spPr>
          <a:xfrm>
            <a:off x="1143000" y="1600200"/>
            <a:ext cx="723899" cy="7851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833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5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577864" y="3582040"/>
            <a:ext cx="690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72: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ươm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ướp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3" name="陈羿淳 - 你说的小故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3400" y="-9561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40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7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9E0465-256B-4D04-9CE0-E0FF6337F59F}"/>
              </a:ext>
            </a:extLst>
          </p:cNvPr>
          <p:cNvSpPr txBox="1"/>
          <p:nvPr/>
        </p:nvSpPr>
        <p:spPr>
          <a:xfrm>
            <a:off x="4381500" y="2497976"/>
            <a:ext cx="47625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1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589048" y="838200"/>
            <a:ext cx="1368031" cy="6096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057400" y="828516"/>
            <a:ext cx="781732" cy="61928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0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2828" y="1701298"/>
            <a:ext cx="26035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58151" y="1701298"/>
            <a:ext cx="229421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Minus 10"/>
          <p:cNvSpPr/>
          <p:nvPr/>
        </p:nvSpPr>
        <p:spPr bwMode="auto">
          <a:xfrm>
            <a:off x="3205159" y="2857813"/>
            <a:ext cx="1259389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Minus 11"/>
          <p:cNvSpPr/>
          <p:nvPr/>
        </p:nvSpPr>
        <p:spPr bwMode="auto">
          <a:xfrm>
            <a:off x="6817633" y="2805294"/>
            <a:ext cx="1259389" cy="190500"/>
          </a:xfrm>
          <a:prstGeom prst="mathMinus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32313" y="3200400"/>
            <a:ext cx="2411782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67400" y="3200400"/>
            <a:ext cx="2478589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2312" y="4326945"/>
            <a:ext cx="4897136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93192" y="2975052"/>
            <a:ext cx="108555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09102" y="2880395"/>
            <a:ext cx="26035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93193" y="4213270"/>
            <a:ext cx="323357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ướm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637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59946" y="909925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88688" y="909926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7416" y="3980929"/>
            <a:ext cx="9885118" cy="2210484"/>
            <a:chOff x="757645" y="4380985"/>
            <a:chExt cx="9885118" cy="2210484"/>
          </a:xfrm>
        </p:grpSpPr>
        <p:grpSp>
          <p:nvGrpSpPr>
            <p:cNvPr id="5" name="Group 4"/>
            <p:cNvGrpSpPr/>
            <p:nvPr/>
          </p:nvGrpSpPr>
          <p:grpSpPr>
            <a:xfrm>
              <a:off x="757645" y="4380985"/>
              <a:ext cx="9885118" cy="963157"/>
              <a:chOff x="757645" y="4380985"/>
              <a:chExt cx="9885118" cy="96315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757645" y="4420812"/>
                <a:ext cx="27139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chườm</a:t>
                </a:r>
                <a:r>
                  <a:rPr lang="en-US" sz="5400" b="1" dirty="0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455824" y="4401949"/>
                <a:ext cx="23606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đượm</a:t>
                </a:r>
                <a:r>
                  <a:rPr lang="en-US" sz="5400" b="1" dirty="0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826946" y="4387180"/>
                <a:ext cx="23606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gươm</a:t>
                </a:r>
                <a:r>
                  <a:rPr lang="en-US" sz="5400" dirty="0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282151" y="4380985"/>
                <a:ext cx="23606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err="1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ướm</a:t>
                </a:r>
                <a:r>
                  <a:rPr lang="en-US" sz="5400" b="1" dirty="0">
                    <a:solidFill>
                      <a:srgbClr val="00B0F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908154" y="5668139"/>
              <a:ext cx="26767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00B0F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lượm</a:t>
              </a:r>
              <a:endParaRPr lang="en-US" sz="5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93131" y="5268083"/>
            <a:ext cx="7457229" cy="924576"/>
            <a:chOff x="3588257" y="5462632"/>
            <a:chExt cx="7457229" cy="924576"/>
          </a:xfrm>
        </p:grpSpPr>
        <p:sp>
          <p:nvSpPr>
            <p:cNvPr id="12" name="TextBox 11"/>
            <p:cNvSpPr txBox="1"/>
            <p:nvPr/>
          </p:nvSpPr>
          <p:spPr>
            <a:xfrm>
              <a:off x="6324260" y="5463878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00B0F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nượp</a:t>
              </a:r>
              <a:endParaRPr lang="en-US" sz="5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84873" y="5462632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00B0F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ướp</a:t>
              </a:r>
              <a:endParaRPr lang="en-US" sz="5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88257" y="5463878"/>
              <a:ext cx="236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srgbClr val="00B0F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mướp</a:t>
              </a:r>
              <a:endParaRPr lang="en-US" sz="5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092156" y="-147480"/>
            <a:ext cx="2438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7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79957" y="-108755"/>
            <a:ext cx="2149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72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ươp</a:t>
            </a:r>
            <a:r>
              <a:rPr lang="en-US" sz="7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142034" y="1531601"/>
            <a:ext cx="2258766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501601" y="1540454"/>
            <a:ext cx="2478589" cy="11265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34223" y="2719082"/>
            <a:ext cx="4897136" cy="1219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54899" y="1380451"/>
            <a:ext cx="10038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69975" y="1290925"/>
            <a:ext cx="23855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8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42707" y="2605407"/>
            <a:ext cx="295786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8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ướm</a:t>
            </a:r>
            <a:r>
              <a:rPr lang="en-US" sz="8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3" name="Minus 22"/>
          <p:cNvSpPr/>
          <p:nvPr/>
        </p:nvSpPr>
        <p:spPr bwMode="auto">
          <a:xfrm>
            <a:off x="1994113" y="4719955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Minus 23"/>
          <p:cNvSpPr/>
          <p:nvPr/>
        </p:nvSpPr>
        <p:spPr bwMode="auto">
          <a:xfrm>
            <a:off x="4498772" y="4627802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inus 24"/>
          <p:cNvSpPr/>
          <p:nvPr/>
        </p:nvSpPr>
        <p:spPr bwMode="auto">
          <a:xfrm>
            <a:off x="6804003" y="4627800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Minus 25"/>
          <p:cNvSpPr/>
          <p:nvPr/>
        </p:nvSpPr>
        <p:spPr bwMode="auto">
          <a:xfrm>
            <a:off x="8884472" y="4627802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inus 26"/>
          <p:cNvSpPr/>
          <p:nvPr/>
        </p:nvSpPr>
        <p:spPr bwMode="auto">
          <a:xfrm>
            <a:off x="1875872" y="5896718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4228708" y="5896718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Minus 28"/>
          <p:cNvSpPr/>
          <p:nvPr/>
        </p:nvSpPr>
        <p:spPr bwMode="auto">
          <a:xfrm>
            <a:off x="7041131" y="5896718"/>
            <a:ext cx="1502260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Minus 29"/>
          <p:cNvSpPr/>
          <p:nvPr/>
        </p:nvSpPr>
        <p:spPr bwMode="auto">
          <a:xfrm>
            <a:off x="9089746" y="5896718"/>
            <a:ext cx="1177770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7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492</Words>
  <Application>Microsoft Office PowerPoint</Application>
  <PresentationFormat>Widescreen</PresentationFormat>
  <Paragraphs>116</Paragraphs>
  <Slides>24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宋体</vt:lpstr>
      <vt:lpstr>Arial</vt:lpstr>
      <vt:lpstr>Arial-Rounded</vt:lpstr>
      <vt:lpstr>Calibri</vt:lpstr>
      <vt:lpstr>等线</vt:lpstr>
      <vt:lpstr>HP001 4 hàng</vt:lpstr>
      <vt:lpstr>黑体</vt:lpstr>
      <vt:lpstr>Times New Roman</vt:lpstr>
      <vt:lpstr>Trebuchet MS</vt:lpstr>
      <vt:lpstr>Office Theme</vt:lpstr>
      <vt:lpstr>1_Office Theme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60</cp:revision>
  <dcterms:created xsi:type="dcterms:W3CDTF">2020-11-10T02:18:56Z</dcterms:created>
  <dcterms:modified xsi:type="dcterms:W3CDTF">2024-12-23T23:29:43Z</dcterms:modified>
</cp:coreProperties>
</file>