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1" r:id="rId5"/>
    <p:sldId id="264" r:id="rId6"/>
    <p:sldId id="263" r:id="rId7"/>
    <p:sldId id="262" r:id="rId8"/>
    <p:sldId id="265" r:id="rId9"/>
    <p:sldId id="267" r:id="rId10"/>
    <p:sldId id="266" r:id="rId11"/>
    <p:sldId id="269" r:id="rId12"/>
    <p:sldId id="268" r:id="rId13"/>
    <p:sldId id="270" r:id="rId14"/>
    <p:sldId id="271" r:id="rId15"/>
    <p:sldId id="273" r:id="rId16"/>
    <p:sldId id="272" r:id="rId17"/>
    <p:sldId id="27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o Chi Thanh" userId="d69abfdf-d611-4b7a-af6a-1faa29f23d14" providerId="ADAL" clId="{4FC179FF-8907-4633-ADA0-03B31C33F483}"/>
    <pc:docChg chg="undo custSel addSld delSld modSld sldOrd">
      <pc:chgData name="Ngo Chi Thanh" userId="d69abfdf-d611-4b7a-af6a-1faa29f23d14" providerId="ADAL" clId="{4FC179FF-8907-4633-ADA0-03B31C33F483}" dt="2022-08-12T18:08:37.453" v="387"/>
      <pc:docMkLst>
        <pc:docMk/>
      </pc:docMkLst>
      <pc:sldChg chg="modSp mod">
        <pc:chgData name="Ngo Chi Thanh" userId="d69abfdf-d611-4b7a-af6a-1faa29f23d14" providerId="ADAL" clId="{4FC179FF-8907-4633-ADA0-03B31C33F483}" dt="2022-08-12T17:33:47.638" v="102" actId="20577"/>
        <pc:sldMkLst>
          <pc:docMk/>
          <pc:sldMk cId="2867508725" sldId="259"/>
        </pc:sldMkLst>
        <pc:spChg chg="mod">
          <ac:chgData name="Ngo Chi Thanh" userId="d69abfdf-d611-4b7a-af6a-1faa29f23d14" providerId="ADAL" clId="{4FC179FF-8907-4633-ADA0-03B31C33F483}" dt="2022-08-12T17:33:47.638" v="102" actId="20577"/>
          <ac:spMkLst>
            <pc:docMk/>
            <pc:sldMk cId="2867508725" sldId="259"/>
            <ac:spMk id="11" creationId="{1D40FF13-CE3D-70A2-AA72-E6ED506586E6}"/>
          </ac:spMkLst>
        </pc:spChg>
      </pc:sldChg>
      <pc:sldChg chg="del">
        <pc:chgData name="Ngo Chi Thanh" userId="d69abfdf-d611-4b7a-af6a-1faa29f23d14" providerId="ADAL" clId="{4FC179FF-8907-4633-ADA0-03B31C33F483}" dt="2022-08-12T17:32:52.726" v="66" actId="47"/>
        <pc:sldMkLst>
          <pc:docMk/>
          <pc:sldMk cId="3387172039" sldId="260"/>
        </pc:sldMkLst>
      </pc:sldChg>
      <pc:sldChg chg="addSp delSp modSp add mod delAnim modAnim">
        <pc:chgData name="Ngo Chi Thanh" userId="d69abfdf-d611-4b7a-af6a-1faa29f23d14" providerId="ADAL" clId="{4FC179FF-8907-4633-ADA0-03B31C33F483}" dt="2022-08-12T18:08:37.453" v="387"/>
        <pc:sldMkLst>
          <pc:docMk/>
          <pc:sldMk cId="3509448657" sldId="265"/>
        </pc:sldMkLst>
        <pc:spChg chg="add mod">
          <ac:chgData name="Ngo Chi Thanh" userId="d69abfdf-d611-4b7a-af6a-1faa29f23d14" providerId="ADAL" clId="{4FC179FF-8907-4633-ADA0-03B31C33F483}" dt="2022-08-12T17:32:36.230" v="63" actId="1076"/>
          <ac:spMkLst>
            <pc:docMk/>
            <pc:sldMk cId="3509448657" sldId="265"/>
            <ac:spMk id="4" creationId="{EC8DE40F-2A04-E036-1E1A-9587F0E1A259}"/>
          </ac:spMkLst>
        </pc:spChg>
        <pc:spChg chg="del">
          <ac:chgData name="Ngo Chi Thanh" userId="d69abfdf-d611-4b7a-af6a-1faa29f23d14" providerId="ADAL" clId="{4FC179FF-8907-4633-ADA0-03B31C33F483}" dt="2022-08-12T17:25:38.023" v="24" actId="478"/>
          <ac:spMkLst>
            <pc:docMk/>
            <pc:sldMk cId="3509448657" sldId="265"/>
            <ac:spMk id="5" creationId="{93C51BCF-7275-2233-7C39-1229401504F3}"/>
          </ac:spMkLst>
        </pc:spChg>
        <pc:spChg chg="mod">
          <ac:chgData name="Ngo Chi Thanh" userId="d69abfdf-d611-4b7a-af6a-1faa29f23d14" providerId="ADAL" clId="{4FC179FF-8907-4633-ADA0-03B31C33F483}" dt="2022-08-12T17:32:17.277" v="58" actId="255"/>
          <ac:spMkLst>
            <pc:docMk/>
            <pc:sldMk cId="3509448657" sldId="265"/>
            <ac:spMk id="7" creationId="{52C162CD-A78C-BD9A-3BF5-77275CD36F53}"/>
          </ac:spMkLst>
        </pc:spChg>
        <pc:spChg chg="mod">
          <ac:chgData name="Ngo Chi Thanh" userId="d69abfdf-d611-4b7a-af6a-1faa29f23d14" providerId="ADAL" clId="{4FC179FF-8907-4633-ADA0-03B31C33F483}" dt="2022-08-12T17:32:32.909" v="62" actId="1076"/>
          <ac:spMkLst>
            <pc:docMk/>
            <pc:sldMk cId="3509448657" sldId="265"/>
            <ac:spMk id="11" creationId="{1D40FF13-CE3D-70A2-AA72-E6ED506586E6}"/>
          </ac:spMkLst>
        </pc:spChg>
        <pc:picChg chg="del">
          <ac:chgData name="Ngo Chi Thanh" userId="d69abfdf-d611-4b7a-af6a-1faa29f23d14" providerId="ADAL" clId="{4FC179FF-8907-4633-ADA0-03B31C33F483}" dt="2022-08-12T17:25:34.337" v="23" actId="478"/>
          <ac:picMkLst>
            <pc:docMk/>
            <pc:sldMk cId="3509448657" sldId="265"/>
            <ac:picMk id="3" creationId="{77DD91A6-320B-0123-DDF0-6394B3DF5C99}"/>
          </ac:picMkLst>
        </pc:picChg>
      </pc:sldChg>
      <pc:sldChg chg="addSp delSp modSp add mod setBg delAnim modAnim delDesignElem">
        <pc:chgData name="Ngo Chi Thanh" userId="d69abfdf-d611-4b7a-af6a-1faa29f23d14" providerId="ADAL" clId="{4FC179FF-8907-4633-ADA0-03B31C33F483}" dt="2022-08-12T17:49:20.462" v="212" actId="1076"/>
        <pc:sldMkLst>
          <pc:docMk/>
          <pc:sldMk cId="1446527960" sldId="266"/>
        </pc:sldMkLst>
        <pc:spChg chg="del">
          <ac:chgData name="Ngo Chi Thanh" userId="d69abfdf-d611-4b7a-af6a-1faa29f23d14" providerId="ADAL" clId="{4FC179FF-8907-4633-ADA0-03B31C33F483}" dt="2022-08-12T17:33:27.235" v="72" actId="478"/>
          <ac:spMkLst>
            <pc:docMk/>
            <pc:sldMk cId="1446527960" sldId="266"/>
            <ac:spMk id="5" creationId="{93C51BCF-7275-2233-7C39-1229401504F3}"/>
          </ac:spMkLst>
        </pc:spChg>
        <pc:spChg chg="del">
          <ac:chgData name="Ngo Chi Thanh" userId="d69abfdf-d611-4b7a-af6a-1faa29f23d14" providerId="ADAL" clId="{4FC179FF-8907-4633-ADA0-03B31C33F483}" dt="2022-08-12T17:32:50.561" v="65"/>
          <ac:spMkLst>
            <pc:docMk/>
            <pc:sldMk cId="1446527960" sldId="266"/>
            <ac:spMk id="8" creationId="{D038248A-211C-4EEC-8401-C761B929FB52}"/>
          </ac:spMkLst>
        </pc:spChg>
        <pc:spChg chg="del">
          <ac:chgData name="Ngo Chi Thanh" userId="d69abfdf-d611-4b7a-af6a-1faa29f23d14" providerId="ADAL" clId="{4FC179FF-8907-4633-ADA0-03B31C33F483}" dt="2022-08-12T17:32:50.561" v="65"/>
          <ac:spMkLst>
            <pc:docMk/>
            <pc:sldMk cId="1446527960" sldId="266"/>
            <ac:spMk id="10" creationId="{C30A849F-66D9-40C8-BEC8-35AFF8F4568F}"/>
          </ac:spMkLst>
        </pc:spChg>
        <pc:spChg chg="mod">
          <ac:chgData name="Ngo Chi Thanh" userId="d69abfdf-d611-4b7a-af6a-1faa29f23d14" providerId="ADAL" clId="{4FC179FF-8907-4633-ADA0-03B31C33F483}" dt="2022-08-12T17:44:30.370" v="169" actId="20577"/>
          <ac:spMkLst>
            <pc:docMk/>
            <pc:sldMk cId="1446527960" sldId="266"/>
            <ac:spMk id="11" creationId="{1D40FF13-CE3D-70A2-AA72-E6ED506586E6}"/>
          </ac:spMkLst>
        </pc:spChg>
        <pc:spChg chg="add del mod">
          <ac:chgData name="Ngo Chi Thanh" userId="d69abfdf-d611-4b7a-af6a-1faa29f23d14" providerId="ADAL" clId="{4FC179FF-8907-4633-ADA0-03B31C33F483}" dt="2022-08-12T17:44:49.655" v="170" actId="478"/>
          <ac:spMkLst>
            <pc:docMk/>
            <pc:sldMk cId="1446527960" sldId="266"/>
            <ac:spMk id="23" creationId="{F0859D8F-A2DD-71BF-1F24-97C562C3B19E}"/>
          </ac:spMkLst>
        </pc:spChg>
        <pc:spChg chg="add mod">
          <ac:chgData name="Ngo Chi Thanh" userId="d69abfdf-d611-4b7a-af6a-1faa29f23d14" providerId="ADAL" clId="{4FC179FF-8907-4633-ADA0-03B31C33F483}" dt="2022-08-12T17:49:20.462" v="212" actId="1076"/>
          <ac:spMkLst>
            <pc:docMk/>
            <pc:sldMk cId="1446527960" sldId="266"/>
            <ac:spMk id="25" creationId="{0CE64A06-6AB8-2145-A059-10DAA67CE234}"/>
          </ac:spMkLst>
        </pc:spChg>
        <pc:grpChg chg="del">
          <ac:chgData name="Ngo Chi Thanh" userId="d69abfdf-d611-4b7a-af6a-1faa29f23d14" providerId="ADAL" clId="{4FC179FF-8907-4633-ADA0-03B31C33F483}" dt="2022-08-12T17:32:50.561" v="65"/>
          <ac:grpSpMkLst>
            <pc:docMk/>
            <pc:sldMk cId="1446527960" sldId="266"/>
            <ac:grpSpMk id="12" creationId="{04542298-A2B1-480F-A11C-A40EDD19B857}"/>
          </ac:grpSpMkLst>
        </pc:grpChg>
        <pc:grpChg chg="del">
          <ac:chgData name="Ngo Chi Thanh" userId="d69abfdf-d611-4b7a-af6a-1faa29f23d14" providerId="ADAL" clId="{4FC179FF-8907-4633-ADA0-03B31C33F483}" dt="2022-08-12T17:32:50.561" v="65"/>
          <ac:grpSpMkLst>
            <pc:docMk/>
            <pc:sldMk cId="1446527960" sldId="266"/>
            <ac:grpSpMk id="18" creationId="{2A5C9C35-2375-49EB-B99C-17C87D42FE7C}"/>
          </ac:grpSpMkLst>
        </pc:grpChg>
        <pc:picChg chg="del">
          <ac:chgData name="Ngo Chi Thanh" userId="d69abfdf-d611-4b7a-af6a-1faa29f23d14" providerId="ADAL" clId="{4FC179FF-8907-4633-ADA0-03B31C33F483}" dt="2022-08-12T17:32:54.823" v="67" actId="478"/>
          <ac:picMkLst>
            <pc:docMk/>
            <pc:sldMk cId="1446527960" sldId="266"/>
            <ac:picMk id="3" creationId="{77DD91A6-320B-0123-DDF0-6394B3DF5C99}"/>
          </ac:picMkLst>
        </pc:picChg>
        <pc:picChg chg="add mod">
          <ac:chgData name="Ngo Chi Thanh" userId="d69abfdf-d611-4b7a-af6a-1faa29f23d14" providerId="ADAL" clId="{4FC179FF-8907-4633-ADA0-03B31C33F483}" dt="2022-08-12T17:46:39.821" v="187" actId="14100"/>
          <ac:picMkLst>
            <pc:docMk/>
            <pc:sldMk cId="1446527960" sldId="266"/>
            <ac:picMk id="4" creationId="{DF86F837-8799-B21B-8425-3D2A8B3797F2}"/>
          </ac:picMkLst>
        </pc:picChg>
        <pc:picChg chg="add mod modCrop">
          <ac:chgData name="Ngo Chi Thanh" userId="d69abfdf-d611-4b7a-af6a-1faa29f23d14" providerId="ADAL" clId="{4FC179FF-8907-4633-ADA0-03B31C33F483}" dt="2022-08-12T17:46:48.414" v="190" actId="14100"/>
          <ac:picMkLst>
            <pc:docMk/>
            <pc:sldMk cId="1446527960" sldId="266"/>
            <ac:picMk id="9" creationId="{C2498BCE-E4C4-AE47-119B-8C8BE7AF86DF}"/>
          </ac:picMkLst>
        </pc:picChg>
      </pc:sldChg>
      <pc:sldChg chg="add ord">
        <pc:chgData name="Ngo Chi Thanh" userId="d69abfdf-d611-4b7a-af6a-1faa29f23d14" providerId="ADAL" clId="{4FC179FF-8907-4633-ADA0-03B31C33F483}" dt="2022-08-12T17:45:32.933" v="178"/>
        <pc:sldMkLst>
          <pc:docMk/>
          <pc:sldMk cId="1095334926" sldId="267"/>
        </pc:sldMkLst>
      </pc:sldChg>
      <pc:sldChg chg="delSp modSp add mod">
        <pc:chgData name="Ngo Chi Thanh" userId="d69abfdf-d611-4b7a-af6a-1faa29f23d14" providerId="ADAL" clId="{4FC179FF-8907-4633-ADA0-03B31C33F483}" dt="2022-08-12T17:48:48.591" v="205" actId="1076"/>
        <pc:sldMkLst>
          <pc:docMk/>
          <pc:sldMk cId="1420595679" sldId="268"/>
        </pc:sldMkLst>
        <pc:spChg chg="mod">
          <ac:chgData name="Ngo Chi Thanh" userId="d69abfdf-d611-4b7a-af6a-1faa29f23d14" providerId="ADAL" clId="{4FC179FF-8907-4633-ADA0-03B31C33F483}" dt="2022-08-12T17:48:48.591" v="205" actId="1076"/>
          <ac:spMkLst>
            <pc:docMk/>
            <pc:sldMk cId="1420595679" sldId="268"/>
            <ac:spMk id="25" creationId="{0CE64A06-6AB8-2145-A059-10DAA67CE234}"/>
          </ac:spMkLst>
        </pc:spChg>
        <pc:picChg chg="del">
          <ac:chgData name="Ngo Chi Thanh" userId="d69abfdf-d611-4b7a-af6a-1faa29f23d14" providerId="ADAL" clId="{4FC179FF-8907-4633-ADA0-03B31C33F483}" dt="2022-08-12T17:48:20.754" v="193" actId="478"/>
          <ac:picMkLst>
            <pc:docMk/>
            <pc:sldMk cId="1420595679" sldId="268"/>
            <ac:picMk id="4" creationId="{DF86F837-8799-B21B-8425-3D2A8B3797F2}"/>
          </ac:picMkLst>
        </pc:picChg>
        <pc:picChg chg="del">
          <ac:chgData name="Ngo Chi Thanh" userId="d69abfdf-d611-4b7a-af6a-1faa29f23d14" providerId="ADAL" clId="{4FC179FF-8907-4633-ADA0-03B31C33F483}" dt="2022-08-12T17:48:20.754" v="193" actId="478"/>
          <ac:picMkLst>
            <pc:docMk/>
            <pc:sldMk cId="1420595679" sldId="268"/>
            <ac:picMk id="9" creationId="{C2498BCE-E4C4-AE47-119B-8C8BE7AF86DF}"/>
          </ac:picMkLst>
        </pc:picChg>
      </pc:sldChg>
      <pc:sldChg chg="addSp delSp modSp add mod">
        <pc:chgData name="Ngo Chi Thanh" userId="d69abfdf-d611-4b7a-af6a-1faa29f23d14" providerId="ADAL" clId="{4FC179FF-8907-4633-ADA0-03B31C33F483}" dt="2022-08-12T17:50:15.526" v="241" actId="1076"/>
        <pc:sldMkLst>
          <pc:docMk/>
          <pc:sldMk cId="2890002862" sldId="269"/>
        </pc:sldMkLst>
        <pc:spChg chg="mod">
          <ac:chgData name="Ngo Chi Thanh" userId="d69abfdf-d611-4b7a-af6a-1faa29f23d14" providerId="ADAL" clId="{4FC179FF-8907-4633-ADA0-03B31C33F483}" dt="2022-08-12T17:50:14.063" v="240" actId="1076"/>
          <ac:spMkLst>
            <pc:docMk/>
            <pc:sldMk cId="2890002862" sldId="269"/>
            <ac:spMk id="25" creationId="{0CE64A06-6AB8-2145-A059-10DAA67CE234}"/>
          </ac:spMkLst>
        </pc:spChg>
        <pc:picChg chg="add mod modCrop">
          <ac:chgData name="Ngo Chi Thanh" userId="d69abfdf-d611-4b7a-af6a-1faa29f23d14" providerId="ADAL" clId="{4FC179FF-8907-4633-ADA0-03B31C33F483}" dt="2022-08-12T17:50:15.526" v="241" actId="1076"/>
          <ac:picMkLst>
            <pc:docMk/>
            <pc:sldMk cId="2890002862" sldId="269"/>
            <ac:picMk id="2" creationId="{C7DEF2AD-7648-176B-8857-DA8C136D1FD9}"/>
          </ac:picMkLst>
        </pc:picChg>
        <pc:picChg chg="del">
          <ac:chgData name="Ngo Chi Thanh" userId="d69abfdf-d611-4b7a-af6a-1faa29f23d14" providerId="ADAL" clId="{4FC179FF-8907-4633-ADA0-03B31C33F483}" dt="2022-08-12T17:49:45.553" v="232" actId="478"/>
          <ac:picMkLst>
            <pc:docMk/>
            <pc:sldMk cId="2890002862" sldId="269"/>
            <ac:picMk id="4" creationId="{DF86F837-8799-B21B-8425-3D2A8B3797F2}"/>
          </ac:picMkLst>
        </pc:picChg>
        <pc:picChg chg="del">
          <ac:chgData name="Ngo Chi Thanh" userId="d69abfdf-d611-4b7a-af6a-1faa29f23d14" providerId="ADAL" clId="{4FC179FF-8907-4633-ADA0-03B31C33F483}" dt="2022-08-12T17:49:45.553" v="232" actId="478"/>
          <ac:picMkLst>
            <pc:docMk/>
            <pc:sldMk cId="2890002862" sldId="269"/>
            <ac:picMk id="9" creationId="{C2498BCE-E4C4-AE47-119B-8C8BE7AF86DF}"/>
          </ac:picMkLst>
        </pc:picChg>
      </pc:sldChg>
      <pc:sldChg chg="addSp delSp modSp add mod">
        <pc:chgData name="Ngo Chi Thanh" userId="d69abfdf-d611-4b7a-af6a-1faa29f23d14" providerId="ADAL" clId="{4FC179FF-8907-4633-ADA0-03B31C33F483}" dt="2022-08-12T17:54:22.421" v="303" actId="1036"/>
        <pc:sldMkLst>
          <pc:docMk/>
          <pc:sldMk cId="508561812" sldId="270"/>
        </pc:sldMkLst>
        <pc:spChg chg="mod">
          <ac:chgData name="Ngo Chi Thanh" userId="d69abfdf-d611-4b7a-af6a-1faa29f23d14" providerId="ADAL" clId="{4FC179FF-8907-4633-ADA0-03B31C33F483}" dt="2022-08-12T17:50:39.724" v="264" actId="20577"/>
          <ac:spMkLst>
            <pc:docMk/>
            <pc:sldMk cId="508561812" sldId="270"/>
            <ac:spMk id="7" creationId="{52C162CD-A78C-BD9A-3BF5-77275CD36F53}"/>
          </ac:spMkLst>
        </pc:spChg>
        <pc:spChg chg="add mod">
          <ac:chgData name="Ngo Chi Thanh" userId="d69abfdf-d611-4b7a-af6a-1faa29f23d14" providerId="ADAL" clId="{4FC179FF-8907-4633-ADA0-03B31C33F483}" dt="2022-08-12T17:54:22.421" v="303" actId="1036"/>
          <ac:spMkLst>
            <pc:docMk/>
            <pc:sldMk cId="508561812" sldId="270"/>
            <ac:spMk id="9" creationId="{9E6EBD65-0E80-16BE-B483-85792232739A}"/>
          </ac:spMkLst>
        </pc:spChg>
        <pc:spChg chg="del">
          <ac:chgData name="Ngo Chi Thanh" userId="d69abfdf-d611-4b7a-af6a-1faa29f23d14" providerId="ADAL" clId="{4FC179FF-8907-4633-ADA0-03B31C33F483}" dt="2022-08-12T17:50:56.506" v="265" actId="478"/>
          <ac:spMkLst>
            <pc:docMk/>
            <pc:sldMk cId="508561812" sldId="270"/>
            <ac:spMk id="11" creationId="{1D40FF13-CE3D-70A2-AA72-E6ED506586E6}"/>
          </ac:spMkLst>
        </pc:spChg>
        <pc:spChg chg="del">
          <ac:chgData name="Ngo Chi Thanh" userId="d69abfdf-d611-4b7a-af6a-1faa29f23d14" providerId="ADAL" clId="{4FC179FF-8907-4633-ADA0-03B31C33F483}" dt="2022-08-12T17:50:56.506" v="265" actId="478"/>
          <ac:spMkLst>
            <pc:docMk/>
            <pc:sldMk cId="508561812" sldId="270"/>
            <ac:spMk id="25" creationId="{0CE64A06-6AB8-2145-A059-10DAA67CE234}"/>
          </ac:spMkLst>
        </pc:spChg>
        <pc:picChg chg="add del mod">
          <ac:chgData name="Ngo Chi Thanh" userId="d69abfdf-d611-4b7a-af6a-1faa29f23d14" providerId="ADAL" clId="{4FC179FF-8907-4633-ADA0-03B31C33F483}" dt="2022-08-12T17:51:28.054" v="271" actId="478"/>
          <ac:picMkLst>
            <pc:docMk/>
            <pc:sldMk cId="508561812" sldId="270"/>
            <ac:picMk id="2" creationId="{A2C4D23F-4AFB-80E2-FA1D-1490E794114B}"/>
          </ac:picMkLst>
        </pc:picChg>
        <pc:picChg chg="add del">
          <ac:chgData name="Ngo Chi Thanh" userId="d69abfdf-d611-4b7a-af6a-1faa29f23d14" providerId="ADAL" clId="{4FC179FF-8907-4633-ADA0-03B31C33F483}" dt="2022-08-12T17:51:30.351" v="273" actId="22"/>
          <ac:picMkLst>
            <pc:docMk/>
            <pc:sldMk cId="508561812" sldId="270"/>
            <ac:picMk id="4" creationId="{E117B0E6-B1EF-70E1-29C6-E2C4F867793F}"/>
          </ac:picMkLst>
        </pc:picChg>
        <pc:picChg chg="add mod modCrop">
          <ac:chgData name="Ngo Chi Thanh" userId="d69abfdf-d611-4b7a-af6a-1faa29f23d14" providerId="ADAL" clId="{4FC179FF-8907-4633-ADA0-03B31C33F483}" dt="2022-08-12T17:53:54.584" v="297" actId="732"/>
          <ac:picMkLst>
            <pc:docMk/>
            <pc:sldMk cId="508561812" sldId="270"/>
            <ac:picMk id="6" creationId="{9A4D6E62-221F-6456-407E-7F3C9820E179}"/>
          </ac:picMkLst>
        </pc:picChg>
      </pc:sldChg>
      <pc:sldChg chg="addSp delSp modSp new mod ord setBg">
        <pc:chgData name="Ngo Chi Thanh" userId="d69abfdf-d611-4b7a-af6a-1faa29f23d14" providerId="ADAL" clId="{4FC179FF-8907-4633-ADA0-03B31C33F483}" dt="2022-08-12T17:59:42.977" v="322"/>
        <pc:sldMkLst>
          <pc:docMk/>
          <pc:sldMk cId="3735713969" sldId="271"/>
        </pc:sldMkLst>
        <pc:spChg chg="del">
          <ac:chgData name="Ngo Chi Thanh" userId="d69abfdf-d611-4b7a-af6a-1faa29f23d14" providerId="ADAL" clId="{4FC179FF-8907-4633-ADA0-03B31C33F483}" dt="2022-08-12T17:54:38.440" v="305" actId="478"/>
          <ac:spMkLst>
            <pc:docMk/>
            <pc:sldMk cId="3735713969" sldId="271"/>
            <ac:spMk id="2" creationId="{F6A0C4D4-3196-5DCE-F683-6F3330215EC3}"/>
          </ac:spMkLst>
        </pc:spChg>
        <pc:spChg chg="del">
          <ac:chgData name="Ngo Chi Thanh" userId="d69abfdf-d611-4b7a-af6a-1faa29f23d14" providerId="ADAL" clId="{4FC179FF-8907-4633-ADA0-03B31C33F483}" dt="2022-08-12T17:54:38.440" v="305" actId="478"/>
          <ac:spMkLst>
            <pc:docMk/>
            <pc:sldMk cId="3735713969" sldId="271"/>
            <ac:spMk id="3" creationId="{192202CB-DCE7-8879-1B2D-E3679CD148B4}"/>
          </ac:spMkLst>
        </pc:spChg>
        <pc:spChg chg="add">
          <ac:chgData name="Ngo Chi Thanh" userId="d69abfdf-d611-4b7a-af6a-1faa29f23d14" providerId="ADAL" clId="{4FC179FF-8907-4633-ADA0-03B31C33F483}" dt="2022-08-12T17:55:55.614" v="308" actId="26606"/>
          <ac:spMkLst>
            <pc:docMk/>
            <pc:sldMk cId="3735713969" sldId="271"/>
            <ac:spMk id="4103" creationId="{42A4FC2C-047E-45A5-965D-8E1E3BF09BC6}"/>
          </ac:spMkLst>
        </pc:spChg>
        <pc:picChg chg="add mod">
          <ac:chgData name="Ngo Chi Thanh" userId="d69abfdf-d611-4b7a-af6a-1faa29f23d14" providerId="ADAL" clId="{4FC179FF-8907-4633-ADA0-03B31C33F483}" dt="2022-08-12T17:55:55.614" v="308" actId="26606"/>
          <ac:picMkLst>
            <pc:docMk/>
            <pc:sldMk cId="3735713969" sldId="271"/>
            <ac:picMk id="4098" creationId="{4D6189CC-A9A8-6E9E-C679-C613CE410D82}"/>
          </ac:picMkLst>
        </pc:picChg>
      </pc:sldChg>
      <pc:sldChg chg="addSp delSp modSp new mod setBg">
        <pc:chgData name="Ngo Chi Thanh" userId="d69abfdf-d611-4b7a-af6a-1faa29f23d14" providerId="ADAL" clId="{4FC179FF-8907-4633-ADA0-03B31C33F483}" dt="2022-08-12T18:03:26.286" v="356" actId="1076"/>
        <pc:sldMkLst>
          <pc:docMk/>
          <pc:sldMk cId="3285783550" sldId="272"/>
        </pc:sldMkLst>
        <pc:spChg chg="del">
          <ac:chgData name="Ngo Chi Thanh" userId="d69abfdf-d611-4b7a-af6a-1faa29f23d14" providerId="ADAL" clId="{4FC179FF-8907-4633-ADA0-03B31C33F483}" dt="2022-08-12T17:56:04.120" v="310" actId="478"/>
          <ac:spMkLst>
            <pc:docMk/>
            <pc:sldMk cId="3285783550" sldId="272"/>
            <ac:spMk id="2" creationId="{A6F6557C-7368-4088-1A97-89A63B78CF6C}"/>
          </ac:spMkLst>
        </pc:spChg>
        <pc:spChg chg="del">
          <ac:chgData name="Ngo Chi Thanh" userId="d69abfdf-d611-4b7a-af6a-1faa29f23d14" providerId="ADAL" clId="{4FC179FF-8907-4633-ADA0-03B31C33F483}" dt="2022-08-12T17:56:04.120" v="310" actId="478"/>
          <ac:spMkLst>
            <pc:docMk/>
            <pc:sldMk cId="3285783550" sldId="272"/>
            <ac:spMk id="3" creationId="{C19B965E-B0D9-3FCF-7D31-D2214398AF57}"/>
          </ac:spMkLst>
        </pc:spChg>
        <pc:spChg chg="add mod">
          <ac:chgData name="Ngo Chi Thanh" userId="d69abfdf-d611-4b7a-af6a-1faa29f23d14" providerId="ADAL" clId="{4FC179FF-8907-4633-ADA0-03B31C33F483}" dt="2022-08-12T18:03:26.286" v="356" actId="1076"/>
          <ac:spMkLst>
            <pc:docMk/>
            <pc:sldMk cId="3285783550" sldId="272"/>
            <ac:spMk id="5" creationId="{A8BDD08C-376A-0F8E-3EE2-7BC27DB8FCD4}"/>
          </ac:spMkLst>
        </pc:spChg>
        <pc:spChg chg="add del">
          <ac:chgData name="Ngo Chi Thanh" userId="d69abfdf-d611-4b7a-af6a-1faa29f23d14" providerId="ADAL" clId="{4FC179FF-8907-4633-ADA0-03B31C33F483}" dt="2022-08-12T18:01:12.142" v="338" actId="26606"/>
          <ac:spMkLst>
            <pc:docMk/>
            <pc:sldMk cId="3285783550" sldId="272"/>
            <ac:spMk id="10" creationId="{1EADCAF8-8823-4E89-8612-21029831A4B2}"/>
          </ac:spMkLst>
        </pc:spChg>
        <pc:spChg chg="add del">
          <ac:chgData name="Ngo Chi Thanh" userId="d69abfdf-d611-4b7a-af6a-1faa29f23d14" providerId="ADAL" clId="{4FC179FF-8907-4633-ADA0-03B31C33F483}" dt="2022-08-12T18:01:12.142" v="338" actId="26606"/>
          <ac:spMkLst>
            <pc:docMk/>
            <pc:sldMk cId="3285783550" sldId="272"/>
            <ac:spMk id="12" creationId="{28CA07B2-0819-4B62-9425-7A52BBDD7070}"/>
          </ac:spMkLst>
        </pc:spChg>
        <pc:spChg chg="add">
          <ac:chgData name="Ngo Chi Thanh" userId="d69abfdf-d611-4b7a-af6a-1faa29f23d14" providerId="ADAL" clId="{4FC179FF-8907-4633-ADA0-03B31C33F483}" dt="2022-08-12T18:01:12.298" v="339" actId="26606"/>
          <ac:spMkLst>
            <pc:docMk/>
            <pc:sldMk cId="3285783550" sldId="272"/>
            <ac:spMk id="24" creationId="{5A292AEA-2528-46C0-B426-95822B6141FB}"/>
          </ac:spMkLst>
        </pc:spChg>
        <pc:spChg chg="add">
          <ac:chgData name="Ngo Chi Thanh" userId="d69abfdf-d611-4b7a-af6a-1faa29f23d14" providerId="ADAL" clId="{4FC179FF-8907-4633-ADA0-03B31C33F483}" dt="2022-08-12T18:01:12.298" v="339" actId="26606"/>
          <ac:spMkLst>
            <pc:docMk/>
            <pc:sldMk cId="3285783550" sldId="272"/>
            <ac:spMk id="30" creationId="{D8B7B198-E4DF-43CD-AD8C-199884323745}"/>
          </ac:spMkLst>
        </pc:spChg>
        <pc:spChg chg="add">
          <ac:chgData name="Ngo Chi Thanh" userId="d69abfdf-d611-4b7a-af6a-1faa29f23d14" providerId="ADAL" clId="{4FC179FF-8907-4633-ADA0-03B31C33F483}" dt="2022-08-12T18:01:12.298" v="339" actId="26606"/>
          <ac:spMkLst>
            <pc:docMk/>
            <pc:sldMk cId="3285783550" sldId="272"/>
            <ac:spMk id="36" creationId="{2BE67753-EA0E-4819-8D22-0B6600CF7231}"/>
          </ac:spMkLst>
        </pc:spChg>
        <pc:grpChg chg="add del">
          <ac:chgData name="Ngo Chi Thanh" userId="d69abfdf-d611-4b7a-af6a-1faa29f23d14" providerId="ADAL" clId="{4FC179FF-8907-4633-ADA0-03B31C33F483}" dt="2022-08-12T18:01:12.142" v="338" actId="26606"/>
          <ac:grpSpMkLst>
            <pc:docMk/>
            <pc:sldMk cId="3285783550" sldId="272"/>
            <ac:grpSpMk id="14" creationId="{DA02BEE4-A5D4-40AF-882D-49D34B086FFF}"/>
          </ac:grpSpMkLst>
        </pc:grpChg>
        <pc:grpChg chg="add">
          <ac:chgData name="Ngo Chi Thanh" userId="d69abfdf-d611-4b7a-af6a-1faa29f23d14" providerId="ADAL" clId="{4FC179FF-8907-4633-ADA0-03B31C33F483}" dt="2022-08-12T18:01:12.298" v="339" actId="26606"/>
          <ac:grpSpMkLst>
            <pc:docMk/>
            <pc:sldMk cId="3285783550" sldId="272"/>
            <ac:grpSpMk id="25" creationId="{87F87F1B-42BA-4AC7-A4E2-41544DDB2CE3}"/>
          </ac:grpSpMkLst>
        </pc:grpChg>
        <pc:grpChg chg="add">
          <ac:chgData name="Ngo Chi Thanh" userId="d69abfdf-d611-4b7a-af6a-1faa29f23d14" providerId="ADAL" clId="{4FC179FF-8907-4633-ADA0-03B31C33F483}" dt="2022-08-12T18:01:12.298" v="339" actId="26606"/>
          <ac:grpSpMkLst>
            <pc:docMk/>
            <pc:sldMk cId="3285783550" sldId="272"/>
            <ac:grpSpMk id="31" creationId="{967346A5-7569-4F15-AB5D-BE3DADF192C0}"/>
          </ac:grpSpMkLst>
        </pc:grpChg>
        <pc:grpChg chg="add">
          <ac:chgData name="Ngo Chi Thanh" userId="d69abfdf-d611-4b7a-af6a-1faa29f23d14" providerId="ADAL" clId="{4FC179FF-8907-4633-ADA0-03B31C33F483}" dt="2022-08-12T18:01:12.298" v="339" actId="26606"/>
          <ac:grpSpMkLst>
            <pc:docMk/>
            <pc:sldMk cId="3285783550" sldId="272"/>
            <ac:grpSpMk id="37" creationId="{D76D63AC-0421-45EC-B383-E79A61A78C6B}"/>
          </ac:grpSpMkLst>
        </pc:grpChg>
        <pc:picChg chg="add mod">
          <ac:chgData name="Ngo Chi Thanh" userId="d69abfdf-d611-4b7a-af6a-1faa29f23d14" providerId="ADAL" clId="{4FC179FF-8907-4633-ADA0-03B31C33F483}" dt="2022-08-12T18:03:26.286" v="356" actId="1076"/>
          <ac:picMkLst>
            <pc:docMk/>
            <pc:sldMk cId="3285783550" sldId="272"/>
            <ac:picMk id="5122" creationId="{709CC4DA-4DFE-5D6C-7905-BAB919BEF44C}"/>
          </ac:picMkLst>
        </pc:picChg>
      </pc:sldChg>
      <pc:sldChg chg="modSp add mod">
        <pc:chgData name="Ngo Chi Thanh" userId="d69abfdf-d611-4b7a-af6a-1faa29f23d14" providerId="ADAL" clId="{4FC179FF-8907-4633-ADA0-03B31C33F483}" dt="2022-08-12T17:59:52.005" v="324" actId="1035"/>
        <pc:sldMkLst>
          <pc:docMk/>
          <pc:sldMk cId="3084765759" sldId="273"/>
        </pc:sldMkLst>
        <pc:spChg chg="mod">
          <ac:chgData name="Ngo Chi Thanh" userId="d69abfdf-d611-4b7a-af6a-1faa29f23d14" providerId="ADAL" clId="{4FC179FF-8907-4633-ADA0-03B31C33F483}" dt="2022-08-12T17:59:52.005" v="324" actId="1035"/>
          <ac:spMkLst>
            <pc:docMk/>
            <pc:sldMk cId="3084765759" sldId="273"/>
            <ac:spMk id="9" creationId="{9E6EBD65-0E80-16BE-B483-85792232739A}"/>
          </ac:spMkLst>
        </pc:spChg>
        <pc:picChg chg="mod">
          <ac:chgData name="Ngo Chi Thanh" userId="d69abfdf-d611-4b7a-af6a-1faa29f23d14" providerId="ADAL" clId="{4FC179FF-8907-4633-ADA0-03B31C33F483}" dt="2022-08-12T17:59:49.163" v="323" actId="1035"/>
          <ac:picMkLst>
            <pc:docMk/>
            <pc:sldMk cId="3084765759" sldId="273"/>
            <ac:picMk id="6" creationId="{9A4D6E62-221F-6456-407E-7F3C9820E179}"/>
          </ac:picMkLst>
        </pc:picChg>
      </pc:sldChg>
      <pc:sldChg chg="addSp delSp modSp new mod setBg">
        <pc:chgData name="Ngo Chi Thanh" userId="d69abfdf-d611-4b7a-af6a-1faa29f23d14" providerId="ADAL" clId="{4FC179FF-8907-4633-ADA0-03B31C33F483}" dt="2022-08-12T18:07:23.679" v="385" actId="1076"/>
        <pc:sldMkLst>
          <pc:docMk/>
          <pc:sldMk cId="1377804604" sldId="274"/>
        </pc:sldMkLst>
        <pc:spChg chg="del">
          <ac:chgData name="Ngo Chi Thanh" userId="d69abfdf-d611-4b7a-af6a-1faa29f23d14" providerId="ADAL" clId="{4FC179FF-8907-4633-ADA0-03B31C33F483}" dt="2022-08-12T18:04:01.661" v="358" actId="478"/>
          <ac:spMkLst>
            <pc:docMk/>
            <pc:sldMk cId="1377804604" sldId="274"/>
            <ac:spMk id="2" creationId="{9154D149-54E4-88E1-A56B-C2F65BD48BEE}"/>
          </ac:spMkLst>
        </pc:spChg>
        <pc:spChg chg="del">
          <ac:chgData name="Ngo Chi Thanh" userId="d69abfdf-d611-4b7a-af6a-1faa29f23d14" providerId="ADAL" clId="{4FC179FF-8907-4633-ADA0-03B31C33F483}" dt="2022-08-12T18:04:01.661" v="358" actId="478"/>
          <ac:spMkLst>
            <pc:docMk/>
            <pc:sldMk cId="1377804604" sldId="274"/>
            <ac:spMk id="3" creationId="{D0C55E49-A0C9-6859-806D-4B7168703FFA}"/>
          </ac:spMkLst>
        </pc:spChg>
        <pc:spChg chg="add mod">
          <ac:chgData name="Ngo Chi Thanh" userId="d69abfdf-d611-4b7a-af6a-1faa29f23d14" providerId="ADAL" clId="{4FC179FF-8907-4633-ADA0-03B31C33F483}" dt="2022-08-12T18:07:18.402" v="384" actId="207"/>
          <ac:spMkLst>
            <pc:docMk/>
            <pc:sldMk cId="1377804604" sldId="274"/>
            <ac:spMk id="5" creationId="{258153D3-29D5-467F-92FB-FDED3FCCA749}"/>
          </ac:spMkLst>
        </pc:spChg>
        <pc:spChg chg="add del">
          <ac:chgData name="Ngo Chi Thanh" userId="d69abfdf-d611-4b7a-af6a-1faa29f23d14" providerId="ADAL" clId="{4FC179FF-8907-4633-ADA0-03B31C33F483}" dt="2022-08-12T18:05:23.670" v="369" actId="26606"/>
          <ac:spMkLst>
            <pc:docMk/>
            <pc:sldMk cId="1377804604" sldId="274"/>
            <ac:spMk id="10" creationId="{D038248A-211C-4EEC-8401-C761B929FB52}"/>
          </ac:spMkLst>
        </pc:spChg>
        <pc:spChg chg="add del">
          <ac:chgData name="Ngo Chi Thanh" userId="d69abfdf-d611-4b7a-af6a-1faa29f23d14" providerId="ADAL" clId="{4FC179FF-8907-4633-ADA0-03B31C33F483}" dt="2022-08-12T18:05:23.670" v="369" actId="26606"/>
          <ac:spMkLst>
            <pc:docMk/>
            <pc:sldMk cId="1377804604" sldId="274"/>
            <ac:spMk id="12" creationId="{C30A849F-66D9-40C8-BEC8-35AFF8F4568F}"/>
          </ac:spMkLst>
        </pc:spChg>
        <pc:spChg chg="add">
          <ac:chgData name="Ngo Chi Thanh" userId="d69abfdf-d611-4b7a-af6a-1faa29f23d14" providerId="ADAL" clId="{4FC179FF-8907-4633-ADA0-03B31C33F483}" dt="2022-08-12T18:05:23.670" v="369" actId="26606"/>
          <ac:spMkLst>
            <pc:docMk/>
            <pc:sldMk cId="1377804604" sldId="274"/>
            <ac:spMk id="29" creationId="{4BC99CB9-DDAD-44A2-8A1C-E3AF4E72DF5C}"/>
          </ac:spMkLst>
        </pc:spChg>
        <pc:spChg chg="add">
          <ac:chgData name="Ngo Chi Thanh" userId="d69abfdf-d611-4b7a-af6a-1faa29f23d14" providerId="ADAL" clId="{4FC179FF-8907-4633-ADA0-03B31C33F483}" dt="2022-08-12T18:05:23.670" v="369" actId="26606"/>
          <ac:spMkLst>
            <pc:docMk/>
            <pc:sldMk cId="1377804604" sldId="274"/>
            <ac:spMk id="31" creationId="{1561AEE4-4E38-4BAC-976D-E0DE523FC5D1}"/>
          </ac:spMkLst>
        </pc:spChg>
        <pc:grpChg chg="add del">
          <ac:chgData name="Ngo Chi Thanh" userId="d69abfdf-d611-4b7a-af6a-1faa29f23d14" providerId="ADAL" clId="{4FC179FF-8907-4633-ADA0-03B31C33F483}" dt="2022-08-12T18:05:23.670" v="369" actId="26606"/>
          <ac:grpSpMkLst>
            <pc:docMk/>
            <pc:sldMk cId="1377804604" sldId="274"/>
            <ac:grpSpMk id="14" creationId="{04542298-A2B1-480F-A11C-A40EDD19B857}"/>
          </ac:grpSpMkLst>
        </pc:grpChg>
        <pc:grpChg chg="add del">
          <ac:chgData name="Ngo Chi Thanh" userId="d69abfdf-d611-4b7a-af6a-1faa29f23d14" providerId="ADAL" clId="{4FC179FF-8907-4633-ADA0-03B31C33F483}" dt="2022-08-12T18:05:23.670" v="369" actId="26606"/>
          <ac:grpSpMkLst>
            <pc:docMk/>
            <pc:sldMk cId="1377804604" sldId="274"/>
            <ac:grpSpMk id="20" creationId="{2A5C9C35-2375-49EB-B99C-17C87D42FE7C}"/>
          </ac:grpSpMkLst>
        </pc:grpChg>
        <pc:grpChg chg="add">
          <ac:chgData name="Ngo Chi Thanh" userId="d69abfdf-d611-4b7a-af6a-1faa29f23d14" providerId="ADAL" clId="{4FC179FF-8907-4633-ADA0-03B31C33F483}" dt="2022-08-12T18:05:23.670" v="369" actId="26606"/>
          <ac:grpSpMkLst>
            <pc:docMk/>
            <pc:sldMk cId="1377804604" sldId="274"/>
            <ac:grpSpMk id="33" creationId="{F0BC676B-D19A-44DB-910A-0C0E6D433979}"/>
          </ac:grpSpMkLst>
        </pc:grpChg>
        <pc:picChg chg="add mod">
          <ac:chgData name="Ngo Chi Thanh" userId="d69abfdf-d611-4b7a-af6a-1faa29f23d14" providerId="ADAL" clId="{4FC179FF-8907-4633-ADA0-03B31C33F483}" dt="2022-08-12T18:07:23.679" v="385" actId="1076"/>
          <ac:picMkLst>
            <pc:docMk/>
            <pc:sldMk cId="1377804604" sldId="274"/>
            <ac:picMk id="6146" creationId="{772F44AD-C857-C93C-C6E3-0E9D923DC57B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17EB1-4E05-C386-2F84-BA3256EAFE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BCD9DD-94AF-C84D-D579-1B7BDA9680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47924B-D9BB-CA08-34F8-B2B15FDA2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211EB-CC78-4D69-87E1-88358D691616}" type="datetimeFigureOut">
              <a:rPr lang="en-GB" smtClean="0"/>
              <a:t>29/09/2024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79EF9C-D8B4-15DF-E4B5-48AC0404C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6FD6BC-BD11-583E-6EDC-53BD1AA0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08FB4-9BAB-465C-AD9F-3B5EFC80D7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9017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8E613-4719-1833-0A94-2FC531E13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68C63C-664E-1BFC-5DCD-739584EDC4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360B2A-2E04-B609-6526-1211288FE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211EB-CC78-4D69-87E1-88358D691616}" type="datetimeFigureOut">
              <a:rPr lang="en-GB" smtClean="0"/>
              <a:t>29/09/2024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3C3007-9A75-5229-F4C7-C25CA6AAC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59349C-E682-96A7-1118-CC5433FE2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08FB4-9BAB-465C-AD9F-3B5EFC80D7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0192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6989AB-EFD3-05AC-E347-923A8B2FCA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81851C-69B5-B6BB-2F45-D425921A85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E49179-8982-0A3C-21F9-F3AB02B9C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211EB-CC78-4D69-87E1-88358D691616}" type="datetimeFigureOut">
              <a:rPr lang="en-GB" smtClean="0"/>
              <a:t>29/09/2024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232AE6-53EB-B13A-F092-52BCE21BD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F416E1-8EE8-023D-36FE-0FA81BA17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08FB4-9BAB-465C-AD9F-3B5EFC80D7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7920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0991B-0B6F-10FD-44B0-0AB192F68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E6D1A6-5623-6DAD-12A6-D86AF1A842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78A796-6AEE-AF88-B002-8F38426B6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211EB-CC78-4D69-87E1-88358D691616}" type="datetimeFigureOut">
              <a:rPr lang="en-GB" smtClean="0"/>
              <a:t>29/09/2024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1F5DBE-8B26-8A20-6173-2395FAFAE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647DE-19C3-C103-79E1-F9193B264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08FB4-9BAB-465C-AD9F-3B5EFC80D7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8948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CFB2C-B2E1-58CF-3976-EBA03DA2E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2AE147-3B2C-79A7-DDD4-B4E47347F7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D6EDD1-74BE-CDEE-828F-4C12C84D1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211EB-CC78-4D69-87E1-88358D691616}" type="datetimeFigureOut">
              <a:rPr lang="en-GB" smtClean="0"/>
              <a:t>29/09/2024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2483CF-F827-166E-A8E7-0855D5A68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42D9B4-DBCB-3A12-0CC3-A114E5B70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08FB4-9BAB-465C-AD9F-3B5EFC80D7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0289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357C8-C386-B850-B5EB-B83BB0C6F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4E439B-3011-01D1-A359-377BF9368B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D5A8F4-F46E-D381-4488-53FEB06AEA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B1EB6B-7A2C-4F56-C801-1B001CF3E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211EB-CC78-4D69-87E1-88358D691616}" type="datetimeFigureOut">
              <a:rPr lang="en-GB" smtClean="0"/>
              <a:t>29/09/2024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0F013B-71DF-18D6-1DFA-0D77446A7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8D2BF6-C80A-409F-B707-33B403928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08FB4-9BAB-465C-AD9F-3B5EFC80D7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3684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8682A-250D-EC12-70BC-3AA00263A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4AADCF-65BF-1414-8EC7-39630E4E8D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1462B7-CE74-62E6-CA75-4E8A716551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5DFA8A-604E-9E4A-D38E-1918BF1B94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9B56E7-1984-E084-CBB2-0ABF4C6015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B32865-87B7-EF5B-6CF0-090FD1D43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211EB-CC78-4D69-87E1-88358D691616}" type="datetimeFigureOut">
              <a:rPr lang="en-GB" smtClean="0"/>
              <a:t>29/09/2024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E92A72-0F72-D005-F3FC-F89CF1C0C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5681C9-191B-218A-78D9-17289FA33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08FB4-9BAB-465C-AD9F-3B5EFC80D7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1756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CBBBC-EEDB-9753-330D-E178ECAB1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22DF47-2B95-3CA7-60E7-1A9840A2F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211EB-CC78-4D69-87E1-88358D691616}" type="datetimeFigureOut">
              <a:rPr lang="en-GB" smtClean="0"/>
              <a:t>29/09/2024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9464A7-A59D-AD2B-8477-A1C3FBCCF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661D5-0018-711B-EB9E-F33AAF32F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08FB4-9BAB-465C-AD9F-3B5EFC80D7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9707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E7A411-53B9-DB90-10EE-DDB6B5E7B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211EB-CC78-4D69-87E1-88358D691616}" type="datetimeFigureOut">
              <a:rPr lang="en-GB" smtClean="0"/>
              <a:t>29/09/2024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D56D09-DA3B-D5F1-37F3-E2348E78B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64B2E8-F248-4933-4E5F-19864F2A2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08FB4-9BAB-465C-AD9F-3B5EFC80D7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8727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7DB34-3BD0-1612-7419-91313AEF7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5C3E75-40A9-29CA-7080-762AC2B46A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98A329-29F4-F7F3-40C1-0981BDD5C9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ED1315-7D27-7523-2448-E5CBF3F52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211EB-CC78-4D69-87E1-88358D691616}" type="datetimeFigureOut">
              <a:rPr lang="en-GB" smtClean="0"/>
              <a:t>29/09/2024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F5AD1D-9502-CEB9-1AF7-4B1F3AE4E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5212E8-3B41-57C3-D08C-0CDFEB75F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08FB4-9BAB-465C-AD9F-3B5EFC80D7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2248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C0DA5-6936-43C9-9D12-5ABF10484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29AD28-5D70-D178-BB5E-E43837D9C4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317116-0D66-A691-218D-6B8C78D7EB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20FB09-FF62-E2D9-003F-3C6459A6E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211EB-CC78-4D69-87E1-88358D691616}" type="datetimeFigureOut">
              <a:rPr lang="en-GB" smtClean="0"/>
              <a:t>29/09/2024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56AF59-65DA-35EC-9576-AF2E1E757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4848F6-ED0A-F608-89E5-8C214FB74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08FB4-9BAB-465C-AD9F-3B5EFC80D7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2143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32B4A9-4ACB-2179-1DF5-BE654C7B0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F897C2-A277-8744-54B4-B9ECF98D06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211739-821B-0D9A-FC93-B2F59A5FA9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211EB-CC78-4D69-87E1-88358D691616}" type="datetimeFigureOut">
              <a:rPr lang="en-GB" smtClean="0"/>
              <a:t>29/09/2024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54AFA2-2141-A055-64A9-3E811D2C26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9DD369-36D7-8E11-869F-98A9C9328B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108FB4-9BAB-465C-AD9F-3B5EFC80D7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6608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D1942232-83D0-49E2-AF9B-1F97E3C1EF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E9E70D72-6E23-4015-A4A6-85C120C1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CB8660-A446-2425-D2BE-684201307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499" y="168459"/>
            <a:ext cx="10598248" cy="64545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KHỞI ĐỘNG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28A977F-B603-4D81-B0FC-C8DE048A7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-1"/>
            <a:ext cx="3362070" cy="2522848"/>
            <a:chOff x="-305" y="-1"/>
            <a:chExt cx="3832880" cy="2876136"/>
          </a:xfrm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183CE8C-E039-4B2F-A36E-5FD5CD5DE1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3EB77281-FAB4-40D0-B3F3-264EC4AB20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815E59F3-75FC-494F-8737-5F00A4964F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43ADDCFA-B066-4D79-AB71-062E66E58F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y2meta.com-Một Sợi Rơm Vàng ♪ Bé MAI VY Thần Đông Âm Nhạc Việt Nam [MV Official]-(480p) (1)" descr="A black screen with a blue background&#10;&#10;Description automatically generated with low confidence">
            <a:hlinkClick r:id="" action="ppaction://media"/>
            <a:extLst>
              <a:ext uri="{FF2B5EF4-FFF2-40B4-BE49-F238E27FC236}">
                <a16:creationId xmlns:a16="http://schemas.microsoft.com/office/drawing/2014/main" id="{C5E20D52-C814-8FB4-B30B-194F13795D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89837" y="855050"/>
            <a:ext cx="8012019" cy="45067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FB11E7-6BE3-D428-344E-677E95125B06}"/>
              </a:ext>
            </a:extLst>
          </p:cNvPr>
          <p:cNvSpPr txBox="1"/>
          <p:nvPr/>
        </p:nvSpPr>
        <p:spPr>
          <a:xfrm>
            <a:off x="412499" y="5551796"/>
            <a:ext cx="11366696" cy="10750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lvl="0" indent="-228600" algn="just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C78D9229-E61D-4FEE-8321-2F8B64A8CA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10186037" y="4852038"/>
            <a:ext cx="2151670" cy="1860256"/>
            <a:chOff x="-305" y="-4155"/>
            <a:chExt cx="2514948" cy="2174333"/>
          </a:xfrm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1FDD3CCB-26A3-4D79-AEB6-7A60CF980D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E9AC4470-5113-4709-B29F-CDB937F254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3E0D146C-9DAB-421E-AE88-5F854BF3F7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12EB32A5-4408-4F6C-84B2-F9A908237A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26201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2C162CD-A78C-BD9A-3BF5-77275CD36F53}"/>
              </a:ext>
            </a:extLst>
          </p:cNvPr>
          <p:cNvSpPr txBox="1">
            <a:spLocks/>
          </p:cNvSpPr>
          <p:nvPr/>
        </p:nvSpPr>
        <p:spPr>
          <a:xfrm>
            <a:off x="412499" y="168459"/>
            <a:ext cx="10598248" cy="6454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KHÁM PHÁ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40FF13-CE3D-70A2-AA72-E6ED506586E6}"/>
              </a:ext>
            </a:extLst>
          </p:cNvPr>
          <p:cNvSpPr txBox="1"/>
          <p:nvPr/>
        </p:nvSpPr>
        <p:spPr>
          <a:xfrm>
            <a:off x="412499" y="813915"/>
            <a:ext cx="1143249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*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2: 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Phân biệt việc nên làm và không nên nên làm để giữ vệ sinh xung quanh nhà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GB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86F837-8799-B21B-8425-3D2A8B3797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500" y="1891132"/>
            <a:ext cx="7432397" cy="35060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498BCE-E4C4-AE47-119B-8C8BE7AF86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7740"/>
          <a:stretch/>
        </p:blipFill>
        <p:spPr>
          <a:xfrm>
            <a:off x="7844897" y="1940189"/>
            <a:ext cx="4217948" cy="349135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CE64A06-6AB8-2145-A059-10DAA67CE234}"/>
              </a:ext>
            </a:extLst>
          </p:cNvPr>
          <p:cNvSpPr txBox="1"/>
          <p:nvPr/>
        </p:nvSpPr>
        <p:spPr>
          <a:xfrm>
            <a:off x="3863849" y="5749292"/>
            <a:ext cx="4529797" cy="589585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nl-NL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5, 6 việc nên làm.</a:t>
            </a:r>
            <a:endParaRPr lang="en-GB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527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2C162CD-A78C-BD9A-3BF5-77275CD36F53}"/>
              </a:ext>
            </a:extLst>
          </p:cNvPr>
          <p:cNvSpPr txBox="1">
            <a:spLocks/>
          </p:cNvSpPr>
          <p:nvPr/>
        </p:nvSpPr>
        <p:spPr>
          <a:xfrm>
            <a:off x="412499" y="168459"/>
            <a:ext cx="10598248" cy="6454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KHÁM PHÁ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40FF13-CE3D-70A2-AA72-E6ED506586E6}"/>
              </a:ext>
            </a:extLst>
          </p:cNvPr>
          <p:cNvSpPr txBox="1"/>
          <p:nvPr/>
        </p:nvSpPr>
        <p:spPr>
          <a:xfrm>
            <a:off x="412499" y="813915"/>
            <a:ext cx="1143249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*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2: 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Phân biệt việc nên làm và không nên nên làm để giữ vệ sinh xung quanh nhà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GB" sz="32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CE64A06-6AB8-2145-A059-10DAA67CE234}"/>
              </a:ext>
            </a:extLst>
          </p:cNvPr>
          <p:cNvSpPr txBox="1"/>
          <p:nvPr/>
        </p:nvSpPr>
        <p:spPr>
          <a:xfrm>
            <a:off x="3495706" y="6036073"/>
            <a:ext cx="5266083" cy="589585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nl-NL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7 là việc không nên làm.</a:t>
            </a:r>
            <a:endParaRPr lang="en-GB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DEF2AD-7648-176B-8857-DA8C136D1F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1309"/>
          <a:stretch/>
        </p:blipFill>
        <p:spPr>
          <a:xfrm>
            <a:off x="3845168" y="1891133"/>
            <a:ext cx="4501663" cy="399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002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2C162CD-A78C-BD9A-3BF5-77275CD36F53}"/>
              </a:ext>
            </a:extLst>
          </p:cNvPr>
          <p:cNvSpPr txBox="1">
            <a:spLocks/>
          </p:cNvSpPr>
          <p:nvPr/>
        </p:nvSpPr>
        <p:spPr>
          <a:xfrm>
            <a:off x="412499" y="168459"/>
            <a:ext cx="10598248" cy="6454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KHÁM PHÁ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40FF13-CE3D-70A2-AA72-E6ED506586E6}"/>
              </a:ext>
            </a:extLst>
          </p:cNvPr>
          <p:cNvSpPr txBox="1"/>
          <p:nvPr/>
        </p:nvSpPr>
        <p:spPr>
          <a:xfrm>
            <a:off x="412499" y="813915"/>
            <a:ext cx="1143249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*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2: 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Phân biệt việc nên làm và không nên nên làm để giữ vệ sinh xung quanh nhà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GB" sz="32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CE64A06-6AB8-2145-A059-10DAA67CE234}"/>
              </a:ext>
            </a:extLst>
          </p:cNvPr>
          <p:cNvSpPr txBox="1"/>
          <p:nvPr/>
        </p:nvSpPr>
        <p:spPr>
          <a:xfrm>
            <a:off x="379751" y="2351205"/>
            <a:ext cx="11432497" cy="2155590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nl-NL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K</a:t>
            </a:r>
            <a:r>
              <a:rPr lang="vi-V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ết luận: </a:t>
            </a:r>
            <a:r>
              <a:rPr lang="nl-NL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Mọi người dân dù sống ở đâu (</a:t>
            </a:r>
            <a:r>
              <a:rPr lang="nl-NL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 thị, nông thôn, miền núi, vùng biển)   thì chúng ta đều phải biết giữ gìn môi trường xung quanh nhà ở </a:t>
            </a:r>
            <a:r>
              <a:rPr lang="nl-NL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sạch sẽ</a:t>
            </a:r>
            <a:r>
              <a:rPr lang="nl-NL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Cần phải làm những công việc đó tùy theo sức của mình.</a:t>
            </a:r>
            <a:endParaRPr lang="en-GB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5956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2C162CD-A78C-BD9A-3BF5-77275CD36F53}"/>
              </a:ext>
            </a:extLst>
          </p:cNvPr>
          <p:cNvSpPr txBox="1">
            <a:spLocks/>
          </p:cNvSpPr>
          <p:nvPr/>
        </p:nvSpPr>
        <p:spPr>
          <a:xfrm>
            <a:off x="412499" y="168459"/>
            <a:ext cx="10598248" cy="6454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LUYỆN TẬP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4D6E62-221F-6456-407E-7F3C9820E1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40" t="8303" b="13690"/>
          <a:stretch/>
        </p:blipFill>
        <p:spPr>
          <a:xfrm>
            <a:off x="2672264" y="813915"/>
            <a:ext cx="6847472" cy="38884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E6EBD65-0E80-16BE-B483-85792232739A}"/>
              </a:ext>
            </a:extLst>
          </p:cNvPr>
          <p:cNvSpPr txBox="1"/>
          <p:nvPr/>
        </p:nvSpPr>
        <p:spPr>
          <a:xfrm>
            <a:off x="0" y="4702410"/>
            <a:ext cx="12192000" cy="215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6000"/>
              </a:lnSpc>
              <a:buFont typeface="Symbol" panose="05050102010706020507" pitchFamily="18" charset="2"/>
              <a:buChar char=""/>
            </a:pPr>
            <a:r>
              <a:rPr lang="vi-VN" sz="3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Tại sao phải giữ gìn vệ sinh xung quanh nhà ở? </a:t>
            </a:r>
            <a:endParaRPr lang="en-GB" sz="32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6000"/>
              </a:lnSpc>
              <a:buFont typeface="Symbol" panose="05050102010706020507" pitchFamily="18" charset="2"/>
              <a:buChar char=""/>
            </a:pPr>
            <a:r>
              <a:rPr lang="vi-VN" sz="3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Nói những việc bạn đã làm để giữ vệ sinh xung quanh nhà ở? </a:t>
            </a:r>
            <a:endParaRPr lang="en-GB" sz="32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6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vi-VN" sz="3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Ở địa phương bạn, người dân đã giữ gìn vệ sinh xung quanh nhà tốt chưa?</a:t>
            </a:r>
            <a:endParaRPr lang="en-GB" sz="32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85618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Rectangle 410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098" name="Picture 2" descr="Ô nhiễm môi trường nước | Nguyên nhân - Tác hại và cách ngăn ngừa">
            <a:extLst>
              <a:ext uri="{FF2B5EF4-FFF2-40B4-BE49-F238E27FC236}">
                <a16:creationId xmlns:a16="http://schemas.microsoft.com/office/drawing/2014/main" id="{4D6189CC-A9A8-6E9E-C679-C613CE410D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44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57139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2C162CD-A78C-BD9A-3BF5-77275CD36F53}"/>
              </a:ext>
            </a:extLst>
          </p:cNvPr>
          <p:cNvSpPr txBox="1">
            <a:spLocks/>
          </p:cNvSpPr>
          <p:nvPr/>
        </p:nvSpPr>
        <p:spPr>
          <a:xfrm>
            <a:off x="412499" y="168459"/>
            <a:ext cx="10598248" cy="6454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LUYỆN TẬP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4D6E62-221F-6456-407E-7F3C9820E1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40" t="8303" b="13690"/>
          <a:stretch/>
        </p:blipFill>
        <p:spPr>
          <a:xfrm>
            <a:off x="2672264" y="799847"/>
            <a:ext cx="6847472" cy="38884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E6EBD65-0E80-16BE-B483-85792232739A}"/>
              </a:ext>
            </a:extLst>
          </p:cNvPr>
          <p:cNvSpPr txBox="1"/>
          <p:nvPr/>
        </p:nvSpPr>
        <p:spPr>
          <a:xfrm>
            <a:off x="412499" y="4623965"/>
            <a:ext cx="11362160" cy="221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vi-VN" sz="33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Kết luận:</a:t>
            </a:r>
            <a:r>
              <a:rPr lang="vi-VN" sz="33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3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 gìn môi trường xung quanh nhà ở đem lại rất nhiều lợi ích: đảm bảo được sức khỏe, phòng tránh nhiều bệnh tật,… không khí sạch sẽ, trong lành, giúp em có sức khỏe tốt, học hành hiệu quả hơn.</a:t>
            </a:r>
            <a:endParaRPr lang="en-GB" sz="3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7657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9">
            <a:extLst>
              <a:ext uri="{FF2B5EF4-FFF2-40B4-BE49-F238E27FC236}">
                <a16:creationId xmlns:a16="http://schemas.microsoft.com/office/drawing/2014/main" id="{5A292AEA-2528-46C0-B426-95822B6141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11">
            <a:extLst>
              <a:ext uri="{FF2B5EF4-FFF2-40B4-BE49-F238E27FC236}">
                <a16:creationId xmlns:a16="http://schemas.microsoft.com/office/drawing/2014/main" id="{D8B7B198-E4DF-43CD-AD8C-199884323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36" name="Freeform: Shape 13">
            <a:extLst>
              <a:ext uri="{FF2B5EF4-FFF2-40B4-BE49-F238E27FC236}">
                <a16:creationId xmlns:a16="http://schemas.microsoft.com/office/drawing/2014/main" id="{2BE67753-EA0E-4819-8D22-0B6600CF7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96934" y="3984"/>
            <a:ext cx="9376632" cy="6858000"/>
          </a:xfrm>
          <a:custGeom>
            <a:avLst/>
            <a:gdLst>
              <a:gd name="connsiteX0" fmla="*/ 1691615 w 9376632"/>
              <a:gd name="connsiteY0" fmla="*/ 0 h 6858000"/>
              <a:gd name="connsiteX1" fmla="*/ 7685017 w 9376632"/>
              <a:gd name="connsiteY1" fmla="*/ 0 h 6858000"/>
              <a:gd name="connsiteX2" fmla="*/ 7840634 w 9376632"/>
              <a:gd name="connsiteY2" fmla="*/ 134799 h 6858000"/>
              <a:gd name="connsiteX3" fmla="*/ 9376632 w 9376632"/>
              <a:gd name="connsiteY3" fmla="*/ 3605175 h 6858000"/>
              <a:gd name="connsiteX4" fmla="*/ 8158692 w 9376632"/>
              <a:gd name="connsiteY4" fmla="*/ 6757493 h 6858000"/>
              <a:gd name="connsiteX5" fmla="*/ 8062868 w 9376632"/>
              <a:gd name="connsiteY5" fmla="*/ 6858000 h 6858000"/>
              <a:gd name="connsiteX6" fmla="*/ 1313765 w 9376632"/>
              <a:gd name="connsiteY6" fmla="*/ 6858000 h 6858000"/>
              <a:gd name="connsiteX7" fmla="*/ 1217940 w 9376632"/>
              <a:gd name="connsiteY7" fmla="*/ 6757493 h 6858000"/>
              <a:gd name="connsiteX8" fmla="*/ 0 w 9376632"/>
              <a:gd name="connsiteY8" fmla="*/ 3605175 h 6858000"/>
              <a:gd name="connsiteX9" fmla="*/ 1535999 w 9376632"/>
              <a:gd name="connsiteY9" fmla="*/ 13479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376632" h="6858000">
                <a:moveTo>
                  <a:pt x="1691615" y="0"/>
                </a:moveTo>
                <a:lnTo>
                  <a:pt x="7685017" y="0"/>
                </a:lnTo>
                <a:lnTo>
                  <a:pt x="7840634" y="134799"/>
                </a:lnTo>
                <a:cubicBezTo>
                  <a:pt x="8784230" y="992423"/>
                  <a:pt x="9376632" y="2229618"/>
                  <a:pt x="9376632" y="3605175"/>
                </a:cubicBezTo>
                <a:cubicBezTo>
                  <a:pt x="9376632" y="4818903"/>
                  <a:pt x="8915419" y="5924908"/>
                  <a:pt x="8158692" y="6757493"/>
                </a:cubicBezTo>
                <a:lnTo>
                  <a:pt x="8062868" y="6858000"/>
                </a:lnTo>
                <a:lnTo>
                  <a:pt x="1313765" y="6858000"/>
                </a:lnTo>
                <a:lnTo>
                  <a:pt x="1217940" y="6757493"/>
                </a:lnTo>
                <a:cubicBezTo>
                  <a:pt x="461213" y="5924908"/>
                  <a:pt x="0" y="4818903"/>
                  <a:pt x="0" y="3605175"/>
                </a:cubicBezTo>
                <a:cubicBezTo>
                  <a:pt x="0" y="2229618"/>
                  <a:pt x="592403" y="992423"/>
                  <a:pt x="1535999" y="134799"/>
                </a:cubicBezTo>
                <a:close/>
              </a:path>
            </a:pathLst>
          </a:cu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15">
            <a:extLst>
              <a:ext uri="{FF2B5EF4-FFF2-40B4-BE49-F238E27FC236}">
                <a16:creationId xmlns:a16="http://schemas.microsoft.com/office/drawing/2014/main" id="{D76D63AC-0421-45EC-B383-E79A61A78C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6937"/>
            <a:chExt cx="9772765" cy="6858000"/>
          </a:xfrm>
          <a:solidFill>
            <a:schemeClr val="bg1">
              <a:alpha val="30000"/>
            </a:schemeClr>
          </a:solidFill>
        </p:grpSpPr>
        <p:sp>
          <p:nvSpPr>
            <p:cNvPr id="38" name="Freeform: Shape 16">
              <a:extLst>
                <a:ext uri="{FF2B5EF4-FFF2-40B4-BE49-F238E27FC236}">
                  <a16:creationId xmlns:a16="http://schemas.microsoft.com/office/drawing/2014/main" id="{B997A32E-7032-4107-9C8B-99DB59EDD5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6937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9" name="Freeform: Shape 17">
              <a:extLst>
                <a:ext uri="{FF2B5EF4-FFF2-40B4-BE49-F238E27FC236}">
                  <a16:creationId xmlns:a16="http://schemas.microsoft.com/office/drawing/2014/main" id="{943BB27F-1470-42CA-91FF-D94BC691C8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6937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0" name="Freeform: Shape 18">
              <a:extLst>
                <a:ext uri="{FF2B5EF4-FFF2-40B4-BE49-F238E27FC236}">
                  <a16:creationId xmlns:a16="http://schemas.microsoft.com/office/drawing/2014/main" id="{E997B002-17FD-47B3-A06A-76802FE15C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6937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1" name="Freeform: Shape 19">
              <a:extLst>
                <a:ext uri="{FF2B5EF4-FFF2-40B4-BE49-F238E27FC236}">
                  <a16:creationId xmlns:a16="http://schemas.microsoft.com/office/drawing/2014/main" id="{E401EA35-9D2E-43B7-860F-EBB8A6C3E0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6937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2" name="Freeform: Shape 20">
              <a:extLst>
                <a:ext uri="{FF2B5EF4-FFF2-40B4-BE49-F238E27FC236}">
                  <a16:creationId xmlns:a16="http://schemas.microsoft.com/office/drawing/2014/main" id="{F8C44827-3D81-4FF9-B4A5-5650D1B20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6937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613D97F-F6DF-4D32-AD91-209A80E7A2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6937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2B0ED5C-927D-4C5F-8F27-1B403820B9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6937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8BDD08C-376A-0F8E-3EE2-7BC27DB8FCD4}"/>
              </a:ext>
            </a:extLst>
          </p:cNvPr>
          <p:cNvSpPr txBox="1"/>
          <p:nvPr/>
        </p:nvSpPr>
        <p:spPr>
          <a:xfrm>
            <a:off x="533650" y="985994"/>
            <a:ext cx="11113155" cy="23879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T</a:t>
            </a:r>
            <a:r>
              <a:rPr lang="en-US" sz="6000" b="1" kern="1200" dirty="0" err="1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  <a:t>rò</a:t>
            </a:r>
            <a:r>
              <a:rPr lang="en-US" sz="6000" b="1" kern="1200" dirty="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6000" b="1" kern="1200" dirty="0" err="1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  <a:t>chơi</a:t>
            </a:r>
            <a:endParaRPr lang="en-US" sz="6000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i="1" kern="1200" dirty="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  <a:t>“</a:t>
            </a:r>
            <a:r>
              <a:rPr lang="en-US" sz="6000" b="1" i="1" kern="1200" dirty="0" err="1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  <a:t>Nhanh</a:t>
            </a:r>
            <a:r>
              <a:rPr lang="en-US" sz="6000" b="1" i="1" kern="1200" dirty="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6000" b="1" i="1" kern="1200" dirty="0" err="1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  <a:t>tay</a:t>
            </a:r>
            <a:r>
              <a:rPr lang="en-US" sz="6000" b="1" i="1" kern="1200" dirty="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  <a:t> - </a:t>
            </a:r>
            <a:r>
              <a:rPr lang="en-US" sz="6000" b="1" i="1" kern="1200" dirty="0" err="1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  <a:t>nhanh</a:t>
            </a:r>
            <a:r>
              <a:rPr lang="en-US" sz="6000" b="1" i="1" kern="1200" dirty="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6000" b="1" i="1" kern="1200" dirty="0" err="1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  <a:t>mắt</a:t>
            </a:r>
            <a:r>
              <a:rPr lang="en-US" sz="6000" b="1" i="1" kern="1200" dirty="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  <a:t>”</a:t>
            </a:r>
            <a:endParaRPr lang="en-US" sz="6000" b="1" i="1" kern="1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7F87F1B-42BA-4AC7-A4E2-41544DDB2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-4155"/>
            <a:ext cx="2514948" cy="2174333"/>
            <a:chOff x="-305" y="-4155"/>
            <a:chExt cx="2514948" cy="2174333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8B53067-4E48-4E71-A6A9-A8CAABAFBF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6D1A0D3-4BB8-41D9-9CE7-2884C83F44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1E20F06-3B09-4B89-A36B-AB8BFBCCA5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DAE6C3D7-7D5B-4926-877D-45F117BB6B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67346A5-7569-4F15-AB5D-BE3DADF19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685727" y="4683666"/>
            <a:ext cx="2514948" cy="2174333"/>
            <a:chOff x="-305" y="-4155"/>
            <a:chExt cx="2514948" cy="2174333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E1951533-A568-4765-AB1F-F71D9AFDEA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7214F52-4F3F-4C96-A62E-F1401D6C04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023146A1-291C-4FA0-AB5B-EB04D42398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2977932-2B03-4899-8306-5002CEE68E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122" name="Picture 2" descr="Play button by Tanya on Dribbble">
            <a:extLst>
              <a:ext uri="{FF2B5EF4-FFF2-40B4-BE49-F238E27FC236}">
                <a16:creationId xmlns:a16="http://schemas.microsoft.com/office/drawing/2014/main" id="{709CC4DA-4DFE-5D6C-7905-BAB919BEF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706" y="2367654"/>
            <a:ext cx="5908587" cy="443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57835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4BC99CB9-DDAD-44A2-8A1C-E3AF4E72DF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561AEE4-4E38-4BAC-976D-E0DE523FC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0BC676B-D19A-44DB-910A-0C0E6D433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4431" y="3985"/>
            <a:ext cx="9772765" cy="6858000"/>
            <a:chOff x="1303402" y="3985"/>
            <a:chExt cx="9772765" cy="6858000"/>
          </a:xfrm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99AA485-A13F-4455-814E-C116AD7E04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985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C90D55F-0AFB-45E5-8815-A4701774CE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985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D476B6C1-4A41-48E6-8540-FC48FCD769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985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3347F445-D2CA-4FEB-AB8E-7A47AB57CD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985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12F1B3D8-301E-4A54-9284-EB14E9056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985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E4B9C67-860A-4569-AC84-3ADE433D1C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985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1175B763-A6E6-4AD1-9138-9B1164A7A8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985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58153D3-29D5-467F-92FB-FDED3FCCA749}"/>
              </a:ext>
            </a:extLst>
          </p:cNvPr>
          <p:cNvSpPr txBox="1"/>
          <p:nvPr/>
        </p:nvSpPr>
        <p:spPr>
          <a:xfrm>
            <a:off x="639215" y="700370"/>
            <a:ext cx="10913264" cy="243086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Aft>
                <a:spcPts val="800"/>
              </a:spcAft>
            </a:pPr>
            <a:r>
              <a:rPr lang="en-US" sz="40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4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spcAft>
                <a:spcPts val="800"/>
              </a:spcAft>
            </a:pPr>
            <a:r>
              <a:rPr lang="en-US" sz="40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0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0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0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ở SGK tr. 18, 19.</a:t>
            </a:r>
            <a:endParaRPr lang="en-US" sz="4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Tag: Thank you">
            <a:extLst>
              <a:ext uri="{FF2B5EF4-FFF2-40B4-BE49-F238E27FC236}">
                <a16:creationId xmlns:a16="http://schemas.microsoft.com/office/drawing/2014/main" id="{772F44AD-C857-C93C-C6E3-0E9D923DC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847" y="1767665"/>
            <a:ext cx="7620000" cy="508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78046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4BC99CB9-DDAD-44A2-8A1C-E3AF4E72DF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CB8660-A446-2425-D2BE-684201307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017" y="2108425"/>
            <a:ext cx="11435047" cy="264114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VỆ SINH XUNG QUANH NHÀ (</a:t>
            </a:r>
            <a:r>
              <a:rPr lang="en-US" sz="48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48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5545017-2445-4AB3-95A6-48F17C802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67135" y="0"/>
            <a:ext cx="4324865" cy="264114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3B5D580-007D-4215-A10B-C8CF12EE02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24228C19-035F-4E8E-BAFD-56EC684B6F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C10D7C81-A1BE-4720-A66D-AEF9A11A5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1BF18FEE-BE44-4F4A-AA4E-EC795CB0B9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DC8D9FE1-2654-4878-59EF-5D4B5E5F7864}"/>
              </a:ext>
            </a:extLst>
          </p:cNvPr>
          <p:cNvSpPr txBox="1">
            <a:spLocks/>
          </p:cNvSpPr>
          <p:nvPr/>
        </p:nvSpPr>
        <p:spPr>
          <a:xfrm>
            <a:off x="1770065" y="385705"/>
            <a:ext cx="8650952" cy="243086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b="1" dirty="0" err="1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lang="en-US" b="1" dirty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nhiên</a:t>
            </a:r>
            <a:r>
              <a:rPr lang="en-US" b="1" dirty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Xã</a:t>
            </a:r>
            <a:r>
              <a:rPr lang="en-US" b="1" dirty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</a:t>
            </a:r>
            <a:endParaRPr lang="en-US" b="1" dirty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06B7259D-F2AD-42FE-B984-6D1D74321C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-456264" y="3658536"/>
            <a:ext cx="3655725" cy="2743201"/>
            <a:chOff x="-305" y="-1"/>
            <a:chExt cx="3832880" cy="2876136"/>
          </a:xfrm>
        </p:grpSpPr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9E5C38C6-2516-45D1-ADFC-3F59F8E34A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6C274C95-E7A7-401D-A8F5-FFF5EB9291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61D598C3-55D0-44FB-8766-A89B34B31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39EBC5C7-E54F-42F3-93F0-75AAC99FF9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11651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038248A-211C-4EEC-8401-C761B929FB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30A849F-66D9-40C8-BEC8-35AFF8F456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4542298-A2B1-480F-A11C-A40EDD19B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289890" y="0"/>
            <a:ext cx="3902110" cy="2382977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4AEB45E-B965-46A0-8557-C646B5011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21A22C7-11AD-44B0-9BF7-6E3A458215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7049D82-B7F3-4192-8337-4BDB16955E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4A7FAD9-577C-4D2E-A3B5-C6D0A39D47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A5C9C35-2375-49EB-B99C-17C87D42F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 flipH="1">
            <a:off x="0" y="4682671"/>
            <a:ext cx="2898948" cy="2175328"/>
            <a:chOff x="-305" y="-1"/>
            <a:chExt cx="3832880" cy="2876136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BE7B8C5-3FC9-47E9-B555-AFCB849A4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15B6EFE-6DC2-4A72-AC12-BCCC3638A6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E8C1B65-6799-4DD1-B262-01901DA126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3829674-8FAF-4E90-9FB7-C6CE17839B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52C162CD-A78C-BD9A-3BF5-77275CD36F53}"/>
              </a:ext>
            </a:extLst>
          </p:cNvPr>
          <p:cNvSpPr txBox="1">
            <a:spLocks/>
          </p:cNvSpPr>
          <p:nvPr/>
        </p:nvSpPr>
        <p:spPr>
          <a:xfrm>
            <a:off x="412499" y="168459"/>
            <a:ext cx="10598248" cy="6454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KHÁM PHÁ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40FF13-CE3D-70A2-AA72-E6ED506586E6}"/>
              </a:ext>
            </a:extLst>
          </p:cNvPr>
          <p:cNvSpPr txBox="1"/>
          <p:nvPr/>
        </p:nvSpPr>
        <p:spPr>
          <a:xfrm>
            <a:off x="412499" y="813915"/>
            <a:ext cx="1143249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*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1: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giữ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sạch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môi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xung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(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4).</a:t>
            </a:r>
            <a:endParaRPr lang="en-GB" sz="3200" dirty="0"/>
          </a:p>
        </p:txBody>
      </p:sp>
      <p:pic>
        <p:nvPicPr>
          <p:cNvPr id="2049" name="Picture 2">
            <a:extLst>
              <a:ext uri="{FF2B5EF4-FFF2-40B4-BE49-F238E27FC236}">
                <a16:creationId xmlns:a16="http://schemas.microsoft.com/office/drawing/2014/main" id="{67DBFB12-1EF2-CF06-0A53-38290DEEB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66" y="1934379"/>
            <a:ext cx="7249704" cy="475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3034EDF-016E-6720-01DD-DEA29FA7D207}"/>
              </a:ext>
            </a:extLst>
          </p:cNvPr>
          <p:cNvSpPr txBox="1"/>
          <p:nvPr/>
        </p:nvSpPr>
        <p:spPr>
          <a:xfrm>
            <a:off x="7835706" y="3096184"/>
            <a:ext cx="4107766" cy="18975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6000"/>
              </a:lnSpc>
              <a:buFont typeface="Symbol" panose="05050102010706020507" pitchFamily="18" charset="2"/>
              <a:buChar char=""/>
            </a:pPr>
            <a:r>
              <a:rPr lang="vi-VN" sz="2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Kể tên việc làm trong mỗi bức tranh.</a:t>
            </a:r>
            <a:endParaRPr lang="en-GB" sz="20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6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vi-VN" sz="28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Nêu lợi ích của những việc làm đó.</a:t>
            </a:r>
            <a:endParaRPr lang="en-GB" sz="20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75087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038248A-211C-4EEC-8401-C761B929FB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30A849F-66D9-40C8-BEC8-35AFF8F456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4542298-A2B1-480F-A11C-A40EDD19B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289890" y="0"/>
            <a:ext cx="3902110" cy="2382977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4AEB45E-B965-46A0-8557-C646B5011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21A22C7-11AD-44B0-9BF7-6E3A458215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7049D82-B7F3-4192-8337-4BDB16955E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4A7FAD9-577C-4D2E-A3B5-C6D0A39D47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A5C9C35-2375-49EB-B99C-17C87D42F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 flipH="1">
            <a:off x="0" y="4682671"/>
            <a:ext cx="2898948" cy="2175328"/>
            <a:chOff x="-305" y="-1"/>
            <a:chExt cx="3832880" cy="2876136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BE7B8C5-3FC9-47E9-B555-AFCB849A4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15B6EFE-6DC2-4A72-AC12-BCCC3638A6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E8C1B65-6799-4DD1-B262-01901DA126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3829674-8FAF-4E90-9FB7-C6CE17839B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52C162CD-A78C-BD9A-3BF5-77275CD36F53}"/>
              </a:ext>
            </a:extLst>
          </p:cNvPr>
          <p:cNvSpPr txBox="1">
            <a:spLocks/>
          </p:cNvSpPr>
          <p:nvPr/>
        </p:nvSpPr>
        <p:spPr>
          <a:xfrm>
            <a:off x="412499" y="168459"/>
            <a:ext cx="10598248" cy="6454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KHÁM PHÁ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40FF13-CE3D-70A2-AA72-E6ED506586E6}"/>
              </a:ext>
            </a:extLst>
          </p:cNvPr>
          <p:cNvSpPr txBox="1"/>
          <p:nvPr/>
        </p:nvSpPr>
        <p:spPr>
          <a:xfrm>
            <a:off x="412499" y="813915"/>
            <a:ext cx="1143249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*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1: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giữ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sạch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môi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xung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ở.</a:t>
            </a:r>
            <a:endParaRPr lang="en-GB" sz="32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3034EDF-016E-6720-01DD-DEA29FA7D207}"/>
              </a:ext>
            </a:extLst>
          </p:cNvPr>
          <p:cNvSpPr txBox="1"/>
          <p:nvPr/>
        </p:nvSpPr>
        <p:spPr>
          <a:xfrm>
            <a:off x="7165492" y="2998191"/>
            <a:ext cx="4783016" cy="26775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>
              <a:lnSpc>
                <a:spcPct val="106000"/>
              </a:lnSpc>
            </a:pPr>
            <a:r>
              <a:rPr lang="nl-NL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 1: </a:t>
            </a:r>
            <a:r>
              <a:rPr lang="nl-NL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Mọi người đang cùng đang quét dọn để tổng vệ sinh khu phố. Mọi người quét dọn rác cho khu phố sạch sẽ, thoáng mát.</a:t>
            </a:r>
            <a:endParaRPr lang="en-GB" sz="3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29A958-4FC1-4636-0B64-89B2B7149F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87"/>
          <a:stretch/>
        </p:blipFill>
        <p:spPr>
          <a:xfrm>
            <a:off x="412194" y="1894918"/>
            <a:ext cx="6510111" cy="4885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41349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038248A-211C-4EEC-8401-C761B929FB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30A849F-66D9-40C8-BEC8-35AFF8F456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4542298-A2B1-480F-A11C-A40EDD19B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289890" y="0"/>
            <a:ext cx="3902110" cy="2382977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4AEB45E-B965-46A0-8557-C646B5011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21A22C7-11AD-44B0-9BF7-6E3A458215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7049D82-B7F3-4192-8337-4BDB16955E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4A7FAD9-577C-4D2E-A3B5-C6D0A39D47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A5C9C35-2375-49EB-B99C-17C87D42F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 flipH="1">
            <a:off x="0" y="4682671"/>
            <a:ext cx="2898948" cy="2175328"/>
            <a:chOff x="-305" y="-1"/>
            <a:chExt cx="3832880" cy="2876136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BE7B8C5-3FC9-47E9-B555-AFCB849A4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15B6EFE-6DC2-4A72-AC12-BCCC3638A6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E8C1B65-6799-4DD1-B262-01901DA126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3829674-8FAF-4E90-9FB7-C6CE17839B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52C162CD-A78C-BD9A-3BF5-77275CD36F53}"/>
              </a:ext>
            </a:extLst>
          </p:cNvPr>
          <p:cNvSpPr txBox="1">
            <a:spLocks/>
          </p:cNvSpPr>
          <p:nvPr/>
        </p:nvSpPr>
        <p:spPr>
          <a:xfrm>
            <a:off x="412499" y="168459"/>
            <a:ext cx="10598248" cy="6454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KHÁM PHÁ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40FF13-CE3D-70A2-AA72-E6ED506586E6}"/>
              </a:ext>
            </a:extLst>
          </p:cNvPr>
          <p:cNvSpPr txBox="1"/>
          <p:nvPr/>
        </p:nvSpPr>
        <p:spPr>
          <a:xfrm>
            <a:off x="412499" y="813915"/>
            <a:ext cx="1143249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*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1: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giữ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sạch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môi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xung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ở. </a:t>
            </a:r>
            <a:endParaRPr lang="en-GB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247769-F544-B725-5C00-9737567DC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499" y="2023911"/>
            <a:ext cx="5941409" cy="47838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4AB412A-7286-1F76-358C-D453D232C2AC}"/>
              </a:ext>
            </a:extLst>
          </p:cNvPr>
          <p:cNvSpPr txBox="1"/>
          <p:nvPr/>
        </p:nvSpPr>
        <p:spPr>
          <a:xfrm>
            <a:off x="6602997" y="3384764"/>
            <a:ext cx="5339608" cy="206210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nl-NL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 2: </a:t>
            </a:r>
            <a:r>
              <a:rPr lang="nl-NL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Bố đang đổ nước bẩn trong chum, vại đi. Vệ sinh đồ dùng để muỗi không có chỗ ẩn nấp gây bệnh. 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457447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038248A-211C-4EEC-8401-C761B929FB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30A849F-66D9-40C8-BEC8-35AFF8F456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4542298-A2B1-480F-A11C-A40EDD19B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289890" y="0"/>
            <a:ext cx="3902110" cy="2382977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4AEB45E-B965-46A0-8557-C646B5011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21A22C7-11AD-44B0-9BF7-6E3A458215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7049D82-B7F3-4192-8337-4BDB16955E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4A7FAD9-577C-4D2E-A3B5-C6D0A39D47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A5C9C35-2375-49EB-B99C-17C87D42F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 flipH="1">
            <a:off x="0" y="4682671"/>
            <a:ext cx="2898948" cy="2175328"/>
            <a:chOff x="-305" y="-1"/>
            <a:chExt cx="3832880" cy="2876136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BE7B8C5-3FC9-47E9-B555-AFCB849A4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15B6EFE-6DC2-4A72-AC12-BCCC3638A6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E8C1B65-6799-4DD1-B262-01901DA126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3829674-8FAF-4E90-9FB7-C6CE17839B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52C162CD-A78C-BD9A-3BF5-77275CD36F53}"/>
              </a:ext>
            </a:extLst>
          </p:cNvPr>
          <p:cNvSpPr txBox="1">
            <a:spLocks/>
          </p:cNvSpPr>
          <p:nvPr/>
        </p:nvSpPr>
        <p:spPr>
          <a:xfrm>
            <a:off x="412499" y="168459"/>
            <a:ext cx="10598248" cy="6454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KHÁM PHÁ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40FF13-CE3D-70A2-AA72-E6ED506586E6}"/>
              </a:ext>
            </a:extLst>
          </p:cNvPr>
          <p:cNvSpPr txBox="1"/>
          <p:nvPr/>
        </p:nvSpPr>
        <p:spPr>
          <a:xfrm>
            <a:off x="412499" y="813915"/>
            <a:ext cx="1143249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*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1: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giữ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sạch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môi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xung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ở. </a:t>
            </a:r>
            <a:endParaRPr lang="en-GB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30F2D1-66C6-CB86-F6F5-822365DA27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499" y="2103910"/>
            <a:ext cx="5852757" cy="47190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084A91-EA33-9215-9268-6A17BC365300}"/>
              </a:ext>
            </a:extLst>
          </p:cNvPr>
          <p:cNvSpPr txBox="1"/>
          <p:nvPr/>
        </p:nvSpPr>
        <p:spPr>
          <a:xfrm>
            <a:off x="6438605" y="3124639"/>
            <a:ext cx="5579741" cy="26775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nl-NL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3: </a:t>
            </a:r>
            <a:r>
              <a:rPr lang="nl-NL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 ông cháu đang cùng nhau quét dọn vệ sinh sân vườn, tỉa cây cảnh khu vực trước cửa nhà mình để có không gian thoáng đãng và đẹp hơn. </a:t>
            </a:r>
            <a:endParaRPr lang="en-GB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29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038248A-211C-4EEC-8401-C761B929FB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30A849F-66D9-40C8-BEC8-35AFF8F456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4542298-A2B1-480F-A11C-A40EDD19B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289890" y="0"/>
            <a:ext cx="3902110" cy="2382977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4AEB45E-B965-46A0-8557-C646B5011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21A22C7-11AD-44B0-9BF7-6E3A458215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7049D82-B7F3-4192-8337-4BDB16955E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4A7FAD9-577C-4D2E-A3B5-C6D0A39D47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A5C9C35-2375-49EB-B99C-17C87D42F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 flipH="1">
            <a:off x="0" y="4682671"/>
            <a:ext cx="2898948" cy="2175328"/>
            <a:chOff x="-305" y="-1"/>
            <a:chExt cx="3832880" cy="2876136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BE7B8C5-3FC9-47E9-B555-AFCB849A4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15B6EFE-6DC2-4A72-AC12-BCCC3638A6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E8C1B65-6799-4DD1-B262-01901DA126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3829674-8FAF-4E90-9FB7-C6CE17839B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52C162CD-A78C-BD9A-3BF5-77275CD36F53}"/>
              </a:ext>
            </a:extLst>
          </p:cNvPr>
          <p:cNvSpPr txBox="1">
            <a:spLocks/>
          </p:cNvSpPr>
          <p:nvPr/>
        </p:nvSpPr>
        <p:spPr>
          <a:xfrm>
            <a:off x="412499" y="168459"/>
            <a:ext cx="10598248" cy="6454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KHÁM PHÁ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40FF13-CE3D-70A2-AA72-E6ED506586E6}"/>
              </a:ext>
            </a:extLst>
          </p:cNvPr>
          <p:cNvSpPr txBox="1"/>
          <p:nvPr/>
        </p:nvSpPr>
        <p:spPr>
          <a:xfrm>
            <a:off x="412499" y="813915"/>
            <a:ext cx="1143249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*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1: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giữ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sạch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môi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xung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ở. </a:t>
            </a:r>
            <a:endParaRPr lang="en-GB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DD91A6-320B-0123-DDF0-6394B3DF5C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499" y="2007062"/>
            <a:ext cx="6169920" cy="48509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C51BCF-7275-2233-7C39-1229401504F3}"/>
              </a:ext>
            </a:extLst>
          </p:cNvPr>
          <p:cNvSpPr txBox="1"/>
          <p:nvPr/>
        </p:nvSpPr>
        <p:spPr>
          <a:xfrm>
            <a:off x="6582419" y="3150151"/>
            <a:ext cx="5431390" cy="255454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nl-NL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 4: </a:t>
            </a:r>
            <a:r>
              <a:rPr lang="nl-NL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Dọn dẹp, phát quang bụi rậm xung quanh nhà để ruồi, muỗi không có chỗ ẩn nấp, giữ gìn môi trường xung quanh.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529076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038248A-211C-4EEC-8401-C761B929FB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30A849F-66D9-40C8-BEC8-35AFF8F456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4542298-A2B1-480F-A11C-A40EDD19B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289890" y="0"/>
            <a:ext cx="3902110" cy="2382977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4AEB45E-B965-46A0-8557-C646B5011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21A22C7-11AD-44B0-9BF7-6E3A458215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7049D82-B7F3-4192-8337-4BDB16955E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4A7FAD9-577C-4D2E-A3B5-C6D0A39D47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A5C9C35-2375-49EB-B99C-17C87D42F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 flipH="1">
            <a:off x="0" y="4682671"/>
            <a:ext cx="2898948" cy="2175328"/>
            <a:chOff x="-305" y="-1"/>
            <a:chExt cx="3832880" cy="2876136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BE7B8C5-3FC9-47E9-B555-AFCB849A4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15B6EFE-6DC2-4A72-AC12-BCCC3638A6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E8C1B65-6799-4DD1-B262-01901DA126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3829674-8FAF-4E90-9FB7-C6CE17839B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52C162CD-A78C-BD9A-3BF5-77275CD36F53}"/>
              </a:ext>
            </a:extLst>
          </p:cNvPr>
          <p:cNvSpPr txBox="1">
            <a:spLocks/>
          </p:cNvSpPr>
          <p:nvPr/>
        </p:nvSpPr>
        <p:spPr>
          <a:xfrm>
            <a:off x="412499" y="168459"/>
            <a:ext cx="10598248" cy="6454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KHÁM PHÁ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40FF13-CE3D-70A2-AA72-E6ED506586E6}"/>
              </a:ext>
            </a:extLst>
          </p:cNvPr>
          <p:cNvSpPr txBox="1"/>
          <p:nvPr/>
        </p:nvSpPr>
        <p:spPr>
          <a:xfrm>
            <a:off x="412499" y="1011730"/>
            <a:ext cx="11432498" cy="3358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*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hỏi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</a:p>
          <a:p>
            <a:pPr algn="just">
              <a:lnSpc>
                <a:spcPct val="120000"/>
              </a:lnSpc>
            </a:pP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 em, việc làm trong những bức tranh vừa rồi có liên quan gì đến bài học hôm nay?</a:t>
            </a:r>
            <a:endParaRPr lang="en-US" sz="36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Ngoài những việc làm trên, em có thể kể thêm những việc làm nào khác giữ gìn vệ sinh xung quanh nhà?</a:t>
            </a:r>
            <a:endParaRPr lang="en-US" sz="36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8DE40F-2A04-E036-1E1A-9587F0E1A259}"/>
              </a:ext>
            </a:extLst>
          </p:cNvPr>
          <p:cNvSpPr txBox="1"/>
          <p:nvPr/>
        </p:nvSpPr>
        <p:spPr>
          <a:xfrm>
            <a:off x="412500" y="4880486"/>
            <a:ext cx="11432497" cy="1232197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* K</a:t>
            </a:r>
            <a:r>
              <a:rPr lang="vi-V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ết luận: 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Vệ sinh xung quanh nhà là việc nên làm vì môi trường xung quanh nhà được sạch sẽ sẽ mang đến rất nhiều lợi ích.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509448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2C162CD-A78C-BD9A-3BF5-77275CD36F53}"/>
              </a:ext>
            </a:extLst>
          </p:cNvPr>
          <p:cNvSpPr txBox="1">
            <a:spLocks/>
          </p:cNvSpPr>
          <p:nvPr/>
        </p:nvSpPr>
        <p:spPr>
          <a:xfrm>
            <a:off x="412499" y="168459"/>
            <a:ext cx="10598248" cy="6454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KHÁM PHÁ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40FF13-CE3D-70A2-AA72-E6ED506586E6}"/>
              </a:ext>
            </a:extLst>
          </p:cNvPr>
          <p:cNvSpPr txBox="1"/>
          <p:nvPr/>
        </p:nvSpPr>
        <p:spPr>
          <a:xfrm>
            <a:off x="412499" y="813915"/>
            <a:ext cx="1143249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*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2: 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Phân biệt việc nên làm và không nên nên làm để giữ vệ sinh xung quanh nhà</a:t>
            </a:r>
            <a:r>
              <a:rPr lang="nl-NL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(làm việc nhóm đôi).</a:t>
            </a:r>
            <a:endParaRPr lang="en-GB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86F837-8799-B21B-8425-3D2A8B3797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501" y="1891133"/>
            <a:ext cx="5200510" cy="24532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498BCE-E4C4-AE47-119B-8C8BE7AF86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499" y="4439920"/>
            <a:ext cx="5200510" cy="224962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0859D8F-A2DD-71BF-1F24-97C562C3B19E}"/>
              </a:ext>
            </a:extLst>
          </p:cNvPr>
          <p:cNvSpPr txBox="1"/>
          <p:nvPr/>
        </p:nvSpPr>
        <p:spPr>
          <a:xfrm>
            <a:off x="6093656" y="3096184"/>
            <a:ext cx="5751341" cy="16335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6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nl-NL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 làm nào trong các hình sau có tác dụng giữ vệ sinh xung quanh nhà? Vì sao?</a:t>
            </a:r>
            <a:endParaRPr lang="en-GB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3349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</TotalTime>
  <Words>727</Words>
  <Application>Microsoft Office PowerPoint</Application>
  <PresentationFormat>Widescreen</PresentationFormat>
  <Paragraphs>47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Symbol</vt:lpstr>
      <vt:lpstr>Times New Roman</vt:lpstr>
      <vt:lpstr>Office Theme</vt:lpstr>
      <vt:lpstr>1. KHỞI ĐỘNG</vt:lpstr>
      <vt:lpstr>Bài 3. VỆ SINH XUNG QUANH NHÀ (Tiết 1)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Tự nhiên và Xã hội Lớp 3</dc:title>
  <dc:creator>Ngo Chi Thanh</dc:creator>
  <cp:lastModifiedBy>Hien Le</cp:lastModifiedBy>
  <cp:revision>2</cp:revision>
  <dcterms:created xsi:type="dcterms:W3CDTF">2022-08-12T14:07:13Z</dcterms:created>
  <dcterms:modified xsi:type="dcterms:W3CDTF">2024-09-29T09:02:08Z</dcterms:modified>
</cp:coreProperties>
</file>