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30"/>
  </p:notesMasterIdLst>
  <p:sldIdLst>
    <p:sldId id="274" r:id="rId3"/>
    <p:sldId id="443" r:id="rId4"/>
    <p:sldId id="444" r:id="rId5"/>
    <p:sldId id="445" r:id="rId6"/>
    <p:sldId id="558" r:id="rId7"/>
    <p:sldId id="559" r:id="rId8"/>
    <p:sldId id="446" r:id="rId9"/>
    <p:sldId id="495" r:id="rId10"/>
    <p:sldId id="432" r:id="rId11"/>
    <p:sldId id="540" r:id="rId12"/>
    <p:sldId id="543" r:id="rId13"/>
    <p:sldId id="544" r:id="rId14"/>
    <p:sldId id="545" r:id="rId15"/>
    <p:sldId id="556" r:id="rId16"/>
    <p:sldId id="546" r:id="rId17"/>
    <p:sldId id="447" r:id="rId18"/>
    <p:sldId id="542" r:id="rId19"/>
    <p:sldId id="541" r:id="rId20"/>
    <p:sldId id="557" r:id="rId21"/>
    <p:sldId id="560" r:id="rId22"/>
    <p:sldId id="448" r:id="rId23"/>
    <p:sldId id="538" r:id="rId24"/>
    <p:sldId id="530" r:id="rId25"/>
    <p:sldId id="469" r:id="rId26"/>
    <p:sldId id="584" r:id="rId27"/>
    <p:sldId id="585" r:id="rId28"/>
    <p:sldId id="311" r:id="rId29"/>
  </p:sldIdLst>
  <p:sldSz cx="9144000" cy="5143500" type="screen16x9"/>
  <p:notesSz cx="6858000" cy="9144000"/>
  <p:embeddedFontLst>
    <p:embeddedFont>
      <p:font typeface="Kirang Haerang" panose="020B0604020202020204" charset="-127"/>
      <p:regular r:id="rId31"/>
    </p:embeddedFont>
    <p:embeddedFont>
      <p:font typeface="Calibri" panose="020F0502020204030204" pitchFamily="34" charset="0"/>
      <p:regular r:id="rId32"/>
      <p:bold r:id="rId33"/>
      <p:italic r:id="rId34"/>
      <p:boldItalic r:id="rId35"/>
    </p:embeddedFont>
    <p:embeddedFont>
      <p:font typeface="Comic Sans MS" panose="030F0702030302020204" pitchFamily="66" charset="0"/>
      <p:regular r:id="rId36"/>
      <p:bold r:id="rId37"/>
      <p:italic r:id="rId38"/>
      <p:boldItalic r:id="rId39"/>
    </p:embeddedFont>
    <p:embeddedFont>
      <p:font typeface="Nixie One" panose="020B0604020202020204" charset="0"/>
      <p:regular r:id="rId40"/>
    </p:embeddedFont>
    <p:embeddedFont>
      <p:font typeface="Nunito" panose="020B0604020202020204" charset="0"/>
      <p:regular r:id="rId41"/>
      <p:bold r:id="rId42"/>
      <p:italic r:id="rId43"/>
      <p:boldItalic r:id="rId44"/>
    </p:embeddedFont>
    <p:embeddedFont>
      <p:font typeface="VNI-Hobo" panose="020B0604020202020204"/>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varScale="1">
        <p:scale>
          <a:sx n="137" d="100"/>
          <a:sy n="137" d="100"/>
        </p:scale>
        <p:origin x="46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3720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75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4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03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52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622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08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076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3293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5932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537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611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5879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479473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gif"/><Relationship Id="rId5" Type="http://schemas.openxmlformats.org/officeDocument/2006/relationships/image" Target="../media/image17.jp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24.jpe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xml"/><Relationship Id="rId7" Type="http://schemas.openxmlformats.org/officeDocument/2006/relationships/image" Target="../media/image9.jpg"/><Relationship Id="rId12"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notesSlide" Target="../notesSlides/notesSlide4.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xmlns="" sd="2132229015">
                  <a:prstGeom prst="rect">
                    <a:avLst/>
                  </a:prstGeom>
                  <ask:type>
                    <ask:lineSketchScribble/>
                  </ask:type>
                </ask:lineSketchStyleProps>
              </a:ext>
            </a:extLst>
          </a:ln>
        </p:spPr>
        <p:txBody>
          <a:bodyPr wrap="square" anchor="ctr">
            <a:spAutoFit/>
          </a:bodyPr>
          <a:lstStyle/>
          <a:p>
            <a:pPr>
              <a:lnSpc>
                <a:spcPct val="150000"/>
              </a:lnSpc>
            </a:pPr>
            <a:r>
              <a:rPr lang="en-US" sz="2200" b="1" i="0">
                <a:solidFill>
                  <a:srgbClr val="231F20"/>
                </a:solidFill>
                <a:effectLst/>
                <a:latin typeface="Comic Sans MS" panose="030F0702030302020204" pitchFamily="66" charset="0"/>
              </a:rPr>
              <a:t>1. </a:t>
            </a:r>
            <a:r>
              <a:rPr lang="en-US" sz="2200" b="0" i="0">
                <a:solidFill>
                  <a:srgbClr val="231F20"/>
                </a:solidFill>
                <a:effectLst/>
                <a:latin typeface="Comic Sans MS" panose="030F0702030302020204" pitchFamily="66" charset="0"/>
              </a:rPr>
              <a:t>They visited a farm near their school last </a:t>
            </a:r>
            <a:r>
              <a:rPr lang="en-US" sz="2200" b="0" i="0">
                <a:solidFill>
                  <a:srgbClr val="808285"/>
                </a:solidFill>
                <a:effectLst/>
                <a:latin typeface="Comic Sans MS" panose="030F0702030302020204" pitchFamily="66" charset="0"/>
              </a:rPr>
              <a:t>_______</a:t>
            </a:r>
            <a:r>
              <a:rPr lang="en-US" sz="2200" b="0" i="0">
                <a:solidFill>
                  <a:srgbClr val="231F20"/>
                </a:solidFill>
                <a:effectLst/>
                <a:latin typeface="Comic Sans MS" panose="030F0702030302020204" pitchFamily="66" charset="0"/>
              </a:rPr>
              <a:t>.</a:t>
            </a:r>
          </a:p>
          <a:p>
            <a:pPr indent="463550">
              <a:lnSpc>
                <a:spcPct val="150000"/>
              </a:lnSpc>
            </a:pPr>
            <a:r>
              <a:rPr lang="en-US" sz="2200" b="1" i="0">
                <a:solidFill>
                  <a:srgbClr val="00B0F0"/>
                </a:solidFill>
                <a:effectLst/>
                <a:latin typeface="Comic Sans MS" panose="030F0702030302020204" pitchFamily="66" charset="0"/>
              </a:rPr>
              <a:t>a</a:t>
            </a:r>
            <a:r>
              <a:rPr lang="en-US" sz="2200" b="0" i="0">
                <a:solidFill>
                  <a:srgbClr val="231F20"/>
                </a:solidFill>
                <a:effectLst/>
                <a:latin typeface="Comic Sans MS" panose="030F0702030302020204" pitchFamily="66" charset="0"/>
              </a:rPr>
              <a:t>. Saturday 	</a:t>
            </a:r>
            <a:r>
              <a:rPr lang="en-US" sz="2200" b="1" i="0">
                <a:solidFill>
                  <a:srgbClr val="09BFE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Friday 		</a:t>
            </a:r>
            <a:r>
              <a:rPr lang="en-US" sz="2200" b="1" i="0">
                <a:solidFill>
                  <a:srgbClr val="09BFE0"/>
                </a:solidFill>
                <a:effectLst/>
                <a:latin typeface="Comic Sans MS" panose="030F0702030302020204" pitchFamily="66" charset="0"/>
              </a:rPr>
              <a:t>c. </a:t>
            </a:r>
            <a:r>
              <a:rPr lang="en-US" sz="2200" b="0" i="0">
                <a:solidFill>
                  <a:srgbClr val="231F20"/>
                </a:solidFill>
                <a:effectLst/>
                <a:latin typeface="Comic Sans MS" panose="030F0702030302020204" pitchFamily="66" charset="0"/>
              </a:rPr>
              <a:t>Sunday</a:t>
            </a: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26238"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xmln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xmln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xmln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id="{B28F7E4E-3DAF-438B-8692-46FF1DC54051}"/>
              </a:ext>
            </a:extLst>
          </p:cNvPr>
          <p:cNvSpPr txBox="1"/>
          <p:nvPr/>
        </p:nvSpPr>
        <p:spPr>
          <a:xfrm>
            <a:off x="423922" y="913934"/>
            <a:ext cx="8296152" cy="3574120"/>
          </a:xfrm>
          <a:custGeom>
            <a:avLst/>
            <a:gdLst>
              <a:gd name="connsiteX0" fmla="*/ 0 w 8296152"/>
              <a:gd name="connsiteY0" fmla="*/ 0 h 3574120"/>
              <a:gd name="connsiteX1" fmla="*/ 509621 w 8296152"/>
              <a:gd name="connsiteY1" fmla="*/ 0 h 3574120"/>
              <a:gd name="connsiteX2" fmla="*/ 936280 w 8296152"/>
              <a:gd name="connsiteY2" fmla="*/ 0 h 3574120"/>
              <a:gd name="connsiteX3" fmla="*/ 1694785 w 8296152"/>
              <a:gd name="connsiteY3" fmla="*/ 0 h 3574120"/>
              <a:gd name="connsiteX4" fmla="*/ 2453291 w 8296152"/>
              <a:gd name="connsiteY4" fmla="*/ 0 h 3574120"/>
              <a:gd name="connsiteX5" fmla="*/ 3128834 w 8296152"/>
              <a:gd name="connsiteY5" fmla="*/ 0 h 3574120"/>
              <a:gd name="connsiteX6" fmla="*/ 3721417 w 8296152"/>
              <a:gd name="connsiteY6" fmla="*/ 0 h 3574120"/>
              <a:gd name="connsiteX7" fmla="*/ 4231038 w 8296152"/>
              <a:gd name="connsiteY7" fmla="*/ 0 h 3574120"/>
              <a:gd name="connsiteX8" fmla="*/ 4657697 w 8296152"/>
              <a:gd name="connsiteY8" fmla="*/ 0 h 3574120"/>
              <a:gd name="connsiteX9" fmla="*/ 5250279 w 8296152"/>
              <a:gd name="connsiteY9" fmla="*/ 0 h 3574120"/>
              <a:gd name="connsiteX10" fmla="*/ 5842861 w 8296152"/>
              <a:gd name="connsiteY10" fmla="*/ 0 h 3574120"/>
              <a:gd name="connsiteX11" fmla="*/ 6435444 w 8296152"/>
              <a:gd name="connsiteY11" fmla="*/ 0 h 3574120"/>
              <a:gd name="connsiteX12" fmla="*/ 7028026 w 8296152"/>
              <a:gd name="connsiteY12" fmla="*/ 0 h 3574120"/>
              <a:gd name="connsiteX13" fmla="*/ 7620608 w 8296152"/>
              <a:gd name="connsiteY13" fmla="*/ 0 h 3574120"/>
              <a:gd name="connsiteX14" fmla="*/ 8296152 w 8296152"/>
              <a:gd name="connsiteY14" fmla="*/ 0 h 3574120"/>
              <a:gd name="connsiteX15" fmla="*/ 8296152 w 8296152"/>
              <a:gd name="connsiteY15" fmla="*/ 595687 h 3574120"/>
              <a:gd name="connsiteX16" fmla="*/ 8296152 w 8296152"/>
              <a:gd name="connsiteY16" fmla="*/ 1084150 h 3574120"/>
              <a:gd name="connsiteX17" fmla="*/ 8296152 w 8296152"/>
              <a:gd name="connsiteY17" fmla="*/ 1644095 h 3574120"/>
              <a:gd name="connsiteX18" fmla="*/ 8296152 w 8296152"/>
              <a:gd name="connsiteY18" fmla="*/ 2168299 h 3574120"/>
              <a:gd name="connsiteX19" fmla="*/ 8296152 w 8296152"/>
              <a:gd name="connsiteY19" fmla="*/ 2763986 h 3574120"/>
              <a:gd name="connsiteX20" fmla="*/ 8296152 w 8296152"/>
              <a:gd name="connsiteY20" fmla="*/ 3574120 h 3574120"/>
              <a:gd name="connsiteX21" fmla="*/ 7703570 w 8296152"/>
              <a:gd name="connsiteY21" fmla="*/ 3574120 h 3574120"/>
              <a:gd name="connsiteX22" fmla="*/ 7028026 w 8296152"/>
              <a:gd name="connsiteY22" fmla="*/ 3574120 h 3574120"/>
              <a:gd name="connsiteX23" fmla="*/ 6518405 w 8296152"/>
              <a:gd name="connsiteY23" fmla="*/ 3574120 h 3574120"/>
              <a:gd name="connsiteX24" fmla="*/ 6008784 w 8296152"/>
              <a:gd name="connsiteY24" fmla="*/ 3574120 h 3574120"/>
              <a:gd name="connsiteX25" fmla="*/ 5333241 w 8296152"/>
              <a:gd name="connsiteY25" fmla="*/ 3574120 h 3574120"/>
              <a:gd name="connsiteX26" fmla="*/ 4574735 w 8296152"/>
              <a:gd name="connsiteY26" fmla="*/ 3574120 h 3574120"/>
              <a:gd name="connsiteX27" fmla="*/ 3982153 w 8296152"/>
              <a:gd name="connsiteY27" fmla="*/ 3574120 h 3574120"/>
              <a:gd name="connsiteX28" fmla="*/ 3223648 w 8296152"/>
              <a:gd name="connsiteY28" fmla="*/ 3574120 h 3574120"/>
              <a:gd name="connsiteX29" fmla="*/ 2879950 w 8296152"/>
              <a:gd name="connsiteY29" fmla="*/ 3574120 h 3574120"/>
              <a:gd name="connsiteX30" fmla="*/ 2287368 w 8296152"/>
              <a:gd name="connsiteY30" fmla="*/ 3574120 h 3574120"/>
              <a:gd name="connsiteX31" fmla="*/ 1694785 w 8296152"/>
              <a:gd name="connsiteY31" fmla="*/ 3574120 h 3574120"/>
              <a:gd name="connsiteX32" fmla="*/ 1102203 w 8296152"/>
              <a:gd name="connsiteY32" fmla="*/ 3574120 h 3574120"/>
              <a:gd name="connsiteX33" fmla="*/ 0 w 8296152"/>
              <a:gd name="connsiteY33" fmla="*/ 3574120 h 3574120"/>
              <a:gd name="connsiteX34" fmla="*/ 0 w 8296152"/>
              <a:gd name="connsiteY34" fmla="*/ 2906951 h 3574120"/>
              <a:gd name="connsiteX35" fmla="*/ 0 w 8296152"/>
              <a:gd name="connsiteY35" fmla="*/ 2311264 h 3574120"/>
              <a:gd name="connsiteX36" fmla="*/ 0 w 8296152"/>
              <a:gd name="connsiteY36" fmla="*/ 1822801 h 3574120"/>
              <a:gd name="connsiteX37" fmla="*/ 0 w 8296152"/>
              <a:gd name="connsiteY37" fmla="*/ 1262856 h 3574120"/>
              <a:gd name="connsiteX38" fmla="*/ 0 w 8296152"/>
              <a:gd name="connsiteY38" fmla="*/ 631428 h 3574120"/>
              <a:gd name="connsiteX39" fmla="*/ 0 w 8296152"/>
              <a:gd name="connsiteY39" fmla="*/ 0 h 357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ask="http://schemas.microsoft.com/office/drawing/2018/sketchyshapes" xmln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2. Let’s write. </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86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 </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ask="http://schemas.microsoft.com/office/drawing/2018/sketchyshapes" xmln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4087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 </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dirty="0">
                  <a:solidFill>
                    <a:srgbClr val="F99D1C"/>
                  </a:solidFill>
                  <a:effectLst/>
                  <a:latin typeface="Comic Sans MS" panose="030F0702030302020204" pitchFamily="66" charset="0"/>
                </a:rPr>
                <a:t>Mai’s last school trip</a:t>
              </a:r>
            </a:p>
            <a:p>
              <a:pPr algn="just">
                <a:lnSpc>
                  <a:spcPct val="120000"/>
                </a:lnSpc>
              </a:pPr>
              <a:r>
                <a:rPr lang="en-US" sz="2400" b="0" i="0" dirty="0">
                  <a:solidFill>
                    <a:srgbClr val="000000"/>
                  </a:solidFill>
                  <a:effectLst/>
                  <a:latin typeface="Comic Sans MS" panose="030F0702030302020204" pitchFamily="66" charset="0"/>
                </a:rPr>
                <a:t>On Mai’s last school trip, they went </a:t>
              </a:r>
              <a:r>
                <a:rPr lang="en-US" sz="2400" b="0" i="0" dirty="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dirty="0">
                  <a:solidFill>
                    <a:srgbClr val="000000"/>
                  </a:solidFill>
                  <a:effectLst/>
                  <a:latin typeface="Comic Sans MS" panose="030F0702030302020204" pitchFamily="66" charset="0"/>
                </a:rPr>
                <a:t>. They </a:t>
              </a:r>
              <a:r>
                <a:rPr lang="en-US" sz="2400" b="0" i="0" dirty="0">
                  <a:solidFill>
                    <a:srgbClr val="FF0000"/>
                  </a:solidFill>
                  <a:effectLst/>
                  <a:latin typeface="Comic Sans MS" panose="030F0702030302020204" pitchFamily="66" charset="0"/>
                </a:rPr>
                <a:t>had a lot of fun.</a:t>
              </a:r>
              <a:endParaRPr lang="en-US" sz="2800" b="1" i="0" dirty="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id="{CB45CFCC-F027-4533-A5EA-A27CAE12F0CF}"/>
              </a:ext>
            </a:extLst>
          </p:cNvPr>
          <p:cNvSpPr txBox="1"/>
          <p:nvPr/>
        </p:nvSpPr>
        <p:spPr>
          <a:xfrm>
            <a:off x="384365" y="708616"/>
            <a:ext cx="1915284" cy="461665"/>
          </a:xfrm>
          <a:prstGeom prst="rect">
            <a:avLst/>
          </a:prstGeom>
          <a:solidFill>
            <a:srgbClr val="FFFF00"/>
          </a:solidFill>
        </p:spPr>
        <p:txBody>
          <a:bodyPr wrap="square">
            <a:spAutoFit/>
          </a:bodyPr>
          <a:lstStyle/>
          <a:p>
            <a:r>
              <a:rPr lang="en-US" sz="2400" b="1" i="0" dirty="0">
                <a:solidFill>
                  <a:srgbClr val="FF0000"/>
                </a:solidFill>
                <a:effectLst/>
                <a:latin typeface="Comic Sans MS" panose="030F0702030302020204" pitchFamily="66" charset="0"/>
              </a:rPr>
              <a:t>Suggestion:</a:t>
            </a:r>
            <a:r>
              <a:rPr lang="en-US" sz="2400" dirty="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586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ask="http://schemas.microsoft.com/office/drawing/2018/sketchyshapes" xmlns="" sd="2441561939">
                  <a:prstGeom prst="rect">
                    <a:avLst/>
                  </a:prstGeom>
                  <ask:type>
                    <ask:lineSketchScribble/>
                  </ask:type>
                </ask:lineSketchStyleProps>
              </a:ext>
            </a:extLst>
          </a:ln>
        </p:spPr>
        <p:txBody>
          <a:bodyPr wrap="square">
            <a:spAutoFit/>
          </a:bodyPr>
          <a:lstStyle/>
          <a:p>
            <a:r>
              <a:rPr lang="en-US" sz="2300" b="0" i="0" dirty="0">
                <a:solidFill>
                  <a:srgbClr val="231F20"/>
                </a:solidFill>
                <a:effectLst/>
                <a:latin typeface="Comic Sans MS" panose="030F0702030302020204" pitchFamily="66" charset="0"/>
              </a:rPr>
              <a:t>– Where did Mai’s class go on their last school trip?</a:t>
            </a:r>
          </a:p>
          <a:p>
            <a:endParaRPr lang="en-US" sz="2300" b="0" i="0" dirty="0">
              <a:solidFill>
                <a:srgbClr val="231F20"/>
              </a:solidFill>
              <a:effectLst/>
              <a:latin typeface="Comic Sans MS" panose="030F0702030302020204" pitchFamily="66" charset="0"/>
            </a:endParaRPr>
          </a:p>
          <a:p>
            <a:r>
              <a:rPr lang="en-US" sz="2300" b="0" i="0" dirty="0">
                <a:solidFill>
                  <a:srgbClr val="231F20"/>
                </a:solidFill>
                <a:effectLst/>
                <a:latin typeface="Comic Sans MS" panose="030F0702030302020204" pitchFamily="66" charset="0"/>
              </a:rPr>
              <a:t>– What did they do in the morning / afternoon / evening?</a:t>
            </a:r>
            <a:endParaRPr lang="en-US" sz="2300" dirty="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school 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20</a:t>
            </a:fld>
            <a:endParaRPr lang="en-US"/>
          </a:p>
        </p:txBody>
      </p:sp>
      <p:grpSp>
        <p:nvGrpSpPr>
          <p:cNvPr id="6" name="Group 5">
            <a:extLst>
              <a:ext uri="{FF2B5EF4-FFF2-40B4-BE49-F238E27FC236}">
                <a16:creationId xmlns:a16="http://schemas.microsoft.com/office/drawing/2014/main"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589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4962835" y="1396491"/>
            <a:ext cx="3970824" cy="2985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2" name="TextBox 11">
            <a:extLst>
              <a:ext uri="{FF2B5EF4-FFF2-40B4-BE49-F238E27FC236}">
                <a16:creationId xmlns:a16="http://schemas.microsoft.com/office/drawing/2014/main" id="{8B9D2C81-3451-4326-9A04-F32CF4A473A0}"/>
              </a:ext>
            </a:extLst>
          </p:cNvPr>
          <p:cNvSpPr txBox="1"/>
          <p:nvPr/>
        </p:nvSpPr>
        <p:spPr>
          <a:xfrm>
            <a:off x="210341" y="1396491"/>
            <a:ext cx="4505726" cy="3019032"/>
          </a:xfrm>
          <a:custGeom>
            <a:avLst/>
            <a:gdLst>
              <a:gd name="connsiteX0" fmla="*/ 0 w 4505726"/>
              <a:gd name="connsiteY0" fmla="*/ 0 h 3019032"/>
              <a:gd name="connsiteX1" fmla="*/ 608273 w 4505726"/>
              <a:gd name="connsiteY1" fmla="*/ 0 h 3019032"/>
              <a:gd name="connsiteX2" fmla="*/ 1171489 w 4505726"/>
              <a:gd name="connsiteY2" fmla="*/ 0 h 3019032"/>
              <a:gd name="connsiteX3" fmla="*/ 1734705 w 4505726"/>
              <a:gd name="connsiteY3" fmla="*/ 0 h 3019032"/>
              <a:gd name="connsiteX4" fmla="*/ 2252863 w 4505726"/>
              <a:gd name="connsiteY4" fmla="*/ 0 h 3019032"/>
              <a:gd name="connsiteX5" fmla="*/ 2861136 w 4505726"/>
              <a:gd name="connsiteY5" fmla="*/ 0 h 3019032"/>
              <a:gd name="connsiteX6" fmla="*/ 3514466 w 4505726"/>
              <a:gd name="connsiteY6" fmla="*/ 0 h 3019032"/>
              <a:gd name="connsiteX7" fmla="*/ 4505726 w 4505726"/>
              <a:gd name="connsiteY7" fmla="*/ 0 h 3019032"/>
              <a:gd name="connsiteX8" fmla="*/ 4505726 w 4505726"/>
              <a:gd name="connsiteY8" fmla="*/ 563553 h 3019032"/>
              <a:gd name="connsiteX9" fmla="*/ 4505726 w 4505726"/>
              <a:gd name="connsiteY9" fmla="*/ 1096915 h 3019032"/>
              <a:gd name="connsiteX10" fmla="*/ 4505726 w 4505726"/>
              <a:gd name="connsiteY10" fmla="*/ 1569897 h 3019032"/>
              <a:gd name="connsiteX11" fmla="*/ 4505726 w 4505726"/>
              <a:gd name="connsiteY11" fmla="*/ 1982498 h 3019032"/>
              <a:gd name="connsiteX12" fmla="*/ 4505726 w 4505726"/>
              <a:gd name="connsiteY12" fmla="*/ 2546050 h 3019032"/>
              <a:gd name="connsiteX13" fmla="*/ 4505726 w 4505726"/>
              <a:gd name="connsiteY13" fmla="*/ 3019032 h 3019032"/>
              <a:gd name="connsiteX14" fmla="*/ 4032625 w 4505726"/>
              <a:gd name="connsiteY14" fmla="*/ 3019032 h 3019032"/>
              <a:gd name="connsiteX15" fmla="*/ 3424352 w 4505726"/>
              <a:gd name="connsiteY15" fmla="*/ 3019032 h 3019032"/>
              <a:gd name="connsiteX16" fmla="*/ 2861136 w 4505726"/>
              <a:gd name="connsiteY16" fmla="*/ 3019032 h 3019032"/>
              <a:gd name="connsiteX17" fmla="*/ 2388035 w 4505726"/>
              <a:gd name="connsiteY17" fmla="*/ 3019032 h 3019032"/>
              <a:gd name="connsiteX18" fmla="*/ 1779762 w 4505726"/>
              <a:gd name="connsiteY18" fmla="*/ 3019032 h 3019032"/>
              <a:gd name="connsiteX19" fmla="*/ 1126432 w 4505726"/>
              <a:gd name="connsiteY19" fmla="*/ 3019032 h 3019032"/>
              <a:gd name="connsiteX20" fmla="*/ 698388 w 4505726"/>
              <a:gd name="connsiteY20" fmla="*/ 3019032 h 3019032"/>
              <a:gd name="connsiteX21" fmla="*/ 0 w 4505726"/>
              <a:gd name="connsiteY21" fmla="*/ 3019032 h 3019032"/>
              <a:gd name="connsiteX22" fmla="*/ 0 w 4505726"/>
              <a:gd name="connsiteY22" fmla="*/ 2455479 h 3019032"/>
              <a:gd name="connsiteX23" fmla="*/ 0 w 4505726"/>
              <a:gd name="connsiteY23" fmla="*/ 1952307 h 3019032"/>
              <a:gd name="connsiteX24" fmla="*/ 0 w 4505726"/>
              <a:gd name="connsiteY24" fmla="*/ 1388755 h 3019032"/>
              <a:gd name="connsiteX25" fmla="*/ 0 w 4505726"/>
              <a:gd name="connsiteY25" fmla="*/ 855392 h 3019032"/>
              <a:gd name="connsiteX26" fmla="*/ 0 w 4505726"/>
              <a:gd name="connsiteY26" fmla="*/ 0 h 301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5726" h="3019032" fill="none" extrusionOk="0">
                <a:moveTo>
                  <a:pt x="0" y="0"/>
                </a:moveTo>
                <a:cubicBezTo>
                  <a:pt x="232482" y="-65766"/>
                  <a:pt x="326581" y="1827"/>
                  <a:pt x="608273" y="0"/>
                </a:cubicBezTo>
                <a:cubicBezTo>
                  <a:pt x="889965" y="-1827"/>
                  <a:pt x="998899" y="33036"/>
                  <a:pt x="1171489" y="0"/>
                </a:cubicBezTo>
                <a:cubicBezTo>
                  <a:pt x="1344079" y="-33036"/>
                  <a:pt x="1472621" y="2961"/>
                  <a:pt x="1734705" y="0"/>
                </a:cubicBezTo>
                <a:cubicBezTo>
                  <a:pt x="1996789" y="-2961"/>
                  <a:pt x="2054426" y="11568"/>
                  <a:pt x="2252863" y="0"/>
                </a:cubicBezTo>
                <a:cubicBezTo>
                  <a:pt x="2451300" y="-11568"/>
                  <a:pt x="2670036" y="69846"/>
                  <a:pt x="2861136" y="0"/>
                </a:cubicBezTo>
                <a:cubicBezTo>
                  <a:pt x="3052236" y="-69846"/>
                  <a:pt x="3248495" y="50910"/>
                  <a:pt x="3514466" y="0"/>
                </a:cubicBezTo>
                <a:cubicBezTo>
                  <a:pt x="3780437" y="-50910"/>
                  <a:pt x="4285912" y="86115"/>
                  <a:pt x="4505726" y="0"/>
                </a:cubicBezTo>
                <a:cubicBezTo>
                  <a:pt x="4553154" y="215418"/>
                  <a:pt x="4491889" y="373748"/>
                  <a:pt x="4505726" y="563553"/>
                </a:cubicBezTo>
                <a:cubicBezTo>
                  <a:pt x="4519563" y="753358"/>
                  <a:pt x="4453139" y="929719"/>
                  <a:pt x="4505726" y="1096915"/>
                </a:cubicBezTo>
                <a:cubicBezTo>
                  <a:pt x="4558313" y="1264111"/>
                  <a:pt x="4462917" y="1470789"/>
                  <a:pt x="4505726" y="1569897"/>
                </a:cubicBezTo>
                <a:cubicBezTo>
                  <a:pt x="4548535" y="1669005"/>
                  <a:pt x="4485812" y="1784612"/>
                  <a:pt x="4505726" y="1982498"/>
                </a:cubicBezTo>
                <a:cubicBezTo>
                  <a:pt x="4525640" y="2180384"/>
                  <a:pt x="4474790" y="2279668"/>
                  <a:pt x="4505726" y="2546050"/>
                </a:cubicBezTo>
                <a:cubicBezTo>
                  <a:pt x="4536662" y="2812432"/>
                  <a:pt x="4495834" y="2844562"/>
                  <a:pt x="4505726" y="3019032"/>
                </a:cubicBezTo>
                <a:cubicBezTo>
                  <a:pt x="4275674" y="3049923"/>
                  <a:pt x="4174509" y="2974037"/>
                  <a:pt x="4032625" y="3019032"/>
                </a:cubicBezTo>
                <a:cubicBezTo>
                  <a:pt x="3890741" y="3064027"/>
                  <a:pt x="3723324" y="2986247"/>
                  <a:pt x="3424352" y="3019032"/>
                </a:cubicBezTo>
                <a:cubicBezTo>
                  <a:pt x="3125380" y="3051817"/>
                  <a:pt x="3070266" y="2972686"/>
                  <a:pt x="2861136" y="3019032"/>
                </a:cubicBezTo>
                <a:cubicBezTo>
                  <a:pt x="2652006" y="3065378"/>
                  <a:pt x="2518050" y="2969025"/>
                  <a:pt x="2388035" y="3019032"/>
                </a:cubicBezTo>
                <a:cubicBezTo>
                  <a:pt x="2258020" y="3069039"/>
                  <a:pt x="1931905" y="2974112"/>
                  <a:pt x="1779762" y="3019032"/>
                </a:cubicBezTo>
                <a:cubicBezTo>
                  <a:pt x="1627619" y="3063952"/>
                  <a:pt x="1329508" y="2942804"/>
                  <a:pt x="1126432" y="3019032"/>
                </a:cubicBezTo>
                <a:cubicBezTo>
                  <a:pt x="923356" y="3095260"/>
                  <a:pt x="853005" y="2991898"/>
                  <a:pt x="698388" y="3019032"/>
                </a:cubicBezTo>
                <a:cubicBezTo>
                  <a:pt x="543771" y="3046166"/>
                  <a:pt x="297234" y="2976549"/>
                  <a:pt x="0" y="3019032"/>
                </a:cubicBezTo>
                <a:cubicBezTo>
                  <a:pt x="-67373" y="2755137"/>
                  <a:pt x="59059" y="2604817"/>
                  <a:pt x="0" y="2455479"/>
                </a:cubicBezTo>
                <a:cubicBezTo>
                  <a:pt x="-59059" y="2306141"/>
                  <a:pt x="46043" y="2090117"/>
                  <a:pt x="0" y="1952307"/>
                </a:cubicBezTo>
                <a:cubicBezTo>
                  <a:pt x="-46043" y="1814497"/>
                  <a:pt x="62484" y="1539656"/>
                  <a:pt x="0" y="1388755"/>
                </a:cubicBezTo>
                <a:cubicBezTo>
                  <a:pt x="-62484" y="1237854"/>
                  <a:pt x="10631" y="1062502"/>
                  <a:pt x="0" y="855392"/>
                </a:cubicBezTo>
                <a:cubicBezTo>
                  <a:pt x="-10631" y="648282"/>
                  <a:pt x="98314" y="260340"/>
                  <a:pt x="0" y="0"/>
                </a:cubicBezTo>
                <a:close/>
              </a:path>
              <a:path w="4505726" h="3019032" stroke="0" extrusionOk="0">
                <a:moveTo>
                  <a:pt x="0" y="0"/>
                </a:moveTo>
                <a:cubicBezTo>
                  <a:pt x="112820" y="-51060"/>
                  <a:pt x="228368" y="42892"/>
                  <a:pt x="428044" y="0"/>
                </a:cubicBezTo>
                <a:cubicBezTo>
                  <a:pt x="627720" y="-42892"/>
                  <a:pt x="905389" y="60465"/>
                  <a:pt x="1036317" y="0"/>
                </a:cubicBezTo>
                <a:cubicBezTo>
                  <a:pt x="1167245" y="-60465"/>
                  <a:pt x="1438185" y="22750"/>
                  <a:pt x="1689647" y="0"/>
                </a:cubicBezTo>
                <a:cubicBezTo>
                  <a:pt x="1941109" y="-22750"/>
                  <a:pt x="2005832" y="37671"/>
                  <a:pt x="2162748" y="0"/>
                </a:cubicBezTo>
                <a:cubicBezTo>
                  <a:pt x="2319664" y="-37671"/>
                  <a:pt x="2458387" y="33756"/>
                  <a:pt x="2725964" y="0"/>
                </a:cubicBezTo>
                <a:cubicBezTo>
                  <a:pt x="2993541" y="-33756"/>
                  <a:pt x="3090086" y="3040"/>
                  <a:pt x="3289180" y="0"/>
                </a:cubicBezTo>
                <a:cubicBezTo>
                  <a:pt x="3488274" y="-3040"/>
                  <a:pt x="3510823" y="27731"/>
                  <a:pt x="3717224" y="0"/>
                </a:cubicBezTo>
                <a:cubicBezTo>
                  <a:pt x="3923625" y="-27731"/>
                  <a:pt x="4263526" y="8453"/>
                  <a:pt x="4505726" y="0"/>
                </a:cubicBezTo>
                <a:cubicBezTo>
                  <a:pt x="4518778" y="94503"/>
                  <a:pt x="4487134" y="269040"/>
                  <a:pt x="4505726" y="442791"/>
                </a:cubicBezTo>
                <a:cubicBezTo>
                  <a:pt x="4524318" y="616542"/>
                  <a:pt x="4497061" y="834464"/>
                  <a:pt x="4505726" y="976154"/>
                </a:cubicBezTo>
                <a:cubicBezTo>
                  <a:pt x="4514391" y="1117844"/>
                  <a:pt x="4461836" y="1308813"/>
                  <a:pt x="4505726" y="1418945"/>
                </a:cubicBezTo>
                <a:cubicBezTo>
                  <a:pt x="4549616" y="1529077"/>
                  <a:pt x="4482452" y="1779636"/>
                  <a:pt x="4505726" y="1922117"/>
                </a:cubicBezTo>
                <a:cubicBezTo>
                  <a:pt x="4529000" y="2064598"/>
                  <a:pt x="4466980" y="2303582"/>
                  <a:pt x="4505726" y="2425289"/>
                </a:cubicBezTo>
                <a:cubicBezTo>
                  <a:pt x="4544472" y="2546996"/>
                  <a:pt x="4496090" y="2781097"/>
                  <a:pt x="4505726" y="3019032"/>
                </a:cubicBezTo>
                <a:cubicBezTo>
                  <a:pt x="4414539" y="3044031"/>
                  <a:pt x="4168421" y="3000607"/>
                  <a:pt x="4077682" y="3019032"/>
                </a:cubicBezTo>
                <a:cubicBezTo>
                  <a:pt x="3986943" y="3037457"/>
                  <a:pt x="3774008" y="3000391"/>
                  <a:pt x="3649638" y="3019032"/>
                </a:cubicBezTo>
                <a:cubicBezTo>
                  <a:pt x="3525268" y="3037673"/>
                  <a:pt x="3324203" y="2959727"/>
                  <a:pt x="3131480" y="3019032"/>
                </a:cubicBezTo>
                <a:cubicBezTo>
                  <a:pt x="2938757" y="3078337"/>
                  <a:pt x="2877394" y="2996107"/>
                  <a:pt x="2703436" y="3019032"/>
                </a:cubicBezTo>
                <a:cubicBezTo>
                  <a:pt x="2529478" y="3041957"/>
                  <a:pt x="2199431" y="3006117"/>
                  <a:pt x="2050105" y="3019032"/>
                </a:cubicBezTo>
                <a:cubicBezTo>
                  <a:pt x="1900779" y="3031947"/>
                  <a:pt x="1672613" y="2992505"/>
                  <a:pt x="1531947" y="3019032"/>
                </a:cubicBezTo>
                <a:cubicBezTo>
                  <a:pt x="1391281" y="3045559"/>
                  <a:pt x="1213106" y="3010055"/>
                  <a:pt x="1103903" y="3019032"/>
                </a:cubicBezTo>
                <a:cubicBezTo>
                  <a:pt x="994700" y="3028009"/>
                  <a:pt x="397165" y="2922904"/>
                  <a:pt x="0" y="3019032"/>
                </a:cubicBezTo>
                <a:cubicBezTo>
                  <a:pt x="-2123" y="2881534"/>
                  <a:pt x="9445" y="2692502"/>
                  <a:pt x="0" y="2576241"/>
                </a:cubicBezTo>
                <a:cubicBezTo>
                  <a:pt x="-9445" y="2459980"/>
                  <a:pt x="47087" y="2304483"/>
                  <a:pt x="0" y="2103259"/>
                </a:cubicBezTo>
                <a:cubicBezTo>
                  <a:pt x="-47087" y="1902035"/>
                  <a:pt x="14953" y="1762224"/>
                  <a:pt x="0" y="1660468"/>
                </a:cubicBezTo>
                <a:cubicBezTo>
                  <a:pt x="-14953" y="1558712"/>
                  <a:pt x="6369" y="1341581"/>
                  <a:pt x="0" y="1187486"/>
                </a:cubicBezTo>
                <a:cubicBezTo>
                  <a:pt x="-6369" y="1033391"/>
                  <a:pt x="14283" y="895127"/>
                  <a:pt x="0" y="714504"/>
                </a:cubicBezTo>
                <a:cubicBezTo>
                  <a:pt x="-14283" y="533881"/>
                  <a:pt x="54023" y="158805"/>
                  <a:pt x="0" y="0"/>
                </a:cubicBezTo>
                <a:close/>
              </a:path>
            </a:pathLst>
          </a:custGeom>
          <a:solidFill>
            <a:schemeClr val="bg1">
              <a:lumMod val="20000"/>
              <a:lumOff val="80000"/>
            </a:schemeClr>
          </a:solidFill>
          <a:ln>
            <a:solidFill>
              <a:srgbClr val="00B0F0"/>
            </a:solidFill>
            <a:extLst>
              <a:ext uri="{C807C97D-BFC1-408E-A445-0C87EB9F89A2}">
                <ask:lineSketchStyleProps xmlns:ask="http://schemas.microsoft.com/office/drawing/2018/sketchyshapes" xmlns="" sd="2636028658">
                  <a:prstGeom prst="rect">
                    <a:avLst/>
                  </a:prstGeom>
                  <ask:type>
                    <ask:lineSketchScribble/>
                  </ask:type>
                </ask:lineSketchStyleProps>
              </a:ext>
            </a:extLst>
          </a:ln>
        </p:spPr>
        <p:txBody>
          <a:bodyPr wrap="square">
            <a:spAutoFit/>
          </a:bodyPr>
          <a:lstStyle/>
          <a:p>
            <a:pPr algn="just">
              <a:lnSpc>
                <a:spcPct val="120000"/>
              </a:lnSpc>
            </a:pPr>
            <a:r>
              <a:rPr kumimoji="0" lang="en-US" sz="2000" b="0" i="0" u="none" strike="noStrike" kern="0" cap="none" spc="0" normalizeH="0" baseline="0" noProof="0">
                <a:ln>
                  <a:noFill/>
                </a:ln>
                <a:effectLst/>
                <a:uLnTx/>
                <a:uFillTx/>
                <a:latin typeface="Comic Sans MS" panose="030F0702030302020204" pitchFamily="66" charset="0"/>
                <a:cs typeface="Arial"/>
                <a:sym typeface="Arial"/>
              </a:rPr>
              <a:t>Did they go to Suoi Tien Theme Park? Yes, they did. Yes, they did. Did they watch</a:t>
            </a:r>
            <a:r>
              <a:rPr kumimoji="0" lang="en-US" sz="2000" b="0" i="0" u="none" strike="noStrike" kern="0" cap="none" spc="0" normalizeH="0" noProof="0">
                <a:ln>
                  <a:noFill/>
                </a:ln>
                <a:effectLst/>
                <a:uLnTx/>
                <a:uFillTx/>
                <a:latin typeface="Comic Sans MS" panose="030F0702030302020204" pitchFamily="66" charset="0"/>
                <a:cs typeface="Arial"/>
                <a:sym typeface="Arial"/>
              </a:rPr>
              <a:t>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a film there? No, they didn’t. No, they didn’t. Did they swim in the </a:t>
            </a:r>
            <a:r>
              <a:rPr lang="en-US" sz="2000">
                <a:latin typeface="Comic Sans MS" panose="030F0702030302020204" pitchFamily="66" charset="0"/>
              </a:rPr>
              <a:t>swimming pool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 Yes, they did. Yes, they did. Did they play </a:t>
            </a:r>
            <a:r>
              <a:rPr lang="en-US" sz="2000">
                <a:latin typeface="Comic Sans MS" panose="030F0702030302020204" pitchFamily="66" charset="0"/>
              </a:rPr>
              <a:t>badminton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there? No, they didn’t. No, they didn’t. </a:t>
            </a:r>
          </a:p>
        </p:txBody>
      </p:sp>
      <p:pic>
        <p:nvPicPr>
          <p:cNvPr id="11" name="Track 99">
            <a:hlinkClick r:id="" action="ppaction://media"/>
            <a:extLst>
              <a:ext uri="{FF2B5EF4-FFF2-40B4-BE49-F238E27FC236}">
                <a16:creationId xmlns:a16="http://schemas.microsoft.com/office/drawing/2014/main" id="{F8FC1E71-1E9A-4F92-A040-B83314094265}"/>
              </a:ext>
            </a:extLst>
          </p:cNvPr>
          <p:cNvPicPr>
            <a:picLocks noChangeAspect="1"/>
          </p:cNvPicPr>
          <p:nvPr>
            <a:audioFile r:link="rId1"/>
            <p:extLst>
              <p:ext uri="{DAA4B4D4-6D71-4841-9C94-3DE7FCFB9230}">
                <p14:media xmlns:p14="http://schemas.microsoft.com/office/powerpoint/2010/main" r:embed="rId2">
                  <p14:trim st="14657"/>
                </p14:media>
              </p:ext>
            </p:extLst>
          </p:nvPr>
        </p:nvPicPr>
        <p:blipFill>
          <a:blip r:embed="rId7"/>
          <a:stretch>
            <a:fillRect/>
          </a:stretch>
        </p:blipFill>
        <p:spPr>
          <a:xfrm>
            <a:off x="7247907" y="65923"/>
            <a:ext cx="609600" cy="609600"/>
          </a:xfrm>
          <a:prstGeom prst="rect">
            <a:avLst/>
          </a:prstGeom>
        </p:spPr>
      </p:pic>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92728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3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5" grpId="0"/>
      <p:bldP spid="10"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157895" y="0"/>
            <a:ext cx="4828210" cy="6282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sing.</a:t>
            </a:r>
          </a:p>
        </p:txBody>
      </p:sp>
      <p:pic>
        <p:nvPicPr>
          <p:cNvPr id="3" name="Picture 2" descr="A large stone building with a large face in the water&#10;&#10;Description automatically generated">
            <a:extLst>
              <a:ext uri="{FF2B5EF4-FFF2-40B4-BE49-F238E27FC236}">
                <a16:creationId xmlns:a16="http://schemas.microsoft.com/office/drawing/2014/main" id="{D705CCAC-65DA-402C-99B1-552C4782FBC5}"/>
              </a:ext>
            </a:extLst>
          </p:cNvPr>
          <p:cNvPicPr>
            <a:picLocks noChangeAspect="1"/>
          </p:cNvPicPr>
          <p:nvPr/>
        </p:nvPicPr>
        <p:blipFill rotWithShape="1">
          <a:blip r:embed="rId6"/>
          <a:srcRect r="1855"/>
          <a:stretch/>
        </p:blipFill>
        <p:spPr>
          <a:xfrm>
            <a:off x="5769401" y="1893816"/>
            <a:ext cx="2957012" cy="2222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4" name="Rectangle 1">
            <a:extLst>
              <a:ext uri="{FF2B5EF4-FFF2-40B4-BE49-F238E27FC236}">
                <a16:creationId xmlns:a16="http://schemas.microsoft.com/office/drawing/2014/main"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pic>
        <p:nvPicPr>
          <p:cNvPr id="4098" name="Picture 2" descr="33,857 Sing Song Cartoon Images, Stock Photos, 3D objects, &amp; Vectors |  Shutterstock">
            <a:extLst>
              <a:ext uri="{FF2B5EF4-FFF2-40B4-BE49-F238E27FC236}">
                <a16:creationId xmlns:a16="http://schemas.microsoft.com/office/drawing/2014/main" id="{789CDAEF-BA26-413D-8008-C420C2F6AF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33"/>
          <a:stretch/>
        </p:blipFill>
        <p:spPr bwMode="auto">
          <a:xfrm>
            <a:off x="593376" y="1777554"/>
            <a:ext cx="4457700" cy="245544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ack 99">
            <a:hlinkClick r:id="" action="ppaction://media"/>
            <a:extLst>
              <a:ext uri="{FF2B5EF4-FFF2-40B4-BE49-F238E27FC236}">
                <a16:creationId xmlns:a16="http://schemas.microsoft.com/office/drawing/2014/main" id="{56E45FBD-9ADB-4713-9689-EA20FDD4217B}"/>
              </a:ext>
            </a:extLst>
          </p:cNvPr>
          <p:cNvPicPr>
            <a:picLocks noChangeAspect="1"/>
          </p:cNvPicPr>
          <p:nvPr>
            <a:audioFile r:link="rId1"/>
            <p:extLst>
              <p:ext uri="{DAA4B4D4-6D71-4841-9C94-3DE7FCFB9230}">
                <p14:media xmlns:p14="http://schemas.microsoft.com/office/powerpoint/2010/main" r:embed="rId2">
                  <p14:trim st="13892"/>
                </p14:media>
              </p:ext>
            </p:extLst>
          </p:nvPr>
        </p:nvPicPr>
        <p:blipFill>
          <a:blip r:embed="rId8"/>
          <a:stretch>
            <a:fillRect/>
          </a:stretch>
        </p:blipFill>
        <p:spPr>
          <a:xfrm>
            <a:off x="9444738" y="2376626"/>
            <a:ext cx="609600" cy="609600"/>
          </a:xfrm>
          <a:prstGeom prst="rect">
            <a:avLst/>
          </a:prstGeom>
        </p:spPr>
      </p:pic>
    </p:spTree>
    <p:extLst>
      <p:ext uri="{BB962C8B-B14F-4D97-AF65-F5344CB8AC3E}">
        <p14:creationId xmlns:p14="http://schemas.microsoft.com/office/powerpoint/2010/main" val="132796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a:extLst>
              <a:ext uri="{FF2B5EF4-FFF2-40B4-BE49-F238E27FC236}">
                <a16:creationId xmlns:a16="http://schemas.microsoft.com/office/drawing/2014/main" id="{4AFBD5B4-648E-6E49-B98A-08A7E9C35EDC}"/>
              </a:ext>
            </a:extLst>
          </p:cNvPr>
          <p:cNvSpPr txBox="1">
            <a:spLocks/>
          </p:cNvSpPr>
          <p:nvPr/>
        </p:nvSpPr>
        <p:spPr>
          <a:xfrm>
            <a:off x="2390578" y="1049851"/>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5" name="Google Shape;1947;p46">
            <a:extLst>
              <a:ext uri="{FF2B5EF4-FFF2-40B4-BE49-F238E27FC236}">
                <a16:creationId xmlns:a16="http://schemas.microsoft.com/office/drawing/2014/main" id="{6F7647DA-4DD0-3EA1-A3EE-F6C8E9C2613D}"/>
              </a:ext>
            </a:extLst>
          </p:cNvPr>
          <p:cNvSpPr txBox="1">
            <a:spLocks/>
          </p:cNvSpPr>
          <p:nvPr/>
        </p:nvSpPr>
        <p:spPr>
          <a:xfrm>
            <a:off x="2390578" y="2593108"/>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2. </a:t>
            </a:r>
            <a:r>
              <a:rPr lang="en-US" sz="2400" b="1" dirty="0">
                <a:solidFill>
                  <a:srgbClr val="0070C0"/>
                </a:solidFill>
                <a:latin typeface="Comic Sans MS" panose="030F0702030302020204" pitchFamily="66" charset="0"/>
              </a:rPr>
              <a:t>Let’s write. </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6" name="Google Shape;1948;p46">
            <a:extLst>
              <a:ext uri="{FF2B5EF4-FFF2-40B4-BE49-F238E27FC236}">
                <a16:creationId xmlns:a16="http://schemas.microsoft.com/office/drawing/2014/main" id="{76C907F4-0AF0-2F57-7590-43BD86538B04}"/>
              </a:ext>
            </a:extLst>
          </p:cNvPr>
          <p:cNvSpPr txBox="1">
            <a:spLocks/>
          </p:cNvSpPr>
          <p:nvPr/>
        </p:nvSpPr>
        <p:spPr>
          <a:xfrm>
            <a:off x="2390577" y="1767357"/>
            <a:ext cx="494639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1. </a:t>
            </a:r>
            <a:r>
              <a:rPr lang="en-US" sz="2400" b="1" noProof="0" dirty="0">
                <a:solidFill>
                  <a:srgbClr val="0070C0"/>
                </a:solidFill>
                <a:latin typeface="Comic Sans MS" panose="030F0702030302020204" pitchFamily="66" charset="0"/>
              </a:rPr>
              <a:t>Read and circle.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7" name="Google Shape;1951;p46">
            <a:extLst>
              <a:ext uri="{FF2B5EF4-FFF2-40B4-BE49-F238E27FC236}">
                <a16:creationId xmlns:a16="http://schemas.microsoft.com/office/drawing/2014/main" id="{67DCAEAA-3448-1010-9D10-3A00B0B83949}"/>
              </a:ext>
            </a:extLst>
          </p:cNvPr>
          <p:cNvSpPr txBox="1">
            <a:spLocks/>
          </p:cNvSpPr>
          <p:nvPr/>
        </p:nvSpPr>
        <p:spPr>
          <a:xfrm>
            <a:off x="2390578" y="33216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Activity 3. </a:t>
            </a:r>
            <a:r>
              <a:rPr lang="en-US" sz="2400" b="1" dirty="0">
                <a:solidFill>
                  <a:srgbClr val="0070C0"/>
                </a:solidFill>
                <a:latin typeface="Comic Sans MS" panose="030F0702030302020204" pitchFamily="66" charset="0"/>
              </a:rPr>
              <a:t>Project</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8" name="Google Shape;1952;p46">
            <a:extLst>
              <a:ext uri="{FF2B5EF4-FFF2-40B4-BE49-F238E27FC236}">
                <a16:creationId xmlns:a16="http://schemas.microsoft.com/office/drawing/2014/main" id="{DDAB4AB2-0151-1F2C-BBCC-8D9FFAB2BA68}"/>
              </a:ext>
            </a:extLst>
          </p:cNvPr>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a:extLst>
              <a:ext uri="{FF2B5EF4-FFF2-40B4-BE49-F238E27FC236}">
                <a16:creationId xmlns:a16="http://schemas.microsoft.com/office/drawing/2014/main" id="{28380FF4-90D7-C7C5-5AED-403EDA14CB6A}"/>
              </a:ext>
            </a:extLst>
          </p:cNvPr>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11" name="Google Shape;1955;p46">
            <a:extLst>
              <a:ext uri="{FF2B5EF4-FFF2-40B4-BE49-F238E27FC236}">
                <a16:creationId xmlns:a16="http://schemas.microsoft.com/office/drawing/2014/main" id="{8029DFCD-A2A2-C6E3-36BF-65C1BC0C8840}"/>
              </a:ext>
            </a:extLst>
          </p:cNvPr>
          <p:cNvSpPr/>
          <p:nvPr/>
        </p:nvSpPr>
        <p:spPr>
          <a:xfrm>
            <a:off x="1511804" y="173805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12" name="Google Shape;1955;p46">
            <a:extLst>
              <a:ext uri="{FF2B5EF4-FFF2-40B4-BE49-F238E27FC236}">
                <a16:creationId xmlns:a16="http://schemas.microsoft.com/office/drawing/2014/main" id="{1CB319F3-7A2B-E23B-7D8D-8AABE2B04DE8}"/>
              </a:ext>
            </a:extLst>
          </p:cNvPr>
          <p:cNvSpPr/>
          <p:nvPr/>
        </p:nvSpPr>
        <p:spPr>
          <a:xfrm>
            <a:off x="1511804" y="248451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13" name="Google Shape;1955;p46">
            <a:extLst>
              <a:ext uri="{FF2B5EF4-FFF2-40B4-BE49-F238E27FC236}">
                <a16:creationId xmlns:a16="http://schemas.microsoft.com/office/drawing/2014/main" id="{6294987F-0792-0DAC-763E-591C2F26F6D2}"/>
              </a:ext>
            </a:extLst>
          </p:cNvPr>
          <p:cNvSpPr/>
          <p:nvPr/>
        </p:nvSpPr>
        <p:spPr>
          <a:xfrm>
            <a:off x="1511804" y="32632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2" name="Google Shape;1951;p46">
            <a:extLst>
              <a:ext uri="{FF2B5EF4-FFF2-40B4-BE49-F238E27FC236}">
                <a16:creationId xmlns:a16="http://schemas.microsoft.com/office/drawing/2014/main" id="{41D6E3FC-A927-1966-E051-431C3CCB7FFE}"/>
              </a:ext>
            </a:extLst>
          </p:cNvPr>
          <p:cNvSpPr txBox="1">
            <a:spLocks/>
          </p:cNvSpPr>
          <p:nvPr/>
        </p:nvSpPr>
        <p:spPr>
          <a:xfrm>
            <a:off x="2390578" y="40867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 name="Google Shape;1955;p46">
            <a:extLst>
              <a:ext uri="{FF2B5EF4-FFF2-40B4-BE49-F238E27FC236}">
                <a16:creationId xmlns:a16="http://schemas.microsoft.com/office/drawing/2014/main" id="{81A68DEA-CC18-A086-F2F8-7B68E54ECB6A}"/>
              </a:ext>
            </a:extLst>
          </p:cNvPr>
          <p:cNvSpPr/>
          <p:nvPr/>
        </p:nvSpPr>
        <p:spPr>
          <a:xfrm>
            <a:off x="1511804" y="40282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5</a:t>
            </a:fld>
            <a:endParaRPr lang="en-US"/>
          </a:p>
        </p:txBody>
      </p:sp>
      <p:pic>
        <p:nvPicPr>
          <p:cNvPr id="1026" name="Picture 2" descr="Picture Show Entertainment | Movie Theater">
            <a:extLst>
              <a:ext uri="{FF2B5EF4-FFF2-40B4-BE49-F238E27FC236}">
                <a16:creationId xmlns:a16="http://schemas.microsoft.com/office/drawing/2014/main"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7F2488-FA30-414C-96BF-5164907D9485}"/>
              </a:ext>
            </a:extLst>
          </p:cNvPr>
          <p:cNvSpPr>
            <a:spLocks noGrp="1"/>
          </p:cNvSpPr>
          <p:nvPr>
            <p:ph type="sldNum" sz="quarter" idx="4294967295"/>
          </p:nvPr>
        </p:nvSpPr>
        <p:spPr>
          <a:xfrm>
            <a:off x="0" y="0"/>
            <a:ext cx="0" cy="0"/>
          </a:xfrm>
        </p:spPr>
        <p:txBody>
          <a:bodyPr/>
          <a:lstStyle/>
          <a:p>
            <a:fld id="{52AF2F91-6C79-4775-9E01-5F8EDCA63F89}" type="slidenum">
              <a:rPr lang="en-US" smtClean="0"/>
              <a:t>6</a:t>
            </a:fld>
            <a:endParaRPr lang="en-US"/>
          </a:p>
        </p:txBody>
      </p:sp>
      <p:pic>
        <p:nvPicPr>
          <p:cNvPr id="6" name="Picture 5" descr="A cartoon of hands holding a bridge over a forest&#10;&#10;Description automatically generated">
            <a:extLst>
              <a:ext uri="{FF2B5EF4-FFF2-40B4-BE49-F238E27FC236}">
                <a16:creationId xmlns:a16="http://schemas.microsoft.com/office/drawing/2014/main" id="{71C87695-33D7-4485-810C-C21313CEFBAC}"/>
              </a:ext>
            </a:extLst>
          </p:cNvPr>
          <p:cNvPicPr>
            <a:picLocks noChangeAspect="1"/>
          </p:cNvPicPr>
          <p:nvPr/>
        </p:nvPicPr>
        <p:blipFill>
          <a:blip r:embed="rId5"/>
          <a:stretch>
            <a:fillRect/>
          </a:stretch>
        </p:blipFill>
        <p:spPr>
          <a:xfrm>
            <a:off x="448616" y="426090"/>
            <a:ext cx="2595526" cy="1646113"/>
          </a:xfrm>
          <a:prstGeom prst="rect">
            <a:avLst/>
          </a:prstGeom>
        </p:spPr>
      </p:pic>
      <p:pic>
        <p:nvPicPr>
          <p:cNvPr id="8" name="Picture 7" descr="A building next to a body of water&#10;&#10;Description automatically generated">
            <a:extLst>
              <a:ext uri="{FF2B5EF4-FFF2-40B4-BE49-F238E27FC236}">
                <a16:creationId xmlns:a16="http://schemas.microsoft.com/office/drawing/2014/main" id="{FA204C26-F137-4109-8641-8AFE1AE098F4}"/>
              </a:ext>
            </a:extLst>
          </p:cNvPr>
          <p:cNvPicPr>
            <a:picLocks noChangeAspect="1"/>
          </p:cNvPicPr>
          <p:nvPr/>
        </p:nvPicPr>
        <p:blipFill>
          <a:blip r:embed="rId6"/>
          <a:stretch>
            <a:fillRect/>
          </a:stretch>
        </p:blipFill>
        <p:spPr>
          <a:xfrm>
            <a:off x="448616" y="2813008"/>
            <a:ext cx="2579484" cy="1643243"/>
          </a:xfrm>
          <a:prstGeom prst="rect">
            <a:avLst/>
          </a:prstGeom>
        </p:spPr>
      </p:pic>
      <p:pic>
        <p:nvPicPr>
          <p:cNvPr id="10" name="Picture 9" descr="A water park with many people swimming in water&#10;&#10;Description automatically generated">
            <a:extLst>
              <a:ext uri="{FF2B5EF4-FFF2-40B4-BE49-F238E27FC236}">
                <a16:creationId xmlns:a16="http://schemas.microsoft.com/office/drawing/2014/main" id="{2A7FDB23-DBDE-430A-A9D7-EB31AC907284}"/>
              </a:ext>
            </a:extLst>
          </p:cNvPr>
          <p:cNvPicPr>
            <a:picLocks noChangeAspect="1"/>
          </p:cNvPicPr>
          <p:nvPr/>
        </p:nvPicPr>
        <p:blipFill>
          <a:blip r:embed="rId7"/>
          <a:stretch>
            <a:fillRect/>
          </a:stretch>
        </p:blipFill>
        <p:spPr>
          <a:xfrm>
            <a:off x="6374854" y="428625"/>
            <a:ext cx="2579484" cy="1640708"/>
          </a:xfrm>
          <a:prstGeom prst="rect">
            <a:avLst/>
          </a:prstGeom>
        </p:spPr>
      </p:pic>
      <p:pic>
        <p:nvPicPr>
          <p:cNvPr id="12" name="Picture 11" descr="A building with a large roof&#10;&#10;Description automatically generated">
            <a:extLst>
              <a:ext uri="{FF2B5EF4-FFF2-40B4-BE49-F238E27FC236}">
                <a16:creationId xmlns:a16="http://schemas.microsoft.com/office/drawing/2014/main" id="{D358FA1D-8EC7-42EA-B80E-082BF75E0704}"/>
              </a:ext>
            </a:extLst>
          </p:cNvPr>
          <p:cNvPicPr>
            <a:picLocks noChangeAspect="1"/>
          </p:cNvPicPr>
          <p:nvPr/>
        </p:nvPicPr>
        <p:blipFill>
          <a:blip r:embed="rId8"/>
          <a:stretch>
            <a:fillRect/>
          </a:stretch>
        </p:blipFill>
        <p:spPr>
          <a:xfrm>
            <a:off x="6374854" y="2813008"/>
            <a:ext cx="2579484" cy="1643243"/>
          </a:xfrm>
          <a:prstGeom prst="rect">
            <a:avLst/>
          </a:prstGeom>
        </p:spPr>
      </p:pic>
      <p:pic>
        <p:nvPicPr>
          <p:cNvPr id="2052" name="Picture 4" descr="32+ Thousand Cartoon Kids Planting Trees Royalty-Free Images, Stock Photos  &amp; Pictures | Shutterstock">
            <a:extLst>
              <a:ext uri="{FF2B5EF4-FFF2-40B4-BE49-F238E27FC236}">
                <a16:creationId xmlns:a16="http://schemas.microsoft.com/office/drawing/2014/main" id="{35E05765-E349-4064-BFBB-C588158DBA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650"/>
          <a:stretch/>
        </p:blipFill>
        <p:spPr bwMode="auto">
          <a:xfrm>
            <a:off x="3297686" y="2813009"/>
            <a:ext cx="2802174" cy="164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artoon little boy playing video game">
            <a:extLst>
              <a:ext uri="{FF2B5EF4-FFF2-40B4-BE49-F238E27FC236}">
                <a16:creationId xmlns:a16="http://schemas.microsoft.com/office/drawing/2014/main" id="{44187D97-970E-4D8C-A4D7-368C362EE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7686" y="426091"/>
            <a:ext cx="2772694" cy="16432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6822652-B2DC-42AB-B6A3-8F52017B0AE5}"/>
              </a:ext>
            </a:extLst>
          </p:cNvPr>
          <p:cNvSpPr/>
          <p:nvPr/>
        </p:nvSpPr>
        <p:spPr>
          <a:xfrm>
            <a:off x="735909" y="2079283"/>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 Na Hills</a:t>
            </a:r>
            <a:endParaRPr lang="en-US">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2116AC07-5000-4C9A-ADCC-51DE49162223}"/>
              </a:ext>
            </a:extLst>
          </p:cNvPr>
          <p:cNvSpPr/>
          <p:nvPr/>
        </p:nvSpPr>
        <p:spPr>
          <a:xfrm>
            <a:off x="735909" y="4477605"/>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Hoan Kiem Lake</a:t>
            </a:r>
            <a:endParaRPr lang="en-US">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id="{04F9A4F3-B5F2-4815-84E0-0DE9D67432BC}"/>
              </a:ext>
            </a:extLst>
          </p:cNvPr>
          <p:cNvSpPr/>
          <p:nvPr/>
        </p:nvSpPr>
        <p:spPr>
          <a:xfrm>
            <a:off x="3673563" y="4456251"/>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plant trees</a:t>
            </a:r>
            <a:endParaRPr lang="en-US">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31E24B7B-5035-4837-8953-7EE1005120E8}"/>
              </a:ext>
            </a:extLst>
          </p:cNvPr>
          <p:cNvSpPr/>
          <p:nvPr/>
        </p:nvSpPr>
        <p:spPr>
          <a:xfrm>
            <a:off x="6611217" y="4470734"/>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Bai Dinh Pagoda</a:t>
            </a:r>
            <a:endParaRPr lang="en-US">
              <a:latin typeface="Comic Sans MS" panose="030F0702030302020204" pitchFamily="66" charset="0"/>
            </a:endParaRPr>
          </a:p>
        </p:txBody>
      </p:sp>
      <p:sp>
        <p:nvSpPr>
          <p:cNvPr id="20" name="Rectangle: Rounded Corners 19">
            <a:extLst>
              <a:ext uri="{FF2B5EF4-FFF2-40B4-BE49-F238E27FC236}">
                <a16:creationId xmlns:a16="http://schemas.microsoft.com/office/drawing/2014/main" id="{CB2F4646-C1F7-455C-A797-6FB8E00DC35F}"/>
              </a:ext>
            </a:extLst>
          </p:cNvPr>
          <p:cNvSpPr/>
          <p:nvPr/>
        </p:nvSpPr>
        <p:spPr>
          <a:xfrm>
            <a:off x="3673563" y="2086350"/>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play games</a:t>
            </a:r>
            <a:endParaRPr lang="en-US">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id="{10BB5252-89DA-4791-BBCF-B0F23ADA17F2}"/>
              </a:ext>
            </a:extLst>
          </p:cNvPr>
          <p:cNvSpPr/>
          <p:nvPr/>
        </p:nvSpPr>
        <p:spPr>
          <a:xfrm>
            <a:off x="6374855" y="2069333"/>
            <a:ext cx="2579483"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Suoi Tien Theme Park</a:t>
            </a:r>
            <a:endParaRPr lang="en-US">
              <a:latin typeface="Comic Sans MS" panose="030F0702030302020204" pitchFamily="66" charset="0"/>
            </a:endParaRPr>
          </a:p>
        </p:txBody>
      </p:sp>
      <p:pic>
        <p:nvPicPr>
          <p:cNvPr id="14" name="Picture 13">
            <a:extLst>
              <a:ext uri="{FF2B5EF4-FFF2-40B4-BE49-F238E27FC236}">
                <a16:creationId xmlns:a16="http://schemas.microsoft.com/office/drawing/2014/main" id="{853F3911-0880-45DF-98CC-C981DECDD232}"/>
              </a:ext>
            </a:extLst>
          </p:cNvPr>
          <p:cNvPicPr>
            <a:picLocks noChangeAspect="1"/>
          </p:cNvPicPr>
          <p:nvPr/>
        </p:nvPicPr>
        <p:blipFill>
          <a:blip r:embed="rId11"/>
          <a:stretch>
            <a:fillRect/>
          </a:stretch>
        </p:blipFill>
        <p:spPr>
          <a:xfrm>
            <a:off x="-6767876" y="411684"/>
            <a:ext cx="6734175" cy="4295775"/>
          </a:xfrm>
          <a:prstGeom prst="ellipse">
            <a:avLst/>
          </a:prstGeom>
          <a:ln>
            <a:noFill/>
          </a:ln>
          <a:effectLst>
            <a:softEdge rad="112500"/>
          </a:effectLst>
        </p:spPr>
      </p:pic>
      <p:pic>
        <p:nvPicPr>
          <p:cNvPr id="15" name="Upbeat and Happy Pop Background Music For Videos">
            <a:hlinkClick r:id="" action="ppaction://media"/>
            <a:extLst>
              <a:ext uri="{FF2B5EF4-FFF2-40B4-BE49-F238E27FC236}">
                <a16:creationId xmlns:a16="http://schemas.microsoft.com/office/drawing/2014/main" id="{CFEADC92-E414-4490-BCAA-D46DE05822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329" y="411684"/>
            <a:ext cx="609600" cy="609600"/>
          </a:xfrm>
          <a:prstGeom prst="rect">
            <a:avLst/>
          </a:prstGeom>
        </p:spPr>
      </p:pic>
    </p:spTree>
    <p:extLst>
      <p:ext uri="{BB962C8B-B14F-4D97-AF65-F5344CB8AC3E}">
        <p14:creationId xmlns:p14="http://schemas.microsoft.com/office/powerpoint/2010/main" val="22402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par>
                                <p:cTn id="23" presetID="6" presetClass="entr" presetSubtype="16"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circle(in)">
                                      <p:cBhvr>
                                        <p:cTn id="25" dur="2000"/>
                                        <p:tgtEl>
                                          <p:spTgt spid="205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xit" presetSubtype="32" fill="hold" grpId="1" nodeType="withEffect">
                                  <p:stCondLst>
                                    <p:cond delay="0"/>
                                  </p:stCondLst>
                                  <p:childTnLst>
                                    <p:animEffect transition="out" filter="circle(out)">
                                      <p:cBhvr>
                                        <p:cTn id="45" dur="20000"/>
                                        <p:tgtEl>
                                          <p:spTgt spid="4"/>
                                        </p:tgtEl>
                                      </p:cBhvr>
                                    </p:animEffect>
                                    <p:set>
                                      <p:cBhvr>
                                        <p:cTn id="46" dur="1" fill="hold">
                                          <p:stCondLst>
                                            <p:cond delay="19999"/>
                                          </p:stCondLst>
                                        </p:cTn>
                                        <p:tgtEl>
                                          <p:spTgt spid="4"/>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0"/>
                                        <p:tgtEl>
                                          <p:spTgt spid="6"/>
                                        </p:tgtEl>
                                      </p:cBhvr>
                                    </p:animEffect>
                                    <p:set>
                                      <p:cBhvr>
                                        <p:cTn id="49" dur="1" fill="hold">
                                          <p:stCondLst>
                                            <p:cond delay="19999"/>
                                          </p:stCondLst>
                                        </p:cTn>
                                        <p:tgtEl>
                                          <p:spTgt spid="6"/>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0"/>
                                        <p:tgtEl>
                                          <p:spTgt spid="8"/>
                                        </p:tgtEl>
                                      </p:cBhvr>
                                    </p:animEffect>
                                    <p:set>
                                      <p:cBhvr>
                                        <p:cTn id="52" dur="1" fill="hold">
                                          <p:stCondLst>
                                            <p:cond delay="19999"/>
                                          </p:stCondLst>
                                        </p:cTn>
                                        <p:tgtEl>
                                          <p:spTgt spid="8"/>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0"/>
                                        <p:tgtEl>
                                          <p:spTgt spid="10"/>
                                        </p:tgtEl>
                                      </p:cBhvr>
                                    </p:animEffect>
                                    <p:set>
                                      <p:cBhvr>
                                        <p:cTn id="55" dur="1" fill="hold">
                                          <p:stCondLst>
                                            <p:cond delay="19999"/>
                                          </p:stCondLst>
                                        </p:cTn>
                                        <p:tgtEl>
                                          <p:spTgt spid="10"/>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0"/>
                                        <p:tgtEl>
                                          <p:spTgt spid="12"/>
                                        </p:tgtEl>
                                      </p:cBhvr>
                                    </p:animEffect>
                                    <p:set>
                                      <p:cBhvr>
                                        <p:cTn id="58" dur="1" fill="hold">
                                          <p:stCondLst>
                                            <p:cond delay="19999"/>
                                          </p:stCondLst>
                                        </p:cTn>
                                        <p:tgtEl>
                                          <p:spTgt spid="12"/>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0"/>
                                        <p:tgtEl>
                                          <p:spTgt spid="2052"/>
                                        </p:tgtEl>
                                      </p:cBhvr>
                                    </p:animEffect>
                                    <p:set>
                                      <p:cBhvr>
                                        <p:cTn id="61" dur="1" fill="hold">
                                          <p:stCondLst>
                                            <p:cond delay="19999"/>
                                          </p:stCondLst>
                                        </p:cTn>
                                        <p:tgtEl>
                                          <p:spTgt spid="2052"/>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0"/>
                                        <p:tgtEl>
                                          <p:spTgt spid="2054"/>
                                        </p:tgtEl>
                                      </p:cBhvr>
                                    </p:animEffect>
                                    <p:set>
                                      <p:cBhvr>
                                        <p:cTn id="64" dur="1" fill="hold">
                                          <p:stCondLst>
                                            <p:cond delay="19999"/>
                                          </p:stCondLst>
                                        </p:cTn>
                                        <p:tgtEl>
                                          <p:spTgt spid="2054"/>
                                        </p:tgtEl>
                                        <p:attrNameLst>
                                          <p:attrName>style.visibility</p:attrName>
                                        </p:attrNameLst>
                                      </p:cBhvr>
                                      <p:to>
                                        <p:strVal val="hidden"/>
                                      </p:to>
                                    </p:set>
                                  </p:childTnLst>
                                </p:cTn>
                              </p:par>
                              <p:par>
                                <p:cTn id="65" presetID="6" presetClass="exit" presetSubtype="32" fill="hold" grpId="1" nodeType="withEffect">
                                  <p:stCondLst>
                                    <p:cond delay="0"/>
                                  </p:stCondLst>
                                  <p:childTnLst>
                                    <p:animEffect transition="out" filter="circle(out)">
                                      <p:cBhvr>
                                        <p:cTn id="66" dur="20000"/>
                                        <p:tgtEl>
                                          <p:spTgt spid="13"/>
                                        </p:tgtEl>
                                      </p:cBhvr>
                                    </p:animEffect>
                                    <p:set>
                                      <p:cBhvr>
                                        <p:cTn id="67" dur="1" fill="hold">
                                          <p:stCondLst>
                                            <p:cond delay="19999"/>
                                          </p:stCondLst>
                                        </p:cTn>
                                        <p:tgtEl>
                                          <p:spTgt spid="13"/>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0"/>
                                        <p:tgtEl>
                                          <p:spTgt spid="17"/>
                                        </p:tgtEl>
                                      </p:cBhvr>
                                    </p:animEffect>
                                    <p:set>
                                      <p:cBhvr>
                                        <p:cTn id="70" dur="1" fill="hold">
                                          <p:stCondLst>
                                            <p:cond delay="19999"/>
                                          </p:stCondLst>
                                        </p:cTn>
                                        <p:tgtEl>
                                          <p:spTgt spid="17"/>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0"/>
                                        <p:tgtEl>
                                          <p:spTgt spid="18"/>
                                        </p:tgtEl>
                                      </p:cBhvr>
                                    </p:animEffect>
                                    <p:set>
                                      <p:cBhvr>
                                        <p:cTn id="73" dur="1" fill="hold">
                                          <p:stCondLst>
                                            <p:cond delay="19999"/>
                                          </p:stCondLst>
                                        </p:cTn>
                                        <p:tgtEl>
                                          <p:spTgt spid="18"/>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0"/>
                                        <p:tgtEl>
                                          <p:spTgt spid="19"/>
                                        </p:tgtEl>
                                      </p:cBhvr>
                                    </p:animEffect>
                                    <p:set>
                                      <p:cBhvr>
                                        <p:cTn id="76" dur="1" fill="hold">
                                          <p:stCondLst>
                                            <p:cond delay="19999"/>
                                          </p:stCondLst>
                                        </p:cTn>
                                        <p:tgtEl>
                                          <p:spTgt spid="19"/>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0"/>
                                        <p:tgtEl>
                                          <p:spTgt spid="20"/>
                                        </p:tgtEl>
                                      </p:cBhvr>
                                    </p:animEffect>
                                    <p:set>
                                      <p:cBhvr>
                                        <p:cTn id="79" dur="1" fill="hold">
                                          <p:stCondLst>
                                            <p:cond delay="19999"/>
                                          </p:stCondLst>
                                        </p:cTn>
                                        <p:tgtEl>
                                          <p:spTgt spid="20"/>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0"/>
                                        <p:tgtEl>
                                          <p:spTgt spid="21"/>
                                        </p:tgtEl>
                                      </p:cBhvr>
                                    </p:animEffect>
                                    <p:set>
                                      <p:cBhvr>
                                        <p:cTn id="82" dur="1" fill="hold">
                                          <p:stCondLst>
                                            <p:cond delay="19999"/>
                                          </p:stCondLst>
                                        </p:cTn>
                                        <p:tgtEl>
                                          <p:spTgt spid="21"/>
                                        </p:tgtEl>
                                        <p:attrNameLst>
                                          <p:attrName>style.visibility</p:attrName>
                                        </p:attrNameLst>
                                      </p:cBhvr>
                                      <p:to>
                                        <p:strVal val="hidden"/>
                                      </p:to>
                                    </p:set>
                                  </p:childTnLst>
                                </p:cTn>
                              </p:par>
                            </p:childTnLst>
                          </p:cTn>
                        </p:par>
                        <p:par>
                          <p:cTn id="83" fill="hold">
                            <p:stCondLst>
                              <p:cond delay="20000"/>
                            </p:stCondLst>
                            <p:childTnLst>
                              <p:par>
                                <p:cTn id="84" presetID="42" presetClass="path" presetSubtype="0" accel="50000" decel="50000" fill="hold" nodeType="afterEffect">
                                  <p:stCondLst>
                                    <p:cond delay="0"/>
                                  </p:stCondLst>
                                  <p:childTnLst>
                                    <p:animMotion origin="layout" path="M -5E-6 -8.64198E-7 L 0.87188 0.00988 " pathEditMode="relative" rAng="0" ptsTypes="AA">
                                      <p:cBhvr>
                                        <p:cTn id="85" dur="2000" fill="hold"/>
                                        <p:tgtEl>
                                          <p:spTgt spid="14"/>
                                        </p:tgtEl>
                                        <p:attrNameLst>
                                          <p:attrName>ppt_x</p:attrName>
                                          <p:attrName>ppt_y</p:attrName>
                                        </p:attrNameLst>
                                      </p:cBhvr>
                                      <p:rCtr x="43594" y="494"/>
                                    </p:animMotion>
                                  </p:childTnLst>
                                </p:cTn>
                              </p:par>
                              <p:par>
                                <p:cTn id="86" presetID="1" presetClass="mediacall" presetSubtype="0" fill="hold" nodeType="withEffect">
                                  <p:stCondLst>
                                    <p:cond delay="0"/>
                                  </p:stCondLst>
                                  <p:childTnLst>
                                    <p:cmd type="call" cmd="playFrom(0.0)">
                                      <p:cBhvr>
                                        <p:cTn id="87" dur="168489" fill="hold"/>
                                        <p:tgtEl>
                                          <p:spTgt spid="15"/>
                                        </p:tgtEl>
                                      </p:cBhvr>
                                    </p:cmd>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5"/>
                                        </p:tgtEl>
                                      </p:cBhvr>
                                    </p:cmd>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2"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par>
                                <p:cTn id="97" presetID="6"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circle(in)">
                                      <p:cBhvr>
                                        <p:cTn id="99" dur="2000"/>
                                        <p:tgtEl>
                                          <p:spTgt spid="6"/>
                                        </p:tgtEl>
                                      </p:cBhvr>
                                    </p:animEffect>
                                  </p:childTnLst>
                                </p:cTn>
                              </p:par>
                              <p:par>
                                <p:cTn id="100" presetID="6" presetClass="entr" presetSubtype="16"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circle(in)">
                                      <p:cBhvr>
                                        <p:cTn id="102" dur="2000"/>
                                        <p:tgtEl>
                                          <p:spTgt spid="8"/>
                                        </p:tgtEl>
                                      </p:cBhvr>
                                    </p:animEffect>
                                  </p:childTnLst>
                                </p:cTn>
                              </p:par>
                              <p:par>
                                <p:cTn id="103" presetID="6" presetClass="entr" presetSubtype="16"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circle(in)">
                                      <p:cBhvr>
                                        <p:cTn id="105" dur="2000"/>
                                        <p:tgtEl>
                                          <p:spTgt spid="10"/>
                                        </p:tgtEl>
                                      </p:cBhvr>
                                    </p:animEffect>
                                  </p:childTnLst>
                                </p:cTn>
                              </p:par>
                              <p:par>
                                <p:cTn id="106" presetID="6" presetClass="entr" presetSubtype="16"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circle(in)">
                                      <p:cBhvr>
                                        <p:cTn id="108" dur="2000"/>
                                        <p:tgtEl>
                                          <p:spTgt spid="12"/>
                                        </p:tgtEl>
                                      </p:cBhvr>
                                    </p:animEffect>
                                  </p:childTnLst>
                                </p:cTn>
                              </p:par>
                              <p:par>
                                <p:cTn id="109" presetID="6" presetClass="entr" presetSubtype="16" fill="hold" nodeType="withEffect">
                                  <p:stCondLst>
                                    <p:cond delay="0"/>
                                  </p:stCondLst>
                                  <p:childTnLst>
                                    <p:set>
                                      <p:cBhvr>
                                        <p:cTn id="110" dur="1" fill="hold">
                                          <p:stCondLst>
                                            <p:cond delay="0"/>
                                          </p:stCondLst>
                                        </p:cTn>
                                        <p:tgtEl>
                                          <p:spTgt spid="2052"/>
                                        </p:tgtEl>
                                        <p:attrNameLst>
                                          <p:attrName>style.visibility</p:attrName>
                                        </p:attrNameLst>
                                      </p:cBhvr>
                                      <p:to>
                                        <p:strVal val="visible"/>
                                      </p:to>
                                    </p:set>
                                    <p:animEffect transition="in" filter="circle(in)">
                                      <p:cBhvr>
                                        <p:cTn id="111" dur="2000"/>
                                        <p:tgtEl>
                                          <p:spTgt spid="2052"/>
                                        </p:tgtEl>
                                      </p:cBhvr>
                                    </p:animEffect>
                                  </p:childTnLst>
                                </p:cTn>
                              </p:par>
                              <p:par>
                                <p:cTn id="112" presetID="6" presetClass="entr" presetSubtype="16"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circle(in)">
                                      <p:cBhvr>
                                        <p:cTn id="114" dur="2000"/>
                                        <p:tgtEl>
                                          <p:spTgt spid="2054"/>
                                        </p:tgtEl>
                                      </p:cBhvr>
                                    </p:animEffect>
                                  </p:childTnLst>
                                </p:cTn>
                              </p:par>
                              <p:par>
                                <p:cTn id="115" presetID="6" presetClass="entr" presetSubtype="16" fill="hold" grpId="2"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circle(in)">
                                      <p:cBhvr>
                                        <p:cTn id="117" dur="2000"/>
                                        <p:tgtEl>
                                          <p:spTgt spid="13"/>
                                        </p:tgtEl>
                                      </p:cBhvr>
                                    </p:animEffect>
                                  </p:childTnLst>
                                </p:cTn>
                              </p:par>
                              <p:par>
                                <p:cTn id="118" presetID="6" presetClass="entr" presetSubtype="16"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circle(in)">
                                      <p:cBhvr>
                                        <p:cTn id="120" dur="2000"/>
                                        <p:tgtEl>
                                          <p:spTgt spid="17"/>
                                        </p:tgtEl>
                                      </p:cBhvr>
                                    </p:animEffect>
                                  </p:childTnLst>
                                </p:cTn>
                              </p:par>
                              <p:par>
                                <p:cTn id="121" presetID="6" presetClass="entr" presetSubtype="16"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circle(in)">
                                      <p:cBhvr>
                                        <p:cTn id="123" dur="2000"/>
                                        <p:tgtEl>
                                          <p:spTgt spid="18"/>
                                        </p:tgtEl>
                                      </p:cBhvr>
                                    </p:animEffect>
                                  </p:childTnLst>
                                </p:cTn>
                              </p:par>
                              <p:par>
                                <p:cTn id="124" presetID="6" presetClass="entr" presetSubtype="16"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circle(in)">
                                      <p:cBhvr>
                                        <p:cTn id="129" dur="2000"/>
                                        <p:tgtEl>
                                          <p:spTgt spid="20"/>
                                        </p:tgtEl>
                                      </p:cBhvr>
                                    </p:animEffect>
                                  </p:childTnLst>
                                </p:cTn>
                              </p:par>
                              <p:par>
                                <p:cTn id="130" presetID="6" presetClass="entr" presetSubtype="16" fill="hold" grpId="2"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circle(in)">
                                      <p:cBhvr>
                                        <p:cTn id="132" dur="2000"/>
                                        <p:tgtEl>
                                          <p:spTgt spid="21"/>
                                        </p:tgtEl>
                                      </p:cBhvr>
                                    </p:animEffect>
                                  </p:childTnLst>
                                </p:cTn>
                              </p:par>
                              <p:par>
                                <p:cTn id="133" presetID="47" presetClass="exit" presetSubtype="0" fill="hold" nodeType="withEffect">
                                  <p:stCondLst>
                                    <p:cond delay="0"/>
                                  </p:stCondLst>
                                  <p:childTnLst>
                                    <p:animEffect transition="out" filter="fade">
                                      <p:cBhvr>
                                        <p:cTn id="134" dur="1000"/>
                                        <p:tgtEl>
                                          <p:spTgt spid="14"/>
                                        </p:tgtEl>
                                      </p:cBhvr>
                                    </p:animEffect>
                                    <p:anim calcmode="lin" valueType="num">
                                      <p:cBhvr>
                                        <p:cTn id="135" dur="1000"/>
                                        <p:tgtEl>
                                          <p:spTgt spid="14"/>
                                        </p:tgtEl>
                                        <p:attrNameLst>
                                          <p:attrName>ppt_x</p:attrName>
                                        </p:attrNameLst>
                                      </p:cBhvr>
                                      <p:tavLst>
                                        <p:tav tm="0">
                                          <p:val>
                                            <p:strVal val="ppt_x"/>
                                          </p:val>
                                        </p:tav>
                                        <p:tav tm="100000">
                                          <p:val>
                                            <p:strVal val="ppt_x"/>
                                          </p:val>
                                        </p:tav>
                                      </p:tavLst>
                                    </p:anim>
                                    <p:anim calcmode="lin" valueType="num">
                                      <p:cBhvr>
                                        <p:cTn id="136" dur="1000"/>
                                        <p:tgtEl>
                                          <p:spTgt spid="14"/>
                                        </p:tgtEl>
                                        <p:attrNameLst>
                                          <p:attrName>ppt_y</p:attrName>
                                        </p:attrNameLst>
                                      </p:cBhvr>
                                      <p:tavLst>
                                        <p:tav tm="0">
                                          <p:val>
                                            <p:strVal val="ppt_y"/>
                                          </p:val>
                                        </p:tav>
                                        <p:tav tm="100000">
                                          <p:val>
                                            <p:strVal val="ppt_y-.1"/>
                                          </p:val>
                                        </p:tav>
                                      </p:tavLst>
                                    </p:anim>
                                    <p:set>
                                      <p:cBhvr>
                                        <p:cTn id="13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15"/>
                </p:tgtEl>
              </p:cMediaNode>
            </p:audio>
          </p:childTnLst>
        </p:cTn>
      </p:par>
    </p:tnLst>
    <p:bldLst>
      <p:bldP spid="4" grpId="0"/>
      <p:bldP spid="4" grpId="1"/>
      <p:bldP spid="4" grpId="2"/>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920338"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1. Read and circle.</a:t>
            </a: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10375</TotalTime>
  <Words>1070</Words>
  <Application>Microsoft Office PowerPoint</Application>
  <PresentationFormat>On-screen Show (16:9)</PresentationFormat>
  <Paragraphs>105</Paragraphs>
  <Slides>27</Slides>
  <Notes>17</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Kirang Haerang</vt:lpstr>
      <vt:lpstr>Calibri</vt:lpstr>
      <vt:lpstr>Nixie One</vt:lpstr>
      <vt:lpstr>Comic Sans MS</vt:lpstr>
      <vt:lpstr>Nunito</vt:lpstr>
      <vt:lpstr>VNI-Hobo</vt:lpstr>
      <vt:lpstr>Math Subject for Elementary - 1st Grade: Time by Slidesgo</vt:lpstr>
      <vt:lpstr>Office Theme</vt:lpstr>
      <vt:lpstr>PowerPoint Presentation</vt:lpstr>
      <vt:lpstr>Unit 10  Our school trip</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Ngan-BanNgoaiNgu</cp:lastModifiedBy>
  <cp:revision>126</cp:revision>
  <dcterms:modified xsi:type="dcterms:W3CDTF">2024-10-17T04:21:31Z</dcterms:modified>
  <cp:category>9Slide.vn</cp:category>
</cp:coreProperties>
</file>