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8"/>
  </p:notesMasterIdLst>
  <p:sldIdLst>
    <p:sldId id="274" r:id="rId3"/>
    <p:sldId id="443" r:id="rId4"/>
    <p:sldId id="444" r:id="rId5"/>
    <p:sldId id="445" r:id="rId6"/>
    <p:sldId id="586" r:id="rId7"/>
    <p:sldId id="519" r:id="rId8"/>
    <p:sldId id="446" r:id="rId9"/>
    <p:sldId id="450" r:id="rId10"/>
    <p:sldId id="451" r:id="rId11"/>
    <p:sldId id="576" r:id="rId12"/>
    <p:sldId id="577" r:id="rId13"/>
    <p:sldId id="447" r:id="rId14"/>
    <p:sldId id="456" r:id="rId15"/>
    <p:sldId id="460" r:id="rId16"/>
    <p:sldId id="578" r:id="rId17"/>
    <p:sldId id="579" r:id="rId18"/>
    <p:sldId id="580" r:id="rId19"/>
    <p:sldId id="463" r:id="rId20"/>
    <p:sldId id="475" r:id="rId21"/>
    <p:sldId id="581" r:id="rId22"/>
    <p:sldId id="582" r:id="rId23"/>
    <p:sldId id="583" r:id="rId24"/>
    <p:sldId id="585" r:id="rId25"/>
    <p:sldId id="448" r:id="rId26"/>
    <p:sldId id="468" r:id="rId27"/>
    <p:sldId id="469" r:id="rId28"/>
    <p:sldId id="462" r:id="rId29"/>
    <p:sldId id="587" r:id="rId30"/>
    <p:sldId id="588" r:id="rId31"/>
    <p:sldId id="589" r:id="rId32"/>
    <p:sldId id="590" r:id="rId33"/>
    <p:sldId id="591" r:id="rId34"/>
    <p:sldId id="592" r:id="rId35"/>
    <p:sldId id="572" r:id="rId36"/>
    <p:sldId id="311" r:id="rId37"/>
  </p:sldIdLst>
  <p:sldSz cx="9144000" cy="5143500" type="screen16x9"/>
  <p:notesSz cx="6858000" cy="9144000"/>
  <p:embeddedFontLst>
    <p:embeddedFont>
      <p:font typeface="Kirang Haerang" panose="020B0604020202020204" charset="-127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Nixie One" panose="020B0604020202020204" charset="0"/>
      <p:regular r:id="rId48"/>
    </p:embeddedFont>
    <p:embeddedFont>
      <p:font typeface="Nunito" panose="020B0604020202020204" charset="0"/>
      <p:regular r:id="rId49"/>
      <p:bold r:id="rId50"/>
      <p:italic r:id="rId51"/>
      <p:boldItalic r:id="rId52"/>
    </p:embeddedFont>
    <p:embeddedFont>
      <p:font typeface="VNI-Hobo" panose="020B0604020202020204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FFD774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04" autoAdjust="0"/>
    <p:restoredTop sz="89239" autoAdjust="0"/>
  </p:normalViewPr>
  <p:slideViewPr>
    <p:cSldViewPr snapToGrid="0">
      <p:cViewPr varScale="1">
        <p:scale>
          <a:sx n="135" d="100"/>
          <a:sy n="135" d="100"/>
        </p:scale>
        <p:origin x="59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1309126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95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44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61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0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65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48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32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7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300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344291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9841197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67286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0185964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988941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3348598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25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86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2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9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2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4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1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03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48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2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808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gif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27" r="-1"/>
          <a:stretch/>
        </p:blipFill>
        <p:spPr>
          <a:xfrm>
            <a:off x="1348141" y="700695"/>
            <a:ext cx="6840515" cy="4199854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2179981" y="780022"/>
            <a:ext cx="4674853" cy="59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Did Nam and Mai go with you?</a:t>
            </a:r>
            <a:r>
              <a:rPr lang="en-US" sz="3200">
                <a:latin typeface="Comic Sans MS" panose="030F0702030302020204" pitchFamily="66" charset="0"/>
              </a:rPr>
              <a:t> 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1585587" y="4322534"/>
            <a:ext cx="55404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Yes, they did. We all enjoyed it very much.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9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id="{EFF2A533-8AA5-4068-B2D9-A249719EE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75" end="8430.7186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id="{F754B204-E6A7-40C2-A56A-A993A8D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81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8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27" r="-1"/>
          <a:stretch/>
        </p:blipFill>
        <p:spPr>
          <a:xfrm>
            <a:off x="4561332" y="1035989"/>
            <a:ext cx="4446199" cy="3050521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4970582" y="1056989"/>
            <a:ext cx="3292772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Did Nam and Mai go with you?</a:t>
            </a:r>
            <a:r>
              <a:rPr lang="en-US" sz="2000">
                <a:latin typeface="Comic Sans MS" panose="030F0702030302020204" pitchFamily="66" charset="0"/>
              </a:rPr>
              <a:t> 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4653546" y="3648409"/>
            <a:ext cx="44461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Yes, they did. We all enjoyed it very much.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91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860730-5EE3-48AF-8C24-F1BDF1D67C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05" b="3105"/>
          <a:stretch/>
        </p:blipFill>
        <p:spPr>
          <a:xfrm>
            <a:off x="136469" y="1037854"/>
            <a:ext cx="4424863" cy="28870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221ADC-6322-480A-BCAA-6C636BCB995D}"/>
              </a:ext>
            </a:extLst>
          </p:cNvPr>
          <p:cNvSpPr txBox="1"/>
          <p:nvPr/>
        </p:nvSpPr>
        <p:spPr>
          <a:xfrm>
            <a:off x="826054" y="1035990"/>
            <a:ext cx="3231805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Hello, Linh. How was your school trip last weekend?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81B88-0BCD-407C-9BCF-1E8C4D2642E5}"/>
              </a:ext>
            </a:extLst>
          </p:cNvPr>
          <p:cNvSpPr txBox="1"/>
          <p:nvPr/>
        </p:nvSpPr>
        <p:spPr>
          <a:xfrm>
            <a:off x="1183139" y="3617083"/>
            <a:ext cx="3562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It was great! We went to Da Nang.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6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28493"/>
            <a:ext cx="7707085" cy="135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6F62C5-7772-49BA-BBE5-14921ECF10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3921" y="783511"/>
            <a:ext cx="7101999" cy="3966051"/>
          </a:xfrm>
          <a:prstGeom prst="rect">
            <a:avLst/>
          </a:prstGeom>
        </p:spPr>
      </p:pic>
      <p:pic>
        <p:nvPicPr>
          <p:cNvPr id="2" name="Track 97">
            <a:hlinkClick r:id="" action="ppaction://media"/>
            <a:extLst>
              <a:ext uri="{FF2B5EF4-FFF2-40B4-BE49-F238E27FC236}">
                <a16:creationId xmlns:a16="http://schemas.microsoft.com/office/drawing/2014/main" id="{2386FB35-C669-4E56-9DE2-32FA68A578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3" end="69157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8200" y="80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" b="803"/>
          <a:stretch/>
        </p:blipFill>
        <p:spPr>
          <a:xfrm>
            <a:off x="20291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884095" y="3632155"/>
            <a:ext cx="330259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04" end="61732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33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" r="456"/>
          <a:stretch/>
        </p:blipFill>
        <p:spPr>
          <a:xfrm>
            <a:off x="20545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731694" y="3644855"/>
            <a:ext cx="3704737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62" end="5412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041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0" r="1307"/>
          <a:stretch/>
        </p:blipFill>
        <p:spPr>
          <a:xfrm>
            <a:off x="1828800" y="1196434"/>
            <a:ext cx="5638800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2162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49" end="45011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96" b="2696"/>
          <a:stretch/>
        </p:blipFill>
        <p:spPr>
          <a:xfrm>
            <a:off x="20418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2035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23" end="3704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640CF34-C554-44FF-8D3B-A0D384B34197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2E0F232A-9210-DDAA-B50C-8D5C3E086563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02B8A4-E524-FB42-5108-DDA4A7A6E183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658700-6B78-48DA-8B7B-1481155E9587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7BA94AF3-4182-E699-0221-94338BD04847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3AF7E9-4FEC-61E2-AC3F-30E5D322BA1B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9E1E70-D6EA-436E-BFF7-AA320CC5F91D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6FB1FB6-0CA2-A930-6E4B-11C5104F4942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049D5D-92FD-75EA-FD96-FB8448135D1A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" b="803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1182222" y="3431934"/>
            <a:ext cx="309932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407336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Ba Na Hills 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998" end="2774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" r="456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952357" y="3430284"/>
            <a:ext cx="38088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Hoan Kiem Lake?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157" end="1920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Suoi Tien Theme Park?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506" end="10659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</a:t>
              </a:r>
              <a:r>
                <a:rPr lang="en-US" sz="2400">
                  <a:latin typeface="Comic Sans MS" panose="030F0702030302020204" pitchFamily="66" charset="0"/>
                </a:rPr>
                <a:t>Bai Dinh Pagoda </a:t>
              </a: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816" end="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8A15C2-3B44-47DE-81E9-A01159128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49" r="2419"/>
          <a:stretch/>
        </p:blipFill>
        <p:spPr>
          <a:xfrm>
            <a:off x="2819400" y="715475"/>
            <a:ext cx="6280076" cy="3784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B8E04CE-D5CA-4BAD-B03E-68109B1BCC69}"/>
              </a:ext>
            </a:extLst>
          </p:cNvPr>
          <p:cNvGrpSpPr/>
          <p:nvPr/>
        </p:nvGrpSpPr>
        <p:grpSpPr>
          <a:xfrm>
            <a:off x="143195" y="745738"/>
            <a:ext cx="2844800" cy="865870"/>
            <a:chOff x="2763125" y="770569"/>
            <a:chExt cx="3443846" cy="112363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B65AEA28-4608-4AF0-ACE6-DDA0D507647E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4ED1DA-D50B-4318-A8DF-533E22BBA258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8445BB-4827-4EF6-8B3E-83727E426054}"/>
              </a:ext>
            </a:extLst>
          </p:cNvPr>
          <p:cNvGrpSpPr/>
          <p:nvPr/>
        </p:nvGrpSpPr>
        <p:grpSpPr>
          <a:xfrm>
            <a:off x="143195" y="2173034"/>
            <a:ext cx="2129712" cy="759046"/>
            <a:chOff x="2783204" y="2339088"/>
            <a:chExt cx="2755076" cy="75904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A4260EE-EEBC-4057-BB8E-4EB1FF2D4DDE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706F4E-585D-4200-9A1B-5206C7835993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A36896-A9C4-454D-B004-1DBD746F1697}"/>
              </a:ext>
            </a:extLst>
          </p:cNvPr>
          <p:cNvGrpSpPr/>
          <p:nvPr/>
        </p:nvGrpSpPr>
        <p:grpSpPr>
          <a:xfrm>
            <a:off x="143195" y="3345877"/>
            <a:ext cx="2400473" cy="759045"/>
            <a:chOff x="2763125" y="3591880"/>
            <a:chExt cx="3083913" cy="75904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77361ADC-BA7D-4088-82EF-4BD39D905ECF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403911-98ED-4EDB-9776-A484D1AF4FF2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0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46C828-5068-C400-7BA2-097A8551CA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630279"/>
            <a:ext cx="9144001" cy="4037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1990681" y="1254494"/>
            <a:ext cx="2581318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latin typeface="Comic Sans MS" panose="030F0702030302020204" pitchFamily="66" charset="0"/>
                <a:ea typeface="Calibri" panose="020F0502020204030204" pitchFamily="34" charset="0"/>
              </a:rPr>
              <a:t>Did they go to ____?</a:t>
            </a:r>
            <a:endParaRPr lang="en-US" sz="2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CB0DCC-D814-5009-DA0B-FE1FFE44DA0A}"/>
              </a:ext>
            </a:extLst>
          </p:cNvPr>
          <p:cNvSpPr txBox="1"/>
          <p:nvPr/>
        </p:nvSpPr>
        <p:spPr>
          <a:xfrm>
            <a:off x="4906737" y="1296525"/>
            <a:ext cx="913081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____.</a:t>
            </a:r>
            <a:endParaRPr lang="en-US" sz="1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E99E8CB-5990-4368-AE79-B014E1293BD5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6A69C43B-448B-4092-956A-BDC7FF7F6987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88D6C0-0CC6-4CA6-A143-2ACE3EC435D5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B5BC51-BA8F-4908-B2B1-84474035F00A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F886425E-625C-4197-8F07-27CFF6434648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4AB858-FCEF-4C3F-AD58-27AE5EB3E0DD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77CA21-647F-44F5-A62E-1E1CC4182BD2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C2902C05-CD11-4476-B8B3-5815E595FC4A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1DBF32D-25C3-4AD9-8F91-D61CF7447727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1F40B278-4B30-4CBA-A706-3BECB8EBA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4B3BB190-B935-4A92-BEB4-30FD09CDD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3D2AA-BC1F-4C25-89DD-E869D5B91C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CF64E-AA92-45EE-A8A0-8ABE9750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1145960"/>
            <a:ext cx="8941193" cy="39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883D7-1120-4DBB-9A95-15F6E41619FD}"/>
              </a:ext>
            </a:extLst>
          </p:cNvPr>
          <p:cNvSpPr txBox="1"/>
          <p:nvPr/>
        </p:nvSpPr>
        <p:spPr>
          <a:xfrm>
            <a:off x="1832940" y="213764"/>
            <a:ext cx="5478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Musical pictures</a:t>
            </a:r>
            <a:endParaRPr lang="en-US" sz="48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635258"/>
            <a:ext cx="3706453" cy="2084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4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56599"/>
            <a:ext cx="5419474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talk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519431"/>
            <a:ext cx="3706453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1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519431"/>
            <a:ext cx="3706452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5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668524"/>
            <a:ext cx="3470461" cy="2018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680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701759"/>
            <a:ext cx="3470461" cy="1951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7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FD417-C03B-4E79-B865-F6A3F2133804}"/>
              </a:ext>
            </a:extLst>
          </p:cNvPr>
          <p:cNvSpPr txBox="1"/>
          <p:nvPr/>
        </p:nvSpPr>
        <p:spPr>
          <a:xfrm>
            <a:off x="174171" y="814835"/>
            <a:ext cx="393912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Yesterday, I was at the cinema.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wanted to watch a film.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film was interesting.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liked the film. </a:t>
            </a:r>
          </a:p>
        </p:txBody>
      </p:sp>
      <p:pic>
        <p:nvPicPr>
          <p:cNvPr id="3" name="Track 95">
            <a:hlinkClick r:id="" action="ppaction://media"/>
            <a:extLst>
              <a:ext uri="{FF2B5EF4-FFF2-40B4-BE49-F238E27FC236}">
                <a16:creationId xmlns:a16="http://schemas.microsoft.com/office/drawing/2014/main" id="{DF8A27F8-CC98-4F94-BD5D-32E358AC3D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7743" y="4077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052125-D5F6-439C-BE71-9414130D86D3}"/>
              </a:ext>
            </a:extLst>
          </p:cNvPr>
          <p:cNvSpPr txBox="1"/>
          <p:nvPr/>
        </p:nvSpPr>
        <p:spPr>
          <a:xfrm>
            <a:off x="3970392" y="2571750"/>
            <a:ext cx="5173608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Yesterday, we were at the bakery.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wanted to buy some cakes.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cakes were delicious.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loved the cakes.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8EFA35-F331-456B-94A8-DFD9DE9CE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13401" y="2301578"/>
            <a:ext cx="2935916" cy="29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id="{90549A41-8B72-4018-BFF1-C00D1D98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06" y="-53586"/>
            <a:ext cx="2875699" cy="302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8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9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437017" y="925502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id="{DBDC135D-64EA-4D2E-A54D-156F3B62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58" y="1038801"/>
            <a:ext cx="3134983" cy="32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pic>
        <p:nvPicPr>
          <p:cNvPr id="7" name="Nhạc chant">
            <a:hlinkClick r:id="" action="ppaction://media"/>
            <a:extLst>
              <a:ext uri="{FF2B5EF4-FFF2-40B4-BE49-F238E27FC236}">
                <a16:creationId xmlns:a16="http://schemas.microsoft.com/office/drawing/2014/main" id="{B8B46070-63ED-46D1-97AF-B7CC2CDC9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187" y="64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27438" y="228524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0594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B7A9B4-C17E-4B67-B7FA-889758B4D6ED}"/>
              </a:ext>
            </a:extLst>
          </p:cNvPr>
          <p:cNvGrpSpPr/>
          <p:nvPr/>
        </p:nvGrpSpPr>
        <p:grpSpPr>
          <a:xfrm>
            <a:off x="217713" y="1166757"/>
            <a:ext cx="8708573" cy="2809986"/>
            <a:chOff x="217713" y="1166757"/>
            <a:chExt cx="8708573" cy="2809986"/>
          </a:xfrm>
        </p:grpSpPr>
        <p:pic>
          <p:nvPicPr>
            <p:cNvPr id="3" name="Picture 2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id="{6C4D4494-17C7-42E2-B991-8759ADD70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4471"/>
            <a:stretch/>
          </p:blipFill>
          <p:spPr>
            <a:xfrm>
              <a:off x="217713" y="1166757"/>
              <a:ext cx="4131805" cy="2809986"/>
            </a:xfrm>
            <a:prstGeom prst="rect">
              <a:avLst/>
            </a:prstGeom>
          </p:spPr>
        </p:pic>
        <p:pic>
          <p:nvPicPr>
            <p:cNvPr id="8" name="Picture 7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id="{C21E3540-2188-4F0A-8CE1-96671E3D1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727" r="-1"/>
            <a:stretch/>
          </p:blipFill>
          <p:spPr>
            <a:xfrm>
              <a:off x="4349519" y="1166757"/>
              <a:ext cx="4576767" cy="2809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83DAF6-0779-4B2A-926E-15AB57C3C6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105" b="3105"/>
          <a:stretch/>
        </p:blipFill>
        <p:spPr>
          <a:xfrm>
            <a:off x="1591807" y="715346"/>
            <a:ext cx="6392133" cy="4170553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2551694" y="742642"/>
            <a:ext cx="4818650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Hello, Linh. How was your school trip last weekend?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2931351" y="4428154"/>
            <a:ext cx="5311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It was great! We went to Da Nang.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95" end="14653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id="{EFF2A533-8AA5-4068-B2D9-A249719EE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30" end="2061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id="{F754B204-E6A7-40C2-A56A-A993A8D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26" end="14653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8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8217</TotalTime>
  <Words>662</Words>
  <Application>Microsoft Office PowerPoint</Application>
  <PresentationFormat>On-screen Show (16:9)</PresentationFormat>
  <Paragraphs>107</Paragraphs>
  <Slides>35</Slides>
  <Notes>32</Notes>
  <HiddenSlides>0</HiddenSlides>
  <MMClips>29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Kirang Haerang</vt:lpstr>
      <vt:lpstr>Calibri</vt:lpstr>
      <vt:lpstr>Nixie One</vt:lpstr>
      <vt:lpstr>Comic Sans MS</vt:lpstr>
      <vt:lpstr>Nunito</vt:lpstr>
      <vt:lpstr>VNI-Hobo</vt:lpstr>
      <vt:lpstr>Math Subject for Elementary - 1st Grade: Time by Slidesgo</vt:lpstr>
      <vt:lpstr>Office Theme</vt:lpstr>
      <vt:lpstr>PowerPoint Presentation</vt:lpstr>
      <vt:lpstr>Unit 10  Our school trip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117</cp:revision>
  <dcterms:modified xsi:type="dcterms:W3CDTF">2024-10-17T04:14:22Z</dcterms:modified>
  <cp:category>9Slide.vn</cp:category>
</cp:coreProperties>
</file>