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2"/>
  </p:notesMasterIdLst>
  <p:sldIdLst>
    <p:sldId id="274" r:id="rId3"/>
    <p:sldId id="495" r:id="rId4"/>
    <p:sldId id="444" r:id="rId5"/>
    <p:sldId id="445" r:id="rId6"/>
    <p:sldId id="494" r:id="rId7"/>
    <p:sldId id="462" r:id="rId8"/>
    <p:sldId id="446" r:id="rId9"/>
    <p:sldId id="450" r:id="rId10"/>
    <p:sldId id="478" r:id="rId11"/>
    <p:sldId id="496" r:id="rId12"/>
    <p:sldId id="480" r:id="rId13"/>
    <p:sldId id="481" r:id="rId14"/>
    <p:sldId id="447" r:id="rId15"/>
    <p:sldId id="460" r:id="rId16"/>
    <p:sldId id="483" r:id="rId17"/>
    <p:sldId id="497" r:id="rId18"/>
    <p:sldId id="498" r:id="rId19"/>
    <p:sldId id="499" r:id="rId20"/>
    <p:sldId id="463" r:id="rId21"/>
    <p:sldId id="488" r:id="rId22"/>
    <p:sldId id="500" r:id="rId23"/>
    <p:sldId id="501" r:id="rId24"/>
    <p:sldId id="502" r:id="rId25"/>
    <p:sldId id="487" r:id="rId26"/>
    <p:sldId id="448" r:id="rId27"/>
    <p:sldId id="468" r:id="rId28"/>
    <p:sldId id="576" r:id="rId29"/>
    <p:sldId id="503" r:id="rId30"/>
    <p:sldId id="469" r:id="rId31"/>
    <p:sldId id="504" r:id="rId32"/>
    <p:sldId id="505" r:id="rId33"/>
    <p:sldId id="573" r:id="rId34"/>
    <p:sldId id="506" r:id="rId35"/>
    <p:sldId id="574" r:id="rId36"/>
    <p:sldId id="507" r:id="rId37"/>
    <p:sldId id="575" r:id="rId38"/>
    <p:sldId id="508" r:id="rId39"/>
    <p:sldId id="572" r:id="rId40"/>
    <p:sldId id="311" r:id="rId41"/>
  </p:sldIdLst>
  <p:sldSz cx="9144000" cy="5143500" type="screen16x9"/>
  <p:notesSz cx="6858000" cy="9144000"/>
  <p:embeddedFontLst>
    <p:embeddedFont>
      <p:font typeface="Kirang Haerang" panose="020B0604020202020204" charset="-127"/>
      <p:regular r:id="rId43"/>
    </p:embeddedFont>
    <p:embeddedFont>
      <p:font typeface="Aachen" panose="02020500000000000000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Nixie One" panose="020B0604020202020204" charset="0"/>
      <p:regular r:id="rId53"/>
    </p:embeddedFont>
    <p:embeddedFont>
      <p:font typeface="Nunito" panose="020B0604020202020204" charset="0"/>
      <p:regular r:id="rId54"/>
      <p:bold r:id="rId55"/>
      <p:italic r:id="rId56"/>
      <p:boldItalic r:id="rId57"/>
    </p:embeddedFont>
    <p:embeddedFont>
      <p:font typeface="VNI-Hobo" panose="020B0604020202020204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6522"/>
    <a:srgbClr val="FFFFFF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142" d="100"/>
          <a:sy n="142" d="100"/>
        </p:scale>
        <p:origin x="5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5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7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9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21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26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67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408082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1124313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732065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4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2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0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3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6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0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5B3DCA-AC7D-C3D3-1163-D26820442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712" y="604600"/>
            <a:ext cx="5844921" cy="394668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2631664" y="592213"/>
            <a:ext cx="325070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What did you do there?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052995" y="3768445"/>
            <a:ext cx="3056354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played badminton.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6" end="0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0" y="60378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52" end="5784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13" end="2030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01AFB-E332-16C4-8F34-581850119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64" y="775668"/>
            <a:ext cx="4415718" cy="3010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1D908-ADCC-C025-B120-8D8030684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76" y="960465"/>
            <a:ext cx="4185100" cy="282592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3" name="Track 89">
            <a:hlinkClick r:id="" action="ppaction://media"/>
            <a:extLst>
              <a:ext uri="{FF2B5EF4-FFF2-40B4-BE49-F238E27FC236}">
                <a16:creationId xmlns:a16="http://schemas.microsoft.com/office/drawing/2014/main" id="{B8BCA041-7F6B-4E15-B2EF-6AAE772329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6" end="0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D1237F-AB8F-466C-9C6A-4509FA72DC86}"/>
              </a:ext>
            </a:extLst>
          </p:cNvPr>
          <p:cNvSpPr txBox="1"/>
          <p:nvPr/>
        </p:nvSpPr>
        <p:spPr>
          <a:xfrm>
            <a:off x="1509580" y="785793"/>
            <a:ext cx="3178223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A34AE-447D-44F3-80ED-5ABE3AA26BD1}"/>
              </a:ext>
            </a:extLst>
          </p:cNvPr>
          <p:cNvSpPr txBox="1"/>
          <p:nvPr/>
        </p:nvSpPr>
        <p:spPr>
          <a:xfrm>
            <a:off x="1509580" y="3235376"/>
            <a:ext cx="3356585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were at the sports </a:t>
            </a:r>
            <a:r>
              <a:rPr lang="en-US" sz="1600" dirty="0" err="1">
                <a:latin typeface="Comic Sans MS" panose="030F0702030302020204" pitchFamily="66" charset="0"/>
              </a:rPr>
              <a:t>centre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5392A-E73A-43F0-A470-BD5AEDF0C240}"/>
              </a:ext>
            </a:extLst>
          </p:cNvPr>
          <p:cNvSpPr txBox="1"/>
          <p:nvPr/>
        </p:nvSpPr>
        <p:spPr>
          <a:xfrm>
            <a:off x="5443262" y="924525"/>
            <a:ext cx="264306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 did you do there?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6053F-3104-469A-9FDC-35B5F89996AE}"/>
              </a:ext>
            </a:extLst>
          </p:cNvPr>
          <p:cNvSpPr txBox="1"/>
          <p:nvPr/>
        </p:nvSpPr>
        <p:spPr>
          <a:xfrm>
            <a:off x="5783430" y="3176991"/>
            <a:ext cx="2485587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played badminton.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/>
      <p:bldP spid="22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795618" y="862464"/>
            <a:ext cx="3561794" cy="1321935"/>
            <a:chOff x="1779004" y="1123900"/>
            <a:chExt cx="2211740" cy="59789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2293" y="1123900"/>
              <a:ext cx="2188451" cy="300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Where 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were you?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651512" y="862464"/>
            <a:ext cx="3204873" cy="1137687"/>
            <a:chOff x="5061045" y="1127577"/>
            <a:chExt cx="234855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were 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95618" y="2290547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4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88012" y="2321383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90">
            <a:hlinkClick r:id="" action="ppaction://media"/>
            <a:extLst>
              <a:ext uri="{FF2B5EF4-FFF2-40B4-BE49-F238E27FC236}">
                <a16:creationId xmlns:a16="http://schemas.microsoft.com/office/drawing/2014/main" id="{97827B37-588F-4521-B164-2FC4A7042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4" end="5806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8085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FB360-3E98-68F4-466C-217A86610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102" y="747084"/>
            <a:ext cx="5672254" cy="38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158745-54BF-2473-0C20-5A0303DFF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26" y="735872"/>
            <a:ext cx="5530874" cy="367175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5" end="53427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85291" y="36533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listen to music</a:t>
            </a:r>
            <a:endParaRPr lang="en-US" sz="4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5E817-A4B6-3336-53C9-1E108D494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941" y="802027"/>
            <a:ext cx="5089369" cy="364813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0" end="4779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watch the fish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2BC96-7A59-170B-7FD6-B385E67D3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327" y="1014262"/>
            <a:ext cx="4927684" cy="387374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32" end="4169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75965" y="3554844"/>
            <a:ext cx="4021045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dance around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the campfire</a:t>
            </a:r>
            <a:endParaRPr lang="en-US" sz="2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5BEF86-5678-6FFE-0E8F-693F0E021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533" y="1022598"/>
            <a:ext cx="4934551" cy="357913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84" end="37409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play chess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6" y="836551"/>
            <a:ext cx="2810914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We </a:t>
              </a:r>
              <a:r>
                <a:rPr lang="en-US" sz="2800" dirty="0">
                  <a:latin typeface="Comic Sans MS" panose="030F0702030302020204" pitchFamily="66" charset="0"/>
                </a:rPr>
                <a:t>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DACAE-5C62-FB1A-433C-7A3E5918C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09" y="1228260"/>
            <a:ext cx="4127059" cy="268697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92677" y="3272875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listen to music</a:t>
            </a:r>
            <a:endParaRPr lang="en-US" sz="40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listened to music.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1" end="2882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8CB2C-A314-5359-1ACF-4EF71093A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521" y="1193453"/>
            <a:ext cx="4207435" cy="275659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watch the fish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watched the fish.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67" end="1959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FE159-6A21-A8BA-41F8-94BF740F0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462" y="1212870"/>
            <a:ext cx="3999830" cy="315240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59460" y="3212269"/>
            <a:ext cx="3358646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dance around the campfire</a:t>
            </a:r>
            <a:endParaRPr lang="en-US" sz="118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17834" y="1339152"/>
            <a:ext cx="2406790" cy="1137687"/>
            <a:chOff x="66178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178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danced around the campfire.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328" end="9881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4064B-2824-593A-C83F-03E9B158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522" y="1253295"/>
            <a:ext cx="3891745" cy="279932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chess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75979" y="1339152"/>
            <a:ext cx="2406790" cy="1137687"/>
            <a:chOff x="6675979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75979" y="1503813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played chess.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75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E4BFC57-6A21-4B3B-9EF2-20020455C44A}"/>
              </a:ext>
            </a:extLst>
          </p:cNvPr>
          <p:cNvGrpSpPr/>
          <p:nvPr/>
        </p:nvGrpSpPr>
        <p:grpSpPr>
          <a:xfrm flipH="1">
            <a:off x="359842" y="993306"/>
            <a:ext cx="2599258" cy="1256714"/>
            <a:chOff x="1549330" y="1127577"/>
            <a:chExt cx="2210918" cy="1130511"/>
          </a:xfrm>
        </p:grpSpPr>
        <p:sp>
          <p:nvSpPr>
            <p:cNvPr id="46" name="Speech Bubble: Rectangle with Corners Rounded 1">
              <a:extLst>
                <a:ext uri="{FF2B5EF4-FFF2-40B4-BE49-F238E27FC236}">
                  <a16:creationId xmlns:a16="http://schemas.microsoft.com/office/drawing/2014/main" id="{F6349B03-B0E3-4F06-9964-3BC8F1D4621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ABCBF9-7101-4059-AE06-56974D868E0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8CC44E-7BC0-4335-80DA-B46F8F140D0E}"/>
              </a:ext>
            </a:extLst>
          </p:cNvPr>
          <p:cNvGrpSpPr/>
          <p:nvPr/>
        </p:nvGrpSpPr>
        <p:grpSpPr>
          <a:xfrm>
            <a:off x="359842" y="2571749"/>
            <a:ext cx="2096430" cy="1258949"/>
            <a:chOff x="5522585" y="836550"/>
            <a:chExt cx="2096430" cy="1258949"/>
          </a:xfrm>
        </p:grpSpPr>
        <p:sp>
          <p:nvSpPr>
            <p:cNvPr id="49" name="Speech Bubble: Rectangle with Corners Rounded 1">
              <a:extLst>
                <a:ext uri="{FF2B5EF4-FFF2-40B4-BE49-F238E27FC236}">
                  <a16:creationId xmlns:a16="http://schemas.microsoft.com/office/drawing/2014/main" id="{51971A26-F73F-4D6C-846E-2D351C2D5194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6DD849-3A6E-4456-945B-504F8DD90BDC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 </a:t>
              </a:r>
              <a:r>
                <a:rPr lang="en-US" sz="2000" dirty="0">
                  <a:latin typeface="Comic Sans MS" panose="030F0702030302020204" pitchFamily="66" charset="0"/>
                </a:rPr>
                <a:t>____.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2D2D83-9F93-EBD4-7481-42F2A428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57" y="502241"/>
            <a:ext cx="5672738" cy="39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2CB0B-5D3C-5002-4843-30C1C293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0" y="1034899"/>
            <a:ext cx="8174895" cy="25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72F03AF-659B-3DFD-EEC5-1F919180CFBC}"/>
              </a:ext>
            </a:extLst>
          </p:cNvPr>
          <p:cNvSpPr/>
          <p:nvPr/>
        </p:nvSpPr>
        <p:spPr>
          <a:xfrm flipV="1">
            <a:off x="1839923" y="651504"/>
            <a:ext cx="2782350" cy="1385850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488204" y="2190208"/>
            <a:ext cx="2833095" cy="1385850"/>
            <a:chOff x="959971" y="2231826"/>
            <a:chExt cx="2228365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207092" y="2231826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959971" y="2250984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 dirty="0">
                  <a:effectLst/>
                  <a:latin typeface="Comic Sans MS" panose="030F0702030302020204" pitchFamily="66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309450" y="643223"/>
            <a:ext cx="2108279" cy="1258949"/>
            <a:chOff x="5309450" y="643223"/>
            <a:chExt cx="2108279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309450" y="643223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321299" y="744475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11FB2-177A-6E84-829D-8C773369D59C}"/>
              </a:ext>
            </a:extLst>
          </p:cNvPr>
          <p:cNvSpPr txBox="1"/>
          <p:nvPr/>
        </p:nvSpPr>
        <p:spPr>
          <a:xfrm flipH="1">
            <a:off x="2021098" y="651504"/>
            <a:ext cx="278235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0" i="0" dirty="0">
                <a:effectLst/>
                <a:latin typeface="Comic Sans MS" panose="030F0702030302020204" pitchFamily="66" charset="0"/>
              </a:rPr>
              <a:t>What </a:t>
            </a:r>
            <a:r>
              <a:rPr lang="en-US" sz="2400" dirty="0">
                <a:latin typeface="Comic Sans MS" panose="030F0702030302020204" pitchFamily="66" charset="0"/>
              </a:rPr>
              <a:t>were you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3312C4-8C5C-1AAE-E7D5-D8EAA4BD44AA}"/>
              </a:ext>
            </a:extLst>
          </p:cNvPr>
          <p:cNvGrpSpPr/>
          <p:nvPr/>
        </p:nvGrpSpPr>
        <p:grpSpPr>
          <a:xfrm>
            <a:off x="4340950" y="3354993"/>
            <a:ext cx="2157843" cy="1258949"/>
            <a:chOff x="5266366" y="604809"/>
            <a:chExt cx="2157843" cy="1258949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561C9348-4F10-958A-B392-E216F4A68CBB}"/>
                </a:ext>
              </a:extLst>
            </p:cNvPr>
            <p:cNvSpPr/>
            <p:nvPr/>
          </p:nvSpPr>
          <p:spPr>
            <a:xfrm flipH="1" flipV="1">
              <a:off x="5266366" y="604809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58CCC-921B-2D90-D791-D270E4AF5423}"/>
                </a:ext>
              </a:extLst>
            </p:cNvPr>
            <p:cNvSpPr txBox="1"/>
            <p:nvPr/>
          </p:nvSpPr>
          <p:spPr>
            <a:xfrm>
              <a:off x="5327779" y="712531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>
            <a:extLst>
              <a:ext uri="{FF2B5EF4-FFF2-40B4-BE49-F238E27FC236}">
                <a16:creationId xmlns:a16="http://schemas.microsoft.com/office/drawing/2014/main" id="{056F9A92-F815-43B5-B669-25696A16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i Cậu Bé Dễ Thương Chơi Bóng Đá Hình minh họa Sẵn có - Tải xuống Hình ảnh  Ngay bây giờ - Trẻ em - Tuổi, Con trai - Nam, Cầu thủ">
            <a:extLst>
              <a:ext uri="{FF2B5EF4-FFF2-40B4-BE49-F238E27FC236}">
                <a16:creationId xmlns:a16="http://schemas.microsoft.com/office/drawing/2014/main" id="{1D100B80-7539-49F0-8A5F-274E3C4F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3" y="1070457"/>
            <a:ext cx="4134072" cy="2756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070457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___ you do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540867" y="2737852"/>
            <a:ext cx="3174939" cy="1258949"/>
            <a:chOff x="5522585" y="836550"/>
            <a:chExt cx="2096430" cy="125894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____________.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1508083" y="1099542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058658" y="2848779"/>
            <a:ext cx="21928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played football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239792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___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95263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watched the 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540117" y="1275600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83580" y="3261582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dolphin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098" name="Picture 2" descr="Free vector children looking at dolphins at the aquarium">
            <a:extLst>
              <a:ext uri="{FF2B5EF4-FFF2-40B4-BE49-F238E27FC236}">
                <a16:creationId xmlns:a16="http://schemas.microsoft.com/office/drawing/2014/main" id="{B6414615-CF21-4BB5-A574-1FC196B9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2"/>
          <a:stretch/>
        </p:blipFill>
        <p:spPr bwMode="auto">
          <a:xfrm>
            <a:off x="3715806" y="947010"/>
            <a:ext cx="4560266" cy="3357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A31E7-07AA-4CDA-9628-57C5C2F53C80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663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do __________?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27529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 to music</a:t>
              </a:r>
              <a:r>
                <a:rPr lang="en-US" sz="220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endParaRPr lang="en-US" sz="2200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83580" y="1519462"/>
            <a:ext cx="15709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332409" y="2827529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The children are singing and their friends enjoying it">
            <a:extLst>
              <a:ext uri="{FF2B5EF4-FFF2-40B4-BE49-F238E27FC236}">
                <a16:creationId xmlns:a16="http://schemas.microsoft.com/office/drawing/2014/main" id="{34E3AF1D-9616-43B1-BDEF-8459A804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49" y="992190"/>
            <a:ext cx="4238569" cy="2823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96AA0E-3DD0-420B-A53D-7C42F1A0F605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7206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___________do yest</a:t>
              </a:r>
              <a:r>
                <a:rPr lang="en-US" sz="2200">
                  <a:latin typeface="Comic Sans MS" panose="030F0702030302020204" pitchFamily="66" charset="0"/>
                </a:rPr>
                <a:t>erday</a:t>
              </a:r>
              <a:r>
                <a:rPr lang="en-US" sz="2200" b="0" i="0">
                  <a:effectLst/>
                  <a:latin typeface="Comic Sans MS" panose="030F0702030302020204" pitchFamily="66" charset="0"/>
                </a:rPr>
                <a:t>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1" y="2685153"/>
            <a:ext cx="2672677" cy="1615914"/>
            <a:chOff x="5579546" y="682250"/>
            <a:chExt cx="1983472" cy="1615914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6" y="682250"/>
              <a:ext cx="1858292" cy="161591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5" y="739168"/>
              <a:ext cx="1974453" cy="89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__________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dirty="0">
                  <a:latin typeface="Comic Sans MS" panose="030F0702030302020204" pitchFamily="66" charset="0"/>
                </a:rPr>
                <a:t>the campfire</a:t>
              </a:r>
              <a:r>
                <a:rPr lang="en-US" sz="2200" kern="1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.</a:t>
              </a:r>
              <a:endParaRPr lang="en-US" sz="22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39284" y="1191437"/>
            <a:ext cx="213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What did you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7170" name="Picture 2" descr="Free vector summer camp background with kids dancing around a campfire">
            <a:extLst>
              <a:ext uri="{FF2B5EF4-FFF2-40B4-BE49-F238E27FC236}">
                <a16:creationId xmlns:a16="http://schemas.microsoft.com/office/drawing/2014/main" id="{6E2ED7DA-4DD3-4D3B-A631-A3D371D1A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3" b="8257"/>
          <a:stretch/>
        </p:blipFill>
        <p:spPr bwMode="auto">
          <a:xfrm>
            <a:off x="3591812" y="1050215"/>
            <a:ext cx="4729211" cy="27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481E33-0E61-42E6-A485-17B36E3D37D7}"/>
              </a:ext>
            </a:extLst>
          </p:cNvPr>
          <p:cNvSpPr txBox="1"/>
          <p:nvPr/>
        </p:nvSpPr>
        <p:spPr>
          <a:xfrm>
            <a:off x="1162759" y="2744007"/>
            <a:ext cx="21492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danced around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75EAB-15C1-410B-BE6B-4745DE0E7A81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4903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ty Memory Game Tutorial - 2 - Laying Out Memory Buttons - Memory Game In  Unity - YouTube">
            <a:extLst>
              <a:ext uri="{FF2B5EF4-FFF2-40B4-BE49-F238E27FC236}">
                <a16:creationId xmlns:a16="http://schemas.microsoft.com/office/drawing/2014/main" id="{3135D88D-AA0E-4B54-9793-9DF389CE5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  <a:extLst>
              <a:ext uri="{FF2B5EF4-FFF2-40B4-BE49-F238E27FC236}">
                <a16:creationId xmlns:a16="http://schemas.microsoft.com/office/drawing/2014/main" id="{FEBB4630-1ABB-44F5-932E-856C01262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5745997" y="665448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50261"/>
                <a:gd name="adj2" fmla="val 11603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585219" y="1969510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2807719" y="1368365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050" name="Picture 2" descr="130 bài Toán có lời văn lớp 3 - Ôn tập hè 2023">
            <a:extLst>
              <a:ext uri="{FF2B5EF4-FFF2-40B4-BE49-F238E27FC236}">
                <a16:creationId xmlns:a16="http://schemas.microsoft.com/office/drawing/2014/main" id="{2C34F330-FFA7-4C1F-9FD8-5203AC8D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98" y="2349033"/>
            <a:ext cx="4591998" cy="24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4" name="Track 89">
            <a:hlinkClick r:id="" action="ppaction://media"/>
            <a:extLst>
              <a:ext uri="{FF2B5EF4-FFF2-40B4-BE49-F238E27FC236}">
                <a16:creationId xmlns:a16="http://schemas.microsoft.com/office/drawing/2014/main" id="{86F032F2-A452-4A61-B3A5-3FD674FC4B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6" end="24408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277" y="2287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32578-9BFC-1FBB-A03A-BCB7D480B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71" y="879302"/>
            <a:ext cx="8408019" cy="29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C6D31B-1AF9-D589-E4DD-02399F49E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350" y="656530"/>
            <a:ext cx="5660389" cy="392165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3113834" y="919655"/>
            <a:ext cx="3998166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264329" y="3759129"/>
            <a:ext cx="36971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were at the sports </a:t>
            </a:r>
            <a:r>
              <a:rPr lang="en-US" sz="2000" dirty="0" err="1">
                <a:latin typeface="Comic Sans MS" panose="030F0702030302020204" pitchFamily="66" charset="0"/>
              </a:rPr>
              <a:t>centre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 end="10959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47" end="15245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3" end="11166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9200</TotalTime>
  <Words>578</Words>
  <Application>Microsoft Office PowerPoint</Application>
  <PresentationFormat>On-screen Show (16:9)</PresentationFormat>
  <Paragraphs>115</Paragraphs>
  <Slides>39</Slides>
  <Notes>33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Calibri</vt:lpstr>
      <vt:lpstr>Comic Sans MS</vt:lpstr>
      <vt:lpstr>VNI-Hobo</vt:lpstr>
      <vt:lpstr>Nunito</vt:lpstr>
      <vt:lpstr>Kirang Haerang</vt:lpstr>
      <vt:lpstr>Nixie One</vt:lpstr>
      <vt:lpstr>Arial</vt:lpstr>
      <vt:lpstr>Aachen</vt:lpstr>
      <vt:lpstr>Math Subject for Elementary - 1st Grade: Time by Slidesgo</vt:lpstr>
      <vt:lpstr>Office Theme</vt:lpstr>
      <vt:lpstr>PowerPoint Presentation</vt:lpstr>
      <vt:lpstr>Unit 9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118</cp:revision>
  <dcterms:modified xsi:type="dcterms:W3CDTF">2024-08-23T07:43:52Z</dcterms:modified>
  <cp:category>9Slide.vn</cp:category>
</cp:coreProperties>
</file>