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74" r:id="rId3"/>
    <p:sldId id="256" r:id="rId4"/>
    <p:sldId id="257" r:id="rId5"/>
    <p:sldId id="258" r:id="rId6"/>
    <p:sldId id="503" r:id="rId7"/>
    <p:sldId id="508" r:id="rId8"/>
    <p:sldId id="504" r:id="rId9"/>
    <p:sldId id="505" r:id="rId10"/>
    <p:sldId id="506" r:id="rId11"/>
    <p:sldId id="260" r:id="rId12"/>
    <p:sldId id="261" r:id="rId13"/>
    <p:sldId id="509" r:id="rId14"/>
    <p:sldId id="507" r:id="rId15"/>
    <p:sldId id="406" r:id="rId16"/>
    <p:sldId id="259" r:id="rId17"/>
    <p:sldId id="494" r:id="rId18"/>
    <p:sldId id="495" r:id="rId19"/>
    <p:sldId id="466" r:id="rId20"/>
    <p:sldId id="467" r:id="rId21"/>
    <p:sldId id="496" r:id="rId22"/>
    <p:sldId id="497" r:id="rId23"/>
    <p:sldId id="417" r:id="rId24"/>
    <p:sldId id="407" r:id="rId25"/>
    <p:sldId id="265" r:id="rId26"/>
    <p:sldId id="262" r:id="rId27"/>
    <p:sldId id="498" r:id="rId28"/>
    <p:sldId id="499" r:id="rId29"/>
    <p:sldId id="500" r:id="rId30"/>
    <p:sldId id="472" r:id="rId31"/>
    <p:sldId id="501" r:id="rId32"/>
    <p:sldId id="476" r:id="rId33"/>
    <p:sldId id="408" r:id="rId34"/>
    <p:sldId id="515" r:id="rId35"/>
    <p:sldId id="264" r:id="rId36"/>
    <p:sldId id="432" r:id="rId37"/>
    <p:sldId id="409" r:id="rId38"/>
    <p:sldId id="516" r:id="rId39"/>
    <p:sldId id="510" r:id="rId40"/>
    <p:sldId id="511" r:id="rId41"/>
    <p:sldId id="512" r:id="rId42"/>
    <p:sldId id="513" r:id="rId43"/>
    <p:sldId id="514" r:id="rId44"/>
    <p:sldId id="272" r:id="rId45"/>
    <p:sldId id="311" r:id="rId46"/>
  </p:sldIdLst>
  <p:sldSz cx="18288000" cy="10287000"/>
  <p:notesSz cx="6858000" cy="9144000"/>
  <p:embeddedFontLst>
    <p:embeddedFont>
      <p:font typeface="#9Slide07 SVNAppleberry" panose="02040603050506020204" charset="0"/>
      <p:regular r:id="rId48"/>
    </p:embeddedFont>
    <p:embeddedFont>
      <p:font typeface="Abadi" panose="020B0604020104020204" pitchFamily="34" charset="0"/>
      <p:regular r:id="rId49"/>
    </p:embeddedFont>
    <p:embeddedFont>
      <p:font typeface="Abadi Extra Light" panose="020B0204020104020204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omfortaa" panose="020B0604020202020204" charset="0"/>
      <p:regular r:id="rId55"/>
      <p:bold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Congenial" panose="020B0604020202020204" charset="0"/>
      <p:regular r:id="rId61"/>
      <p:bold r:id="rId62"/>
      <p:italic r:id="rId63"/>
      <p:boldItalic r:id="rId64"/>
    </p:embeddedFont>
    <p:embeddedFont>
      <p:font typeface="Modern Love" panose="04090805081005020601" pitchFamily="82" charset="0"/>
      <p:regular r:id="rId65"/>
    </p:embeddedFont>
    <p:embeddedFont>
      <p:font typeface="MTD Anydore" panose="02000500000000000000" charset="0"/>
      <p:regular r:id="rId66"/>
    </p:embeddedFont>
    <p:embeddedFont>
      <p:font typeface="Raleway Heavy" panose="020B0604020202020204" charset="0"/>
      <p:regular r:id="rId67"/>
    </p:embeddedFont>
    <p:embeddedFont>
      <p:font typeface="Rastanty Cortez" panose="020B0604020202020204" charset="0"/>
      <p:regular r:id="rId68"/>
    </p:embeddedFont>
    <p:embeddedFont>
      <p:font typeface="Ravie" panose="04040805050809020602" pitchFamily="82" charset="0"/>
      <p:regular r:id="rId69"/>
    </p:embeddedFont>
    <p:embeddedFont>
      <p:font typeface="StoryBook Rough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2B2B2"/>
    <a:srgbClr val="EBF1DE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78456" autoAdjust="0"/>
  </p:normalViewPr>
  <p:slideViewPr>
    <p:cSldViewPr>
      <p:cViewPr varScale="1">
        <p:scale>
          <a:sx n="60" d="100"/>
          <a:sy n="60" d="100"/>
        </p:scale>
        <p:origin x="15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box</a:t>
            </a:r>
            <a:r>
              <a:rPr lang="en-US" baseline="0" dirty="0"/>
              <a:t> to give scores to groups.</a:t>
            </a:r>
            <a:endParaRPr lang="en-US" dirty="0"/>
          </a:p>
          <a:p>
            <a:r>
              <a:rPr lang="en-US" dirty="0"/>
              <a:t>Click numbers to link to the Question slide. </a:t>
            </a:r>
          </a:p>
          <a:p>
            <a:r>
              <a:rPr lang="en-US" dirty="0"/>
              <a:t>Click star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1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6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7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7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5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4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34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8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3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25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1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1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2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84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2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11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3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20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9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3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1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0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2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3.png"/><Relationship Id="rId7" Type="http://schemas.openxmlformats.org/officeDocument/2006/relationships/image" Target="../media/image88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5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17" Type="http://schemas.openxmlformats.org/officeDocument/2006/relationships/image" Target="../media/image104.svg"/><Relationship Id="rId2" Type="http://schemas.microsoft.com/office/2007/relationships/media" Target="../media/media1.mp3"/><Relationship Id="rId16" Type="http://schemas.openxmlformats.org/officeDocument/2006/relationships/image" Target="../media/image103.png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audio" Target="../media/audio1.wav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6.png"/><Relationship Id="rId1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107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11.png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png"/><Relationship Id="rId15" Type="http://schemas.openxmlformats.org/officeDocument/2006/relationships/image" Target="../media/image110.png"/><Relationship Id="rId10" Type="http://schemas.openxmlformats.org/officeDocument/2006/relationships/image" Target="../media/image9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7.png"/><Relationship Id="rId1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116.png"/><Relationship Id="rId5" Type="http://schemas.openxmlformats.org/officeDocument/2006/relationships/image" Target="../media/image2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21.png"/><Relationship Id="rId18" Type="http://schemas.openxmlformats.org/officeDocument/2006/relationships/image" Target="../media/image1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17" Type="http://schemas.openxmlformats.org/officeDocument/2006/relationships/image" Target="../media/image110.png"/><Relationship Id="rId2" Type="http://schemas.microsoft.com/office/2007/relationships/media" Target="../media/media1.mp3"/><Relationship Id="rId16" Type="http://schemas.openxmlformats.org/officeDocument/2006/relationships/image" Target="../media/image109.png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audio" Target="../media/audio1.wav"/><Relationship Id="rId15" Type="http://schemas.openxmlformats.org/officeDocument/2006/relationships/image" Target="../media/image108.svg"/><Relationship Id="rId10" Type="http://schemas.openxmlformats.org/officeDocument/2006/relationships/image" Target="../media/image97.pn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6.pn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5.wav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23.GIF"/><Relationship Id="rId5" Type="http://schemas.openxmlformats.org/officeDocument/2006/relationships/image" Target="../media/image95.png"/><Relationship Id="rId10" Type="http://schemas.openxmlformats.org/officeDocument/2006/relationships/image" Target="../media/image121.png"/><Relationship Id="rId4" Type="http://schemas.openxmlformats.org/officeDocument/2006/relationships/image" Target="../media/image93.png"/><Relationship Id="rId9" Type="http://schemas.openxmlformats.org/officeDocument/2006/relationships/image" Target="../media/image10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audio" Target="../media/audio5.wav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23.GIF"/><Relationship Id="rId5" Type="http://schemas.openxmlformats.org/officeDocument/2006/relationships/image" Target="../media/image95.png"/><Relationship Id="rId10" Type="http://schemas.openxmlformats.org/officeDocument/2006/relationships/image" Target="../media/image109.png"/><Relationship Id="rId4" Type="http://schemas.openxmlformats.org/officeDocument/2006/relationships/image" Target="../media/image93.png"/><Relationship Id="rId9" Type="http://schemas.openxmlformats.org/officeDocument/2006/relationships/image" Target="../media/image10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4.png"/><Relationship Id="rId21" Type="http://schemas.openxmlformats.org/officeDocument/2006/relationships/image" Target="../media/image138.svg"/><Relationship Id="rId7" Type="http://schemas.openxmlformats.org/officeDocument/2006/relationships/image" Target="../media/image126.png"/><Relationship Id="rId12" Type="http://schemas.openxmlformats.org/officeDocument/2006/relationships/image" Target="../media/image129.svg"/><Relationship Id="rId17" Type="http://schemas.openxmlformats.org/officeDocument/2006/relationships/image" Target="../media/image134.svg"/><Relationship Id="rId25" Type="http://schemas.openxmlformats.org/officeDocument/2006/relationships/image" Target="../media/image142.svg"/><Relationship Id="rId2" Type="http://schemas.openxmlformats.org/officeDocument/2006/relationships/audio" Target="../media/audio4.wav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25.png"/><Relationship Id="rId15" Type="http://schemas.openxmlformats.org/officeDocument/2006/relationships/image" Target="../media/image132.gif"/><Relationship Id="rId23" Type="http://schemas.openxmlformats.org/officeDocument/2006/relationships/image" Target="../media/image140.svg"/><Relationship Id="rId10" Type="http://schemas.openxmlformats.org/officeDocument/2006/relationships/image" Target="../media/image3.svg"/><Relationship Id="rId19" Type="http://schemas.openxmlformats.org/officeDocument/2006/relationships/image" Target="../media/image136.svg"/><Relationship Id="rId4" Type="http://schemas.openxmlformats.org/officeDocument/2006/relationships/image" Target="../media/image125.svg"/><Relationship Id="rId9" Type="http://schemas.openxmlformats.org/officeDocument/2006/relationships/image" Target="../media/image2.png"/><Relationship Id="rId14" Type="http://schemas.openxmlformats.org/officeDocument/2006/relationships/image" Target="../media/image131.svg"/><Relationship Id="rId22" Type="http://schemas.openxmlformats.org/officeDocument/2006/relationships/image" Target="../media/image139.png"/><Relationship Id="rId27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openxmlformats.org/officeDocument/2006/relationships/image" Target="../media/image144.svg"/><Relationship Id="rId9" Type="http://schemas.openxmlformats.org/officeDocument/2006/relationships/image" Target="../media/image1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1.png"/><Relationship Id="rId4" Type="http://schemas.openxmlformats.org/officeDocument/2006/relationships/image" Target="../media/image15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7.png"/><Relationship Id="rId7" Type="http://schemas.openxmlformats.org/officeDocument/2006/relationships/image" Target="../media/image15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svg"/><Relationship Id="rId4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audio" Target="../media/audio6.wav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5" Type="http://schemas.openxmlformats.org/officeDocument/2006/relationships/image" Target="../media/image153.png"/><Relationship Id="rId4" Type="http://schemas.openxmlformats.org/officeDocument/2006/relationships/image" Target="../media/image157.png"/><Relationship Id="rId9" Type="http://schemas.openxmlformats.org/officeDocument/2006/relationships/image" Target="../media/image15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5.png"/><Relationship Id="rId11" Type="http://schemas.openxmlformats.org/officeDocument/2006/relationships/image" Target="../media/image13.png"/><Relationship Id="rId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5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116.png"/><Relationship Id="rId5" Type="http://schemas.openxmlformats.org/officeDocument/2006/relationships/image" Target="../media/image2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2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audio" Target="../media/audio2.wav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3" Type="http://schemas.openxmlformats.org/officeDocument/2006/relationships/audio" Target="../media/audio6.wav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svg"/><Relationship Id="rId5" Type="http://schemas.openxmlformats.org/officeDocument/2006/relationships/image" Target="../media/image155.png"/><Relationship Id="rId4" Type="http://schemas.openxmlformats.org/officeDocument/2006/relationships/image" Target="../media/image157.png"/><Relationship Id="rId9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4.png"/><Relationship Id="rId21" Type="http://schemas.openxmlformats.org/officeDocument/2006/relationships/image" Target="../media/image138.svg"/><Relationship Id="rId7" Type="http://schemas.openxmlformats.org/officeDocument/2006/relationships/image" Target="../media/image126.png"/><Relationship Id="rId12" Type="http://schemas.openxmlformats.org/officeDocument/2006/relationships/image" Target="../media/image129.svg"/><Relationship Id="rId17" Type="http://schemas.openxmlformats.org/officeDocument/2006/relationships/image" Target="../media/image134.svg"/><Relationship Id="rId25" Type="http://schemas.openxmlformats.org/officeDocument/2006/relationships/image" Target="../media/image142.svg"/><Relationship Id="rId2" Type="http://schemas.openxmlformats.org/officeDocument/2006/relationships/audio" Target="../media/audio4.wav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25.png"/><Relationship Id="rId15" Type="http://schemas.openxmlformats.org/officeDocument/2006/relationships/image" Target="../media/image132.gif"/><Relationship Id="rId23" Type="http://schemas.openxmlformats.org/officeDocument/2006/relationships/image" Target="../media/image140.svg"/><Relationship Id="rId10" Type="http://schemas.openxmlformats.org/officeDocument/2006/relationships/image" Target="../media/image3.svg"/><Relationship Id="rId19" Type="http://schemas.openxmlformats.org/officeDocument/2006/relationships/image" Target="../media/image136.svg"/><Relationship Id="rId4" Type="http://schemas.openxmlformats.org/officeDocument/2006/relationships/image" Target="../media/image125.svg"/><Relationship Id="rId9" Type="http://schemas.openxmlformats.org/officeDocument/2006/relationships/image" Target="../media/image2.png"/><Relationship Id="rId14" Type="http://schemas.openxmlformats.org/officeDocument/2006/relationships/image" Target="../media/image131.svg"/><Relationship Id="rId22" Type="http://schemas.openxmlformats.org/officeDocument/2006/relationships/image" Target="../media/image139.png"/><Relationship Id="rId27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13" Type="http://schemas.openxmlformats.org/officeDocument/2006/relationships/image" Target="../media/image1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63.png"/><Relationship Id="rId1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4.png"/><Relationship Id="rId21" Type="http://schemas.openxmlformats.org/officeDocument/2006/relationships/image" Target="../media/image138.svg"/><Relationship Id="rId7" Type="http://schemas.openxmlformats.org/officeDocument/2006/relationships/image" Target="../media/image126.png"/><Relationship Id="rId12" Type="http://schemas.openxmlformats.org/officeDocument/2006/relationships/image" Target="../media/image129.svg"/><Relationship Id="rId17" Type="http://schemas.openxmlformats.org/officeDocument/2006/relationships/image" Target="../media/image134.svg"/><Relationship Id="rId25" Type="http://schemas.openxmlformats.org/officeDocument/2006/relationships/image" Target="../media/image142.svg"/><Relationship Id="rId2" Type="http://schemas.openxmlformats.org/officeDocument/2006/relationships/audio" Target="../media/audio4.wav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25.png"/><Relationship Id="rId15" Type="http://schemas.openxmlformats.org/officeDocument/2006/relationships/image" Target="../media/image132.gif"/><Relationship Id="rId23" Type="http://schemas.openxmlformats.org/officeDocument/2006/relationships/image" Target="../media/image140.svg"/><Relationship Id="rId10" Type="http://schemas.openxmlformats.org/officeDocument/2006/relationships/image" Target="../media/image3.svg"/><Relationship Id="rId19" Type="http://schemas.openxmlformats.org/officeDocument/2006/relationships/image" Target="../media/image136.svg"/><Relationship Id="rId4" Type="http://schemas.openxmlformats.org/officeDocument/2006/relationships/image" Target="../media/image125.svg"/><Relationship Id="rId9" Type="http://schemas.openxmlformats.org/officeDocument/2006/relationships/image" Target="../media/image2.png"/><Relationship Id="rId14" Type="http://schemas.openxmlformats.org/officeDocument/2006/relationships/image" Target="../media/image131.svg"/><Relationship Id="rId22" Type="http://schemas.openxmlformats.org/officeDocument/2006/relationships/image" Target="../media/image139.png"/><Relationship Id="rId27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8.svg"/><Relationship Id="rId3" Type="http://schemas.openxmlformats.org/officeDocument/2006/relationships/image" Target="../media/image170.png"/><Relationship Id="rId7" Type="http://schemas.openxmlformats.org/officeDocument/2006/relationships/image" Target="../media/image174.svg"/><Relationship Id="rId12" Type="http://schemas.openxmlformats.org/officeDocument/2006/relationships/image" Target="../media/image177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11" Type="http://schemas.openxmlformats.org/officeDocument/2006/relationships/image" Target="../media/image176.svg"/><Relationship Id="rId5" Type="http://schemas.openxmlformats.org/officeDocument/2006/relationships/image" Target="../media/image172.svg"/><Relationship Id="rId15" Type="http://schemas.openxmlformats.org/officeDocument/2006/relationships/image" Target="../media/image180.svg"/><Relationship Id="rId10" Type="http://schemas.openxmlformats.org/officeDocument/2006/relationships/image" Target="../media/image175.png"/><Relationship Id="rId4" Type="http://schemas.openxmlformats.org/officeDocument/2006/relationships/image" Target="../media/image171.png"/><Relationship Id="rId9" Type="http://schemas.openxmlformats.org/officeDocument/2006/relationships/image" Target="../media/image169.svg"/><Relationship Id="rId14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6.svg"/><Relationship Id="rId12" Type="http://schemas.openxmlformats.org/officeDocument/2006/relationships/image" Target="../media/image183.png"/><Relationship Id="rId17" Type="http://schemas.openxmlformats.org/officeDocument/2006/relationships/audio" Target="../media/audio1.wav"/><Relationship Id="rId2" Type="http://schemas.microsoft.com/office/2007/relationships/media" Target="../media/media5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175.png"/><Relationship Id="rId11" Type="http://schemas.openxmlformats.org/officeDocument/2006/relationships/image" Target="../media/image180.svg"/><Relationship Id="rId5" Type="http://schemas.openxmlformats.org/officeDocument/2006/relationships/image" Target="../media/image170.png"/><Relationship Id="rId15" Type="http://schemas.openxmlformats.org/officeDocument/2006/relationships/image" Target="../media/image186.svg"/><Relationship Id="rId10" Type="http://schemas.openxmlformats.org/officeDocument/2006/relationships/image" Target="../media/image179.png"/><Relationship Id="rId4" Type="http://schemas.openxmlformats.org/officeDocument/2006/relationships/audio" Target="../media/audio1.wav"/><Relationship Id="rId9" Type="http://schemas.openxmlformats.org/officeDocument/2006/relationships/image" Target="../media/image182.svg"/><Relationship Id="rId1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svg"/><Relationship Id="rId13" Type="http://schemas.openxmlformats.org/officeDocument/2006/relationships/image" Target="../media/image1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7.png"/><Relationship Id="rId12" Type="http://schemas.openxmlformats.org/officeDocument/2006/relationships/image" Target="../media/image192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2.svg"/><Relationship Id="rId11" Type="http://schemas.openxmlformats.org/officeDocument/2006/relationships/image" Target="../media/image191.png"/><Relationship Id="rId5" Type="http://schemas.openxmlformats.org/officeDocument/2006/relationships/image" Target="../media/image181.png"/><Relationship Id="rId15" Type="http://schemas.openxmlformats.org/officeDocument/2006/relationships/image" Target="../media/image13.png"/><Relationship Id="rId10" Type="http://schemas.openxmlformats.org/officeDocument/2006/relationships/image" Target="../media/image190.svg"/><Relationship Id="rId4" Type="http://schemas.openxmlformats.org/officeDocument/2006/relationships/image" Target="../media/image170.png"/><Relationship Id="rId9" Type="http://schemas.openxmlformats.org/officeDocument/2006/relationships/image" Target="../media/image189.png"/><Relationship Id="rId14" Type="http://schemas.openxmlformats.org/officeDocument/2006/relationships/image" Target="../media/image18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1.png"/><Relationship Id="rId12" Type="http://schemas.openxmlformats.org/officeDocument/2006/relationships/image" Target="../media/image180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4.svg"/><Relationship Id="rId11" Type="http://schemas.openxmlformats.org/officeDocument/2006/relationships/image" Target="../media/image179.png"/><Relationship Id="rId5" Type="http://schemas.openxmlformats.org/officeDocument/2006/relationships/image" Target="../media/image193.png"/><Relationship Id="rId10" Type="http://schemas.openxmlformats.org/officeDocument/2006/relationships/image" Target="../media/image174.svg"/><Relationship Id="rId4" Type="http://schemas.openxmlformats.org/officeDocument/2006/relationships/image" Target="../media/image170.png"/><Relationship Id="rId9" Type="http://schemas.openxmlformats.org/officeDocument/2006/relationships/image" Target="../media/image1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70.png"/><Relationship Id="rId7" Type="http://schemas.openxmlformats.org/officeDocument/2006/relationships/image" Target="../media/image180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96.svg"/><Relationship Id="rId10" Type="http://schemas.openxmlformats.org/officeDocument/2006/relationships/audio" Target="../media/audio4.wav"/><Relationship Id="rId4" Type="http://schemas.openxmlformats.org/officeDocument/2006/relationships/image" Target="../media/image195.png"/><Relationship Id="rId9" Type="http://schemas.openxmlformats.org/officeDocument/2006/relationships/image" Target="../media/image16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200.svg"/><Relationship Id="rId3" Type="http://schemas.openxmlformats.org/officeDocument/2006/relationships/image" Target="../media/image3.svg"/><Relationship Id="rId7" Type="http://schemas.openxmlformats.org/officeDocument/2006/relationships/image" Target="../media/image115.svg"/><Relationship Id="rId12" Type="http://schemas.openxmlformats.org/officeDocument/2006/relationships/image" Target="../media/image1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98.svg"/><Relationship Id="rId5" Type="http://schemas.openxmlformats.org/officeDocument/2006/relationships/image" Target="../media/image113.svg"/><Relationship Id="rId15" Type="http://schemas.openxmlformats.org/officeDocument/2006/relationships/image" Target="../media/image119.svg"/><Relationship Id="rId10" Type="http://schemas.openxmlformats.org/officeDocument/2006/relationships/image" Target="../media/image197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8.xml"/><Relationship Id="rId18" Type="http://schemas.openxmlformats.org/officeDocument/2006/relationships/image" Target="../media/image51.svg"/><Relationship Id="rId26" Type="http://schemas.openxmlformats.org/officeDocument/2006/relationships/image" Target="../media/image56.png"/><Relationship Id="rId3" Type="http://schemas.openxmlformats.org/officeDocument/2006/relationships/control" Target="../activeX/activeX2.xml"/><Relationship Id="rId21" Type="http://schemas.openxmlformats.org/officeDocument/2006/relationships/image" Target="../media/image53.svg"/><Relationship Id="rId7" Type="http://schemas.openxmlformats.org/officeDocument/2006/relationships/image" Target="../media/image33.png"/><Relationship Id="rId12" Type="http://schemas.openxmlformats.org/officeDocument/2006/relationships/image" Target="../media/image47.svg"/><Relationship Id="rId17" Type="http://schemas.openxmlformats.org/officeDocument/2006/relationships/image" Target="../media/image50.png"/><Relationship Id="rId25" Type="http://schemas.openxmlformats.org/officeDocument/2006/relationships/slide" Target="slide12.xml"/><Relationship Id="rId2" Type="http://schemas.openxmlformats.org/officeDocument/2006/relationships/control" Target="../activeX/activeX1.xml"/><Relationship Id="rId16" Type="http://schemas.openxmlformats.org/officeDocument/2006/relationships/slide" Target="slide9.xml"/><Relationship Id="rId20" Type="http://schemas.openxmlformats.org/officeDocument/2006/relationships/image" Target="../media/image52.png"/><Relationship Id="rId29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24" Type="http://schemas.openxmlformats.org/officeDocument/2006/relationships/image" Target="../media/image55.sv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49.svg"/><Relationship Id="rId23" Type="http://schemas.openxmlformats.org/officeDocument/2006/relationships/image" Target="../media/image54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audio" Target="../media/audio2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svg"/><Relationship Id="rId14" Type="http://schemas.openxmlformats.org/officeDocument/2006/relationships/image" Target="../media/image48.png"/><Relationship Id="rId22" Type="http://schemas.openxmlformats.org/officeDocument/2006/relationships/slide" Target="slide11.xml"/><Relationship Id="rId27" Type="http://schemas.openxmlformats.org/officeDocument/2006/relationships/image" Target="../media/image57.svg"/><Relationship Id="rId30" Type="http://schemas.openxmlformats.org/officeDocument/2006/relationships/image" Target="../media/image4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4CDB8E-934A-CD81-B113-5AF2522A8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775134" y="0"/>
            <a:ext cx="2516833" cy="10096500"/>
          </a:xfrm>
          <a:custGeom>
            <a:avLst/>
            <a:gdLst/>
            <a:ahLst/>
            <a:cxnLst/>
            <a:rect l="l" t="t" r="r" b="b"/>
            <a:pathLst>
              <a:path w="6229786" h="10287000">
                <a:moveTo>
                  <a:pt x="0" y="0"/>
                </a:moveTo>
                <a:lnTo>
                  <a:pt x="6229787" y="0"/>
                </a:lnTo>
                <a:lnTo>
                  <a:pt x="62297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F52AA7E-2443-31E6-7451-8AFB82FD3282}"/>
              </a:ext>
            </a:extLst>
          </p:cNvPr>
          <p:cNvSpPr txBox="1"/>
          <p:nvPr/>
        </p:nvSpPr>
        <p:spPr>
          <a:xfrm>
            <a:off x="871992" y="160467"/>
            <a:ext cx="13682208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A:Whose ________ is this?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3687DB6-2502-22DB-C34B-BBFA2786C4A7}"/>
              </a:ext>
            </a:extLst>
          </p:cNvPr>
          <p:cNvSpPr txBox="1"/>
          <p:nvPr/>
        </p:nvSpPr>
        <p:spPr>
          <a:xfrm>
            <a:off x="3508304" y="7087428"/>
            <a:ext cx="2838965" cy="727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Peter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28439C3-06EA-30CF-4802-2B96A290A3E1}"/>
              </a:ext>
            </a:extLst>
          </p:cNvPr>
          <p:cNvSpPr/>
          <p:nvPr/>
        </p:nvSpPr>
        <p:spPr>
          <a:xfrm>
            <a:off x="2828946" y="2175240"/>
            <a:ext cx="4197682" cy="4626685"/>
          </a:xfrm>
          <a:custGeom>
            <a:avLst/>
            <a:gdLst/>
            <a:ahLst/>
            <a:cxnLst/>
            <a:rect l="l" t="t" r="r" b="b"/>
            <a:pathLst>
              <a:path w="2331901" h="3398034">
                <a:moveTo>
                  <a:pt x="0" y="0"/>
                </a:moveTo>
                <a:lnTo>
                  <a:pt x="2331901" y="0"/>
                </a:lnTo>
                <a:lnTo>
                  <a:pt x="2331901" y="3398034"/>
                </a:lnTo>
                <a:lnTo>
                  <a:pt x="0" y="3398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489D3B33-4AD6-5B1E-76AD-C04429CE8788}"/>
              </a:ext>
            </a:extLst>
          </p:cNvPr>
          <p:cNvSpPr/>
          <p:nvPr/>
        </p:nvSpPr>
        <p:spPr>
          <a:xfrm rot="-403348">
            <a:off x="8221163" y="3273543"/>
            <a:ext cx="3576123" cy="3549415"/>
          </a:xfrm>
          <a:custGeom>
            <a:avLst/>
            <a:gdLst/>
            <a:ahLst/>
            <a:cxnLst/>
            <a:rect l="l" t="t" r="r" b="b"/>
            <a:pathLst>
              <a:path w="2947675" h="1757551">
                <a:moveTo>
                  <a:pt x="0" y="0"/>
                </a:moveTo>
                <a:lnTo>
                  <a:pt x="2947675" y="0"/>
                </a:lnTo>
                <a:lnTo>
                  <a:pt x="2947675" y="1757551"/>
                </a:lnTo>
                <a:lnTo>
                  <a:pt x="0" y="1757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2"/>
          <p:cNvSpPr txBox="1"/>
          <p:nvPr/>
        </p:nvSpPr>
        <p:spPr>
          <a:xfrm>
            <a:off x="579899" y="7993890"/>
            <a:ext cx="7424606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 B: _________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51071" y="7814487"/>
            <a:ext cx="615343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Peter’s.</a:t>
            </a:r>
          </a:p>
        </p:txBody>
      </p:sp>
      <p:sp>
        <p:nvSpPr>
          <p:cNvPr id="3" name="Star: 5 Points 2">
            <a:hlinkClick r:id="rId10" action="ppaction://hlinksldjump"/>
            <a:extLst>
              <a:ext uri="{FF2B5EF4-FFF2-40B4-BE49-F238E27FC236}">
                <a16:creationId xmlns:a16="http://schemas.microsoft.com/office/drawing/2014/main" id="{62A269AC-D520-545A-8B30-2950C54FB0CF}"/>
              </a:ext>
            </a:extLst>
          </p:cNvPr>
          <p:cNvSpPr/>
          <p:nvPr/>
        </p:nvSpPr>
        <p:spPr>
          <a:xfrm>
            <a:off x="12681544" y="86487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48991" y="73397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pencil case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022A0C6-FAFE-3E2B-66D2-629CD8C34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V="1">
            <a:off x="1" y="0"/>
            <a:ext cx="3631510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4166332"/>
                </a:moveTo>
                <a:lnTo>
                  <a:pt x="4090581" y="4166332"/>
                </a:lnTo>
                <a:lnTo>
                  <a:pt x="4090581" y="0"/>
                </a:lnTo>
                <a:lnTo>
                  <a:pt x="0" y="0"/>
                </a:lnTo>
                <a:lnTo>
                  <a:pt x="0" y="416633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" y="6120668"/>
            <a:ext cx="3349964" cy="4166332"/>
          </a:xfrm>
          <a:custGeom>
            <a:avLst/>
            <a:gdLst/>
            <a:ahLst/>
            <a:cxnLst/>
            <a:rect l="l" t="t" r="r" b="b"/>
            <a:pathLst>
              <a:path w="4090581" h="4166332">
                <a:moveTo>
                  <a:pt x="0" y="0"/>
                </a:moveTo>
                <a:lnTo>
                  <a:pt x="4090581" y="0"/>
                </a:lnTo>
                <a:lnTo>
                  <a:pt x="4090581" y="4166332"/>
                </a:lnTo>
                <a:lnTo>
                  <a:pt x="0" y="4166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6F7568B-D172-1F1B-B903-98251EE8D1F7}"/>
              </a:ext>
            </a:extLst>
          </p:cNvPr>
          <p:cNvSpPr/>
          <p:nvPr/>
        </p:nvSpPr>
        <p:spPr>
          <a:xfrm>
            <a:off x="6977146" y="2367425"/>
            <a:ext cx="4800600" cy="4791282"/>
          </a:xfrm>
          <a:custGeom>
            <a:avLst/>
            <a:gdLst/>
            <a:ahLst/>
            <a:cxnLst/>
            <a:rect l="l" t="t" r="r" b="b"/>
            <a:pathLst>
              <a:path w="2675905" h="2878607">
                <a:moveTo>
                  <a:pt x="0" y="0"/>
                </a:moveTo>
                <a:lnTo>
                  <a:pt x="2675906" y="0"/>
                </a:lnTo>
                <a:lnTo>
                  <a:pt x="2675906" y="2878607"/>
                </a:lnTo>
                <a:lnTo>
                  <a:pt x="0" y="28786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C5BCDC76-EC96-4EA8-AEF3-FE492800C467}"/>
              </a:ext>
            </a:extLst>
          </p:cNvPr>
          <p:cNvSpPr/>
          <p:nvPr/>
        </p:nvSpPr>
        <p:spPr>
          <a:xfrm rot="-1388967">
            <a:off x="13595093" y="2295166"/>
            <a:ext cx="3668942" cy="3625254"/>
          </a:xfrm>
          <a:custGeom>
            <a:avLst/>
            <a:gdLst/>
            <a:ahLst/>
            <a:cxnLst/>
            <a:rect l="l" t="t" r="r" b="b"/>
            <a:pathLst>
              <a:path w="1795844" h="1795844">
                <a:moveTo>
                  <a:pt x="0" y="0"/>
                </a:moveTo>
                <a:lnTo>
                  <a:pt x="1795844" y="0"/>
                </a:lnTo>
                <a:lnTo>
                  <a:pt x="1795844" y="1795843"/>
                </a:lnTo>
                <a:lnTo>
                  <a:pt x="0" y="1795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25CE3127-3052-A5CD-4512-89AF98A567DB}"/>
              </a:ext>
            </a:extLst>
          </p:cNvPr>
          <p:cNvSpPr txBox="1"/>
          <p:nvPr/>
        </p:nvSpPr>
        <p:spPr>
          <a:xfrm>
            <a:off x="4090581" y="233623"/>
            <a:ext cx="14095128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 Whose ________ is this?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38AA893B-78D5-6D28-B6F0-D21B957D7E04}"/>
              </a:ext>
            </a:extLst>
          </p:cNvPr>
          <p:cNvSpPr txBox="1"/>
          <p:nvPr/>
        </p:nvSpPr>
        <p:spPr>
          <a:xfrm>
            <a:off x="7696684" y="7573974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Thu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7528190" y="8406386"/>
            <a:ext cx="7711346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9000" dirty="0">
                <a:solidFill>
                  <a:srgbClr val="464D70"/>
                </a:solidFill>
                <a:latin typeface="Comic Sans MS" panose="030F0702030302020204" pitchFamily="66" charset="0"/>
              </a:rPr>
              <a:t>B: 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17694" y="8340864"/>
            <a:ext cx="5451027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Thu’s.</a:t>
            </a:r>
          </a:p>
        </p:txBody>
      </p:sp>
      <p:sp>
        <p:nvSpPr>
          <p:cNvPr id="4" name="Star: 5 Points 3">
            <a:hlinkClick r:id="rId10" action="ppaction://hlinksldjump"/>
            <a:extLst>
              <a:ext uri="{FF2B5EF4-FFF2-40B4-BE49-F238E27FC236}">
                <a16:creationId xmlns:a16="http://schemas.microsoft.com/office/drawing/2014/main" id="{683AA51C-78C6-4717-54B4-32150E5DF6D9}"/>
              </a:ext>
            </a:extLst>
          </p:cNvPr>
          <p:cNvSpPr/>
          <p:nvPr/>
        </p:nvSpPr>
        <p:spPr>
          <a:xfrm>
            <a:off x="16837223" y="887681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15288" y="217720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set square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F3C005-632B-FF40-F4A9-0AF6D1C1D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14" y="-143655"/>
            <a:ext cx="18343663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410200" y="160973"/>
            <a:ext cx="11956277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 Whose ____ is this?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53602" y="7168900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Hoai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-2743200" y="2743200"/>
            <a:ext cx="10287000" cy="4800600"/>
          </a:xfrm>
          <a:custGeom>
            <a:avLst/>
            <a:gdLst/>
            <a:ahLst/>
            <a:cxnLst/>
            <a:rect l="l" t="t" r="r" b="b"/>
            <a:pathLst>
              <a:path w="10287000" h="6457436">
                <a:moveTo>
                  <a:pt x="0" y="0"/>
                </a:moveTo>
                <a:lnTo>
                  <a:pt x="10287000" y="0"/>
                </a:lnTo>
                <a:lnTo>
                  <a:pt x="10287000" y="6457436"/>
                </a:lnTo>
                <a:lnTo>
                  <a:pt x="0" y="6457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8842421-F2D4-E58F-B541-F0EDF911F5B6}"/>
              </a:ext>
            </a:extLst>
          </p:cNvPr>
          <p:cNvSpPr/>
          <p:nvPr/>
        </p:nvSpPr>
        <p:spPr>
          <a:xfrm>
            <a:off x="7772400" y="2287312"/>
            <a:ext cx="5001370" cy="4657319"/>
          </a:xfrm>
          <a:custGeom>
            <a:avLst/>
            <a:gdLst/>
            <a:ahLst/>
            <a:cxnLst/>
            <a:rect l="l" t="t" r="r" b="b"/>
            <a:pathLst>
              <a:path w="3115935" h="2779673">
                <a:moveTo>
                  <a:pt x="0" y="0"/>
                </a:moveTo>
                <a:lnTo>
                  <a:pt x="3115934" y="0"/>
                </a:lnTo>
                <a:lnTo>
                  <a:pt x="3115934" y="2779673"/>
                </a:lnTo>
                <a:lnTo>
                  <a:pt x="0" y="2779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13321F30-4C82-7AE2-0BBA-F6AC2784D458}"/>
              </a:ext>
            </a:extLst>
          </p:cNvPr>
          <p:cNvSpPr/>
          <p:nvPr/>
        </p:nvSpPr>
        <p:spPr>
          <a:xfrm>
            <a:off x="13516213" y="2287312"/>
            <a:ext cx="3809998" cy="4343400"/>
          </a:xfrm>
          <a:custGeom>
            <a:avLst/>
            <a:gdLst/>
            <a:ahLst/>
            <a:cxnLst/>
            <a:rect l="l" t="t" r="r" b="b"/>
            <a:pathLst>
              <a:path w="2413465" h="2395364">
                <a:moveTo>
                  <a:pt x="0" y="0"/>
                </a:moveTo>
                <a:lnTo>
                  <a:pt x="2413466" y="0"/>
                </a:lnTo>
                <a:lnTo>
                  <a:pt x="2413466" y="2395365"/>
                </a:lnTo>
                <a:lnTo>
                  <a:pt x="0" y="2395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/>
          <p:cNvSpPr txBox="1"/>
          <p:nvPr/>
        </p:nvSpPr>
        <p:spPr>
          <a:xfrm>
            <a:off x="6705600" y="8180669"/>
            <a:ext cx="8371156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 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65597" y="8093874"/>
            <a:ext cx="615343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Hoai’s.</a:t>
            </a:r>
          </a:p>
        </p:txBody>
      </p:sp>
      <p:sp>
        <p:nvSpPr>
          <p:cNvPr id="7" name="Star: 5 Points 6">
            <a:hlinkClick r:id="rId10" action="ppaction://hlinksldjump"/>
            <a:extLst>
              <a:ext uri="{FF2B5EF4-FFF2-40B4-BE49-F238E27FC236}">
                <a16:creationId xmlns:a16="http://schemas.microsoft.com/office/drawing/2014/main" id="{97ACCB22-E86C-C2A5-5258-2211053C6844}"/>
              </a:ext>
            </a:extLst>
          </p:cNvPr>
          <p:cNvSpPr/>
          <p:nvPr/>
        </p:nvSpPr>
        <p:spPr>
          <a:xfrm>
            <a:off x="16909277" y="869809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0" y="124500"/>
            <a:ext cx="2647119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ruler</a:t>
            </a:r>
          </a:p>
        </p:txBody>
      </p:sp>
    </p:spTree>
    <p:extLst>
      <p:ext uri="{BB962C8B-B14F-4D97-AF65-F5344CB8AC3E}">
        <p14:creationId xmlns:p14="http://schemas.microsoft.com/office/powerpoint/2010/main" val="7729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DBCAC3-86A9-1A74-B165-FD16DFC3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509840" y="6330536"/>
            <a:ext cx="19307679" cy="7220186"/>
            <a:chOff x="0" y="0"/>
            <a:chExt cx="25743573" cy="9626914"/>
          </a:xfrm>
        </p:grpSpPr>
        <p:sp>
          <p:nvSpPr>
            <p:cNvPr id="3" name="Freeform 3"/>
            <p:cNvSpPr/>
            <p:nvPr/>
          </p:nvSpPr>
          <p:spPr>
            <a:xfrm rot="445832">
              <a:off x="469991" y="678170"/>
              <a:ext cx="7667456" cy="7766300"/>
            </a:xfrm>
            <a:custGeom>
              <a:avLst/>
              <a:gdLst/>
              <a:ahLst/>
              <a:cxnLst/>
              <a:rect l="l" t="t" r="r" b="b"/>
              <a:pathLst>
                <a:path w="7667456" h="7766300">
                  <a:moveTo>
                    <a:pt x="0" y="0"/>
                  </a:moveTo>
                  <a:lnTo>
                    <a:pt x="7667456" y="0"/>
                  </a:lnTo>
                  <a:lnTo>
                    <a:pt x="7667456" y="7766300"/>
                  </a:lnTo>
                  <a:lnTo>
                    <a:pt x="0" y="7766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607438" y="1830649"/>
              <a:ext cx="8309972" cy="7796265"/>
            </a:xfrm>
            <a:custGeom>
              <a:avLst/>
              <a:gdLst/>
              <a:ahLst/>
              <a:cxnLst/>
              <a:rect l="l" t="t" r="r" b="b"/>
              <a:pathLst>
                <a:path w="8309972" h="7796265">
                  <a:moveTo>
                    <a:pt x="0" y="0"/>
                  </a:moveTo>
                  <a:lnTo>
                    <a:pt x="8309973" y="0"/>
                  </a:lnTo>
                  <a:lnTo>
                    <a:pt x="8309973" y="7796265"/>
                  </a:lnTo>
                  <a:lnTo>
                    <a:pt x="0" y="7796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60368" flipH="1">
              <a:off x="17496764" y="570677"/>
              <a:ext cx="7667456" cy="7766300"/>
            </a:xfrm>
            <a:custGeom>
              <a:avLst/>
              <a:gdLst/>
              <a:ahLst/>
              <a:cxnLst/>
              <a:rect l="l" t="t" r="r" b="b"/>
              <a:pathLst>
                <a:path w="7667456" h="7766300">
                  <a:moveTo>
                    <a:pt x="7667456" y="0"/>
                  </a:moveTo>
                  <a:lnTo>
                    <a:pt x="0" y="0"/>
                  </a:lnTo>
                  <a:lnTo>
                    <a:pt x="0" y="7766300"/>
                  </a:lnTo>
                  <a:lnTo>
                    <a:pt x="7667456" y="7766300"/>
                  </a:lnTo>
                  <a:lnTo>
                    <a:pt x="766745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839200" y="1296881"/>
            <a:ext cx="1752600" cy="1720310"/>
          </a:xfrm>
          <a:custGeom>
            <a:avLst/>
            <a:gdLst/>
            <a:ahLst/>
            <a:cxnLst/>
            <a:rect l="l" t="t" r="r" b="b"/>
            <a:pathLst>
              <a:path w="1260923" h="1286656">
                <a:moveTo>
                  <a:pt x="0" y="0"/>
                </a:moveTo>
                <a:lnTo>
                  <a:pt x="1260924" y="0"/>
                </a:lnTo>
                <a:lnTo>
                  <a:pt x="1260924" y="1286657"/>
                </a:lnTo>
                <a:lnTo>
                  <a:pt x="0" y="1286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76300" y="4500202"/>
            <a:ext cx="16535400" cy="145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1"/>
              </a:lnSpc>
            </a:pPr>
            <a:r>
              <a:rPr lang="en-US" sz="16600" spc="1034" dirty="0">
                <a:solidFill>
                  <a:srgbClr val="2F3657"/>
                </a:solidFill>
                <a:latin typeface="Ravie" panose="04040805050809020602" pitchFamily="82" charset="0"/>
              </a:rPr>
              <a:t>Good job!</a:t>
            </a:r>
            <a:endParaRPr lang="en-US" sz="16600" spc="1034" dirty="0">
              <a:solidFill>
                <a:srgbClr val="2F3657"/>
              </a:solidFill>
              <a:latin typeface="Raleway Heavy"/>
            </a:endParaRPr>
          </a:p>
        </p:txBody>
      </p:sp>
      <p:sp>
        <p:nvSpPr>
          <p:cNvPr id="9" name="Freeform 9"/>
          <p:cNvSpPr/>
          <p:nvPr/>
        </p:nvSpPr>
        <p:spPr>
          <a:xfrm rot="-8245603">
            <a:off x="14884598" y="-1691146"/>
            <a:ext cx="4377589" cy="4534226"/>
          </a:xfrm>
          <a:custGeom>
            <a:avLst/>
            <a:gdLst/>
            <a:ahLst/>
            <a:cxnLst/>
            <a:rect l="l" t="t" r="r" b="b"/>
            <a:pathLst>
              <a:path w="4377589" h="4534226">
                <a:moveTo>
                  <a:pt x="0" y="0"/>
                </a:moveTo>
                <a:lnTo>
                  <a:pt x="4377589" y="0"/>
                </a:lnTo>
                <a:lnTo>
                  <a:pt x="4377589" y="4534225"/>
                </a:lnTo>
                <a:lnTo>
                  <a:pt x="0" y="45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556895" flipH="1">
            <a:off x="-944232" y="-1711114"/>
            <a:ext cx="4377589" cy="4534226"/>
          </a:xfrm>
          <a:custGeom>
            <a:avLst/>
            <a:gdLst/>
            <a:ahLst/>
            <a:cxnLst/>
            <a:rect l="l" t="t" r="r" b="b"/>
            <a:pathLst>
              <a:path w="4377589" h="4534226">
                <a:moveTo>
                  <a:pt x="4377589" y="0"/>
                </a:moveTo>
                <a:lnTo>
                  <a:pt x="0" y="0"/>
                </a:lnTo>
                <a:lnTo>
                  <a:pt x="0" y="4534226"/>
                </a:lnTo>
                <a:lnTo>
                  <a:pt x="4377589" y="4534226"/>
                </a:lnTo>
                <a:lnTo>
                  <a:pt x="43775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2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870964" y="2962342"/>
            <a:ext cx="12725400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 and tick.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85291" y="8559278"/>
            <a:ext cx="1593445" cy="1360925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043392" y="9239740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C0573-9EE9-B985-9D29-AAED300D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1" y="3739334"/>
            <a:ext cx="5278302" cy="445314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D4343-7C66-4E12-0432-2869E0F0A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48" y="3806636"/>
            <a:ext cx="5694904" cy="4385845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95EE8F-C183-4C34-C569-3F14FC53F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5796" y="3737912"/>
            <a:ext cx="5278301" cy="4500660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40E6AC8A-41C5-D36B-6536-2AE9AF36B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3668" y="1533933"/>
            <a:ext cx="1697412" cy="1697412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406F02D7-6804-FE58-1C30-D18301D4A8D2}"/>
              </a:ext>
            </a:extLst>
          </p:cNvPr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638127" y="9130732"/>
            <a:ext cx="1092654" cy="899175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043392" y="9239740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C0573-9EE9-B985-9D29-AAED300D9A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706" y="3919456"/>
            <a:ext cx="5408615" cy="4319113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D4343-7C66-4E12-0432-2869E0F0A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131" y="3919458"/>
            <a:ext cx="5408616" cy="431911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95EE8F-C183-4C34-C569-3F14FC53F2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5797" y="3919457"/>
            <a:ext cx="5408616" cy="4319115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40E6AC8A-41C5-D36B-6536-2AE9AF36BD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7251" y="1413358"/>
            <a:ext cx="1697412" cy="1697412"/>
          </a:xfrm>
          <a:prstGeom prst="rect">
            <a:avLst/>
          </a:prstGeom>
        </p:spPr>
      </p:pic>
      <p:pic>
        <p:nvPicPr>
          <p:cNvPr id="4" name="Track 82">
            <a:hlinkClick r:id="" action="ppaction://media"/>
            <a:extLst>
              <a:ext uri="{FF2B5EF4-FFF2-40B4-BE49-F238E27FC236}">
                <a16:creationId xmlns:a16="http://schemas.microsoft.com/office/drawing/2014/main" id="{7A1D4DA5-A70A-5809-CCA0-83CA3BF4C1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29" end="16452.06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81095" y="3584356"/>
            <a:ext cx="1036638" cy="1036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ED4C87-0C5E-FABD-8DAA-BB2721A2D477}"/>
              </a:ext>
            </a:extLst>
          </p:cNvPr>
          <p:cNvSpPr/>
          <p:nvPr/>
        </p:nvSpPr>
        <p:spPr>
          <a:xfrm>
            <a:off x="10512815" y="6079014"/>
            <a:ext cx="185659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0"/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16600" b="1" cap="none" spc="0" dirty="0">
              <a:ln w="0"/>
              <a:solidFill>
                <a:srgbClr val="0070C0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65E7707-471D-E028-A85C-9576E3A9BB06}"/>
              </a:ext>
            </a:extLst>
          </p:cNvPr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9735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586337" y="9013676"/>
            <a:ext cx="1043835" cy="1060745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12524847" y="2048428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043392" y="9239740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Graphic 5" descr="Badge with solid fill">
            <a:extLst>
              <a:ext uri="{FF2B5EF4-FFF2-40B4-BE49-F238E27FC236}">
                <a16:creationId xmlns:a16="http://schemas.microsoft.com/office/drawing/2014/main" id="{B7DDC2DC-D98E-5BEB-5C03-120CD6AC65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098" y="1282040"/>
            <a:ext cx="19812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AEDE2-73DC-4BBE-D2C6-169BE7B35C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973" y="3381476"/>
            <a:ext cx="5543171" cy="4714198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79A90C-2141-0D65-D103-8373DA5C98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44" y="3381476"/>
            <a:ext cx="5589077" cy="4714198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870A3D-F7C8-22B9-43D5-7E44A55CCE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3087" y="3411466"/>
            <a:ext cx="5363923" cy="4714197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9" name="Track 82">
            <a:hlinkClick r:id="" action="ppaction://media"/>
            <a:extLst>
              <a:ext uri="{FF2B5EF4-FFF2-40B4-BE49-F238E27FC236}">
                <a16:creationId xmlns:a16="http://schemas.microsoft.com/office/drawing/2014/main" id="{0D3E4DCB-9F6A-ADE8-865E-3350986EE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36" end="0.0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81095" y="3584356"/>
            <a:ext cx="1036638" cy="1036638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8A0CDCF4-2B4E-C926-7604-E9EEF52F9158}"/>
              </a:ext>
            </a:extLst>
          </p:cNvPr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13536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9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1865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912581" y="162378"/>
            <a:ext cx="57493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sp>
        <p:nvSpPr>
          <p:cNvPr id="15" name="Freeform 15"/>
          <p:cNvSpPr/>
          <p:nvPr/>
        </p:nvSpPr>
        <p:spPr>
          <a:xfrm>
            <a:off x="5342571" y="259642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509127" y="8635104"/>
            <a:ext cx="1584136" cy="1455434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EBF39053-FAC5-6BD9-1F40-D4968DFBB21F}"/>
              </a:ext>
            </a:extLst>
          </p:cNvPr>
          <p:cNvSpPr/>
          <p:nvPr/>
        </p:nvSpPr>
        <p:spPr>
          <a:xfrm>
            <a:off x="6202121" y="1263719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82C428EF-CF1F-BD03-37B1-9419DEEE16AA}"/>
              </a:ext>
            </a:extLst>
          </p:cNvPr>
          <p:cNvSpPr/>
          <p:nvPr/>
        </p:nvSpPr>
        <p:spPr>
          <a:xfrm>
            <a:off x="2062069" y="9117046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D6D7D7-B35F-0E7E-184A-7D8AFE95BA1F}"/>
              </a:ext>
            </a:extLst>
          </p:cNvPr>
          <p:cNvSpPr/>
          <p:nvPr/>
        </p:nvSpPr>
        <p:spPr>
          <a:xfrm>
            <a:off x="16225930" y="8801100"/>
            <a:ext cx="2045555" cy="14479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A7C1249E-8D55-C61B-9EA0-C32530B1B5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087" y="1021120"/>
            <a:ext cx="19812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265B78-FBAB-BD6A-D2E9-EDE483F19A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38" y="3247598"/>
            <a:ext cx="5577788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5FF768-EA1F-596C-42FA-D7E8752B23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043" y="3247598"/>
            <a:ext cx="5749343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111826-9E27-DCFF-8438-E58B1AA50A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6876" y="3247598"/>
            <a:ext cx="5440123" cy="485029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23" name="Track 82">
            <a:hlinkClick r:id="" action="ppaction://media"/>
            <a:extLst>
              <a:ext uri="{FF2B5EF4-FFF2-40B4-BE49-F238E27FC236}">
                <a16:creationId xmlns:a16="http://schemas.microsoft.com/office/drawing/2014/main" id="{E79D2CA2-0BEC-94AE-2002-B9A471E227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36" end="0.06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581095" y="3584356"/>
            <a:ext cx="1036638" cy="1036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8A50CE-7715-E4EC-59F4-60D9BD9FFDBA}"/>
              </a:ext>
            </a:extLst>
          </p:cNvPr>
          <p:cNvSpPr/>
          <p:nvPr/>
        </p:nvSpPr>
        <p:spPr>
          <a:xfrm>
            <a:off x="4701220" y="5856992"/>
            <a:ext cx="185659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0"/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16600" b="1" cap="none" spc="0" dirty="0">
              <a:ln w="0"/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4</a:t>
            </a:r>
          </a:p>
        </p:txBody>
      </p:sp>
      <p:pic>
        <p:nvPicPr>
          <p:cNvPr id="15" name="Track 82">
            <a:hlinkClick r:id="" action="ppaction://media"/>
            <a:extLst>
              <a:ext uri="{FF2B5EF4-FFF2-40B4-BE49-F238E27FC236}">
                <a16:creationId xmlns:a16="http://schemas.microsoft.com/office/drawing/2014/main" id="{E127D4A9-7211-9ACC-A4B6-7E0AC99F6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467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96025" y="3168357"/>
            <a:ext cx="1036638" cy="103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845552">
            <a:off x="15187566" y="133005"/>
            <a:ext cx="3040515" cy="212122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95706" y="517263"/>
            <a:ext cx="95560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Make a new conversation.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26713" y="170051"/>
            <a:ext cx="1868993" cy="1537322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509FF-2AF6-BEFF-267B-4246B9C21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2399689"/>
            <a:ext cx="8908233" cy="6440502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24E069B5-E3E7-93ED-E72F-35FE97C36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1600" y="4076700"/>
            <a:ext cx="2426196" cy="242619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5652960-DC6F-5589-AF25-A66CC9E910B9}"/>
              </a:ext>
            </a:extLst>
          </p:cNvPr>
          <p:cNvSpPr/>
          <p:nvPr/>
        </p:nvSpPr>
        <p:spPr>
          <a:xfrm rot="1069089">
            <a:off x="14112063" y="6801473"/>
            <a:ext cx="3336286" cy="30481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AE9C7EA-5194-0978-0F1E-9876B33D5B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599816" y="3607382"/>
            <a:ext cx="2045804" cy="9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CE7812-C9AE-386E-06D1-2B29C14C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34" y="-12714"/>
            <a:ext cx="18322333" cy="102997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845552">
            <a:off x="15187566" y="133005"/>
            <a:ext cx="3040515" cy="212122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95706" y="517263"/>
            <a:ext cx="95560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Make a new conversation.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26713" y="170051"/>
            <a:ext cx="1868993" cy="1537322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5652960-DC6F-5589-AF25-A66CC9E910B9}"/>
              </a:ext>
            </a:extLst>
          </p:cNvPr>
          <p:cNvSpPr/>
          <p:nvPr/>
        </p:nvSpPr>
        <p:spPr>
          <a:xfrm rot="1069089">
            <a:off x="14599997" y="7028640"/>
            <a:ext cx="3336286" cy="3048188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AB32C652-469E-A527-C5D3-484A564DE0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013" y="3771572"/>
            <a:ext cx="2819728" cy="2819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5E36C-5EA7-EC61-E3E0-1938696EA2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742" y="2762305"/>
            <a:ext cx="10376268" cy="6151866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AE9C7EA-5194-0978-0F1E-9876B33D5B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7554">
            <a:off x="3678185" y="6739447"/>
            <a:ext cx="2045804" cy="9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733091" y="-302302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66396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10180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05022" y="464536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29913" y="25274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24502" y="65595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21223" y="63330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48109" y="30685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BED0B-BD07-F8BD-D872-246C2B913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447002" y="3430546"/>
            <a:ext cx="7051258" cy="5446754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A5A3E-3697-DE2C-E413-E9F0FECE32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9165770" y="3446876"/>
            <a:ext cx="7675227" cy="5430424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4686300"/>
            <a:ext cx="17221200" cy="500553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755036">
            <a:off x="-62924" y="-451155"/>
            <a:ext cx="1155057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37509" y="-13447"/>
            <a:ext cx="6934200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77B48-8A7C-6954-641B-5800EEB6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1825746" y="282811"/>
            <a:ext cx="6404303" cy="4022489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5010317" y="6958824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7AD59F-766C-6419-C50F-148487FAC82B}"/>
              </a:ext>
            </a:extLst>
          </p:cNvPr>
          <p:cNvSpPr/>
          <p:nvPr/>
        </p:nvSpPr>
        <p:spPr>
          <a:xfrm>
            <a:off x="751921" y="4882161"/>
            <a:ext cx="16493898" cy="46317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0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1.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A: Excuse me, whose school bag is this?</a:t>
            </a:r>
          </a:p>
          <a:p>
            <a:pPr marR="2280" lvl="1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_____ Phuong Nga’s.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 And where’s my school bag?</a:t>
            </a:r>
          </a:p>
          <a:p>
            <a:pPr marR="350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 Look! It’s there, ______  the desk.</a:t>
            </a:r>
          </a:p>
          <a:p>
            <a:pPr marR="350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A: Thank you.</a:t>
            </a:r>
            <a:endParaRPr lang="vi-VN" sz="5000" dirty="0">
              <a:solidFill>
                <a:schemeClr val="tx1"/>
              </a:solidFill>
              <a:latin typeface="Comfortaa" panose="00000500000000000000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016" y="4489533"/>
            <a:ext cx="17221200" cy="5568516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755036">
            <a:off x="130169" y="-679831"/>
            <a:ext cx="1155057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77964" y="-166313"/>
            <a:ext cx="6541330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Look and guess.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1658600" y="63109"/>
            <a:ext cx="6324599" cy="4080477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DFFD7F-4C08-CC70-8D40-13D04B665EEC}"/>
              </a:ext>
            </a:extLst>
          </p:cNvPr>
          <p:cNvSpPr/>
          <p:nvPr/>
        </p:nvSpPr>
        <p:spPr>
          <a:xfrm>
            <a:off x="475107" y="4670805"/>
            <a:ext cx="16349758" cy="5088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_____________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895726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5FBB1-AE3D-423C-D193-A7EE37BF1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41" y="-15968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7608" y="5023485"/>
            <a:ext cx="17221200" cy="470073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634824">
            <a:off x="-302373" y="-625585"/>
            <a:ext cx="12414304" cy="3788331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57400" y="-231336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77B48-8A7C-6954-641B-5800EEB68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" b="123"/>
          <a:stretch/>
        </p:blipFill>
        <p:spPr>
          <a:xfrm>
            <a:off x="12089052" y="15954"/>
            <a:ext cx="6198948" cy="4647322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5010317" y="6958824"/>
            <a:ext cx="2689057" cy="2459978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008988-8DC3-2474-92FC-29380F3C6490}"/>
              </a:ext>
            </a:extLst>
          </p:cNvPr>
          <p:cNvSpPr/>
          <p:nvPr/>
        </p:nvSpPr>
        <p:spPr>
          <a:xfrm>
            <a:off x="853034" y="5241379"/>
            <a:ext cx="16349758" cy="416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280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1.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A: Excuse me, whose school bag is this?</a:t>
            </a:r>
          </a:p>
          <a:p>
            <a:pPr marR="2280" lvl="1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____ Phuong Nga’s.</a:t>
            </a:r>
            <a:endParaRPr lang="en-GB" sz="50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A:  And where’s my school bag?</a:t>
            </a:r>
          </a:p>
          <a:p>
            <a:pPr marR="3500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 Look! It’s there, ______  the desk.</a:t>
            </a:r>
          </a:p>
          <a:p>
            <a:pPr marR="3500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A: Thank you.</a:t>
            </a:r>
            <a:endParaRPr lang="vi-VN" sz="5000" dirty="0">
              <a:solidFill>
                <a:schemeClr val="tx1"/>
              </a:solidFill>
              <a:latin typeface="Comfortaa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EAD22-F42D-4347-E160-B72D53551757}"/>
              </a:ext>
            </a:extLst>
          </p:cNvPr>
          <p:cNvSpPr/>
          <p:nvPr/>
        </p:nvSpPr>
        <p:spPr>
          <a:xfrm>
            <a:off x="2819400" y="5985396"/>
            <a:ext cx="143661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It’s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F8FC0-2C37-AA63-EF12-5BAEDF5E0AD8}"/>
              </a:ext>
            </a:extLst>
          </p:cNvPr>
          <p:cNvSpPr/>
          <p:nvPr/>
        </p:nvSpPr>
        <p:spPr>
          <a:xfrm>
            <a:off x="7959577" y="7431864"/>
            <a:ext cx="263726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under</a:t>
            </a:r>
          </a:p>
        </p:txBody>
      </p:sp>
    </p:spTree>
    <p:extLst>
      <p:ext uri="{BB962C8B-B14F-4D97-AF65-F5344CB8AC3E}">
        <p14:creationId xmlns:p14="http://schemas.microsoft.com/office/powerpoint/2010/main" val="22514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9213" y="4585197"/>
            <a:ext cx="17221200" cy="5511927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7A639F7-07CD-165E-67CC-860C964B904E}"/>
              </a:ext>
            </a:extLst>
          </p:cNvPr>
          <p:cNvSpPr/>
          <p:nvPr/>
        </p:nvSpPr>
        <p:spPr>
          <a:xfrm rot="634824">
            <a:off x="-445757" y="-531551"/>
            <a:ext cx="12220426" cy="383756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799FF7C-37C6-E342-7A85-8F7B42DF399F}"/>
              </a:ext>
            </a:extLst>
          </p:cNvPr>
          <p:cNvSpPr txBox="1"/>
          <p:nvPr/>
        </p:nvSpPr>
        <p:spPr>
          <a:xfrm>
            <a:off x="1908011" y="122857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1734800" y="305683"/>
            <a:ext cx="6518269" cy="4089638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F10383A-C438-5E0A-F64C-AFC36C2E6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7600" y="2019300"/>
            <a:ext cx="1266626" cy="12666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A9600-5295-E487-F76E-C5EC09A5B8B1}"/>
              </a:ext>
            </a:extLst>
          </p:cNvPr>
          <p:cNvSpPr/>
          <p:nvPr/>
        </p:nvSpPr>
        <p:spPr>
          <a:xfrm>
            <a:off x="496734" y="4800155"/>
            <a:ext cx="16349758" cy="48344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___________.</a:t>
            </a:r>
          </a:p>
        </p:txBody>
      </p:sp>
    </p:spTree>
    <p:extLst>
      <p:ext uri="{BB962C8B-B14F-4D97-AF65-F5344CB8AC3E}">
        <p14:creationId xmlns:p14="http://schemas.microsoft.com/office/powerpoint/2010/main" val="39750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400" y="0"/>
            <a:ext cx="18135600" cy="10477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70853" y="287256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19745" y="876300"/>
            <a:ext cx="11866812" cy="209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9700" b="1" dirty="0">
                <a:solidFill>
                  <a:srgbClr val="FFFFFF"/>
                </a:solidFill>
                <a:latin typeface="StoryBook Rough"/>
              </a:rPr>
              <a:t>SWAP YOUR BOOKS!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3EAF58CA-8036-0016-58B1-C6F29E4AB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8" y="2719496"/>
            <a:ext cx="8819457" cy="7036631"/>
          </a:xfrm>
          <a:prstGeom prst="rect">
            <a:avLst/>
          </a:prstGeom>
        </p:spPr>
      </p:pic>
      <p:pic>
        <p:nvPicPr>
          <p:cNvPr id="13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E5CECD47-4D3A-0C2E-6746-8A8C701D0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 and tick.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Read and complete.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play.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5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E0A17-BD5F-24A8-2243-34DB690C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5" y="57976"/>
            <a:ext cx="18268335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72058" y="4284098"/>
            <a:ext cx="17221200" cy="5456929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5562C3E8-1501-F5EE-0F2D-E1A69286812F}"/>
              </a:ext>
            </a:extLst>
          </p:cNvPr>
          <p:cNvSpPr/>
          <p:nvPr/>
        </p:nvSpPr>
        <p:spPr>
          <a:xfrm rot="1212169">
            <a:off x="14534066" y="6247325"/>
            <a:ext cx="3657002" cy="3623991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7A639F7-07CD-165E-67CC-860C964B904E}"/>
              </a:ext>
            </a:extLst>
          </p:cNvPr>
          <p:cNvSpPr/>
          <p:nvPr/>
        </p:nvSpPr>
        <p:spPr>
          <a:xfrm rot="634824">
            <a:off x="-92529" y="-931919"/>
            <a:ext cx="10091849" cy="4473621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799FF7C-37C6-E342-7A85-8F7B42DF399F}"/>
              </a:ext>
            </a:extLst>
          </p:cNvPr>
          <p:cNvSpPr txBox="1"/>
          <p:nvPr/>
        </p:nvSpPr>
        <p:spPr>
          <a:xfrm>
            <a:off x="1162582" y="-214981"/>
            <a:ext cx="795370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Let’s check!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4B0CE-258D-7B53-173A-58AABCD7E5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10682470" y="-50439"/>
            <a:ext cx="7110788" cy="4230006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glow rad="355600">
              <a:srgbClr val="FFFF00">
                <a:alpha val="6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9084B6-F112-24C6-563B-2B0908D51BFC}"/>
              </a:ext>
            </a:extLst>
          </p:cNvPr>
          <p:cNvSpPr/>
          <p:nvPr/>
        </p:nvSpPr>
        <p:spPr>
          <a:xfrm>
            <a:off x="813149" y="4557054"/>
            <a:ext cx="16349758" cy="4939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2.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A: Is this your glue stick?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No, it isn’t.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A: ________ glue stick is this?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	B: It’s Tom’s.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	A: _________ my glue stick?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     B: It’s there, beside the ____________.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CE87E2-4D21-4321-D358-F4779AEBB211}"/>
              </a:ext>
            </a:extLst>
          </p:cNvPr>
          <p:cNvSpPr/>
          <p:nvPr/>
        </p:nvSpPr>
        <p:spPr>
          <a:xfrm>
            <a:off x="3032323" y="6035598"/>
            <a:ext cx="297389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Whose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7BB712-4713-5697-98CB-EF803B898B36}"/>
              </a:ext>
            </a:extLst>
          </p:cNvPr>
          <p:cNvSpPr/>
          <p:nvPr/>
        </p:nvSpPr>
        <p:spPr>
          <a:xfrm>
            <a:off x="2738973" y="7514142"/>
            <a:ext cx="356059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Where’s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2D897-16A0-24B5-E805-96BDD71CE754}"/>
              </a:ext>
            </a:extLst>
          </p:cNvPr>
          <p:cNvSpPr/>
          <p:nvPr/>
        </p:nvSpPr>
        <p:spPr>
          <a:xfrm>
            <a:off x="9603262" y="8238507"/>
            <a:ext cx="463460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solidFill>
                  <a:srgbClr val="FF0000"/>
                </a:solidFill>
                <a:latin typeface="Congenial" panose="02000503040000020004" pitchFamily="2" charset="0"/>
              </a:rPr>
              <a:t>school bag</a:t>
            </a:r>
          </a:p>
        </p:txBody>
      </p:sp>
    </p:spTree>
    <p:extLst>
      <p:ext uri="{BB962C8B-B14F-4D97-AF65-F5344CB8AC3E}">
        <p14:creationId xmlns:p14="http://schemas.microsoft.com/office/powerpoint/2010/main" val="40971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488372" y="-227055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67591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249729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play.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28700"/>
            <a:ext cx="16117408" cy="8382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24600" y="190499"/>
            <a:ext cx="8248096" cy="13404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</a:rPr>
              <a:t>Whose pen is this?</a:t>
            </a:r>
            <a:r>
              <a:rPr lang="en-US" sz="2800" dirty="0"/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10800" y="1936149"/>
            <a:ext cx="2553808" cy="1080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It’s Mai.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08815" y="1530950"/>
            <a:ext cx="5525608" cy="1097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</a:rPr>
              <a:t>Whose pen is this?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63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231803" y="0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824317" y="490937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6467" y="-52061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Let’s play!</a:t>
            </a:r>
          </a:p>
        </p:txBody>
      </p:sp>
      <p:sp>
        <p:nvSpPr>
          <p:cNvPr id="8" name="Freeform 8"/>
          <p:cNvSpPr/>
          <p:nvPr/>
        </p:nvSpPr>
        <p:spPr>
          <a:xfrm>
            <a:off x="5410200" y="470165"/>
            <a:ext cx="1075522" cy="1019057"/>
          </a:xfrm>
          <a:custGeom>
            <a:avLst/>
            <a:gdLst/>
            <a:ahLst/>
            <a:cxnLst/>
            <a:rect l="l" t="t" r="r" b="b"/>
            <a:pathLst>
              <a:path w="1075522" h="1019057">
                <a:moveTo>
                  <a:pt x="0" y="0"/>
                </a:moveTo>
                <a:lnTo>
                  <a:pt x="1075522" y="0"/>
                </a:lnTo>
                <a:lnTo>
                  <a:pt x="1075522" y="1019057"/>
                </a:lnTo>
                <a:lnTo>
                  <a:pt x="0" y="10190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EE6D03-B101-5834-B72F-2ACF792B3B71}"/>
              </a:ext>
            </a:extLst>
          </p:cNvPr>
          <p:cNvSpPr/>
          <p:nvPr/>
        </p:nvSpPr>
        <p:spPr>
          <a:xfrm>
            <a:off x="5068409" y="1770368"/>
            <a:ext cx="8148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genial Black" panose="02000503040000020004" pitchFamily="2" charset="0"/>
              </a:rPr>
              <a:t>WHOSE PEN IS THIS?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2B9181-1568-7644-1F9F-FD7518BCD4D2}"/>
              </a:ext>
            </a:extLst>
          </p:cNvPr>
          <p:cNvCxnSpPr>
            <a:cxnSpLocks/>
          </p:cNvCxnSpPr>
          <p:nvPr/>
        </p:nvCxnSpPr>
        <p:spPr>
          <a:xfrm>
            <a:off x="9067800" y="3543300"/>
            <a:ext cx="0" cy="6248400"/>
          </a:xfrm>
          <a:prstGeom prst="line">
            <a:avLst/>
          </a:prstGeom>
          <a:ln w="57150"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61C805B-CAB3-37F2-383C-23D1684634BC}"/>
              </a:ext>
            </a:extLst>
          </p:cNvPr>
          <p:cNvSpPr/>
          <p:nvPr/>
        </p:nvSpPr>
        <p:spPr>
          <a:xfrm>
            <a:off x="2730444" y="3342353"/>
            <a:ext cx="44196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C423A2-297C-3EC7-9A20-C6161410A6FF}"/>
              </a:ext>
            </a:extLst>
          </p:cNvPr>
          <p:cNvSpPr/>
          <p:nvPr/>
        </p:nvSpPr>
        <p:spPr>
          <a:xfrm>
            <a:off x="11125061" y="3342353"/>
            <a:ext cx="457199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B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2ADA7673-2D61-4BA4-906E-BFF63EA7BDF4}"/>
              </a:ext>
            </a:extLst>
          </p:cNvPr>
          <p:cNvSpPr/>
          <p:nvPr/>
        </p:nvSpPr>
        <p:spPr>
          <a:xfrm rot="973704">
            <a:off x="2681818" y="5017791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1CF50BF-2337-4239-CCB8-13A032C5E828}"/>
              </a:ext>
            </a:extLst>
          </p:cNvPr>
          <p:cNvSpPr/>
          <p:nvPr/>
        </p:nvSpPr>
        <p:spPr>
          <a:xfrm rot="973704">
            <a:off x="3983781" y="501617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C8EF85E-C5F1-E380-CA13-F41D7DBD71D0}"/>
              </a:ext>
            </a:extLst>
          </p:cNvPr>
          <p:cNvSpPr/>
          <p:nvPr/>
        </p:nvSpPr>
        <p:spPr>
          <a:xfrm rot="973704">
            <a:off x="11216079" y="5017790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CEC2FFC7-EB2B-FB35-4E01-6CD8B2676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92800" y="3057099"/>
            <a:ext cx="1493838" cy="1493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184203" cy="332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4119" y="7336356"/>
            <a:ext cx="2977978" cy="2992603"/>
          </a:xfrm>
          <a:custGeom>
            <a:avLst/>
            <a:gdLst/>
            <a:ahLst/>
            <a:cxnLst/>
            <a:rect l="l" t="t" r="r" b="b"/>
            <a:pathLst>
              <a:path w="6323432" h="4979702">
                <a:moveTo>
                  <a:pt x="0" y="0"/>
                </a:moveTo>
                <a:lnTo>
                  <a:pt x="6323432" y="0"/>
                </a:lnTo>
                <a:lnTo>
                  <a:pt x="6323432" y="4979702"/>
                </a:lnTo>
                <a:lnTo>
                  <a:pt x="0" y="497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2A8D250-FC66-40C4-9704-257BB1760F86}"/>
              </a:ext>
            </a:extLst>
          </p:cNvPr>
          <p:cNvSpPr/>
          <p:nvPr/>
        </p:nvSpPr>
        <p:spPr>
          <a:xfrm>
            <a:off x="11158832" y="2931714"/>
            <a:ext cx="5757567" cy="1556487"/>
          </a:xfrm>
          <a:prstGeom prst="wedgeRoundRectCallout">
            <a:avLst>
              <a:gd name="adj1" fmla="val 48898"/>
              <a:gd name="adj2" fmla="val 75260"/>
              <a:gd name="adj3" fmla="val 16667"/>
            </a:avLst>
          </a:prstGeom>
          <a:solidFill>
            <a:srgbClr val="C9DAF8">
              <a:lumMod val="40000"/>
              <a:lumOff val="60000"/>
            </a:srgbClr>
          </a:solidFill>
          <a:ln w="25400" cap="flat" cmpd="sng" algn="ctr">
            <a:solidFill>
              <a:srgbClr val="CA666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en-US" sz="8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ounded Rectangular Callout 13">
            <a:extLst>
              <a:ext uri="{FF2B5EF4-FFF2-40B4-BE49-F238E27FC236}">
                <a16:creationId xmlns:a16="http://schemas.microsoft.com/office/drawing/2014/main" id="{A2A8D250-FC66-40C4-9704-257BB1760F86}"/>
              </a:ext>
            </a:extLst>
          </p:cNvPr>
          <p:cNvSpPr/>
          <p:nvPr/>
        </p:nvSpPr>
        <p:spPr>
          <a:xfrm>
            <a:off x="2093112" y="1610636"/>
            <a:ext cx="7965288" cy="1360505"/>
          </a:xfrm>
          <a:prstGeom prst="wedgeRoundRectCallout">
            <a:avLst>
              <a:gd name="adj1" fmla="val 52067"/>
              <a:gd name="adj2" fmla="val 75261"/>
              <a:gd name="adj3" fmla="val 16667"/>
            </a:avLst>
          </a:prstGeom>
          <a:solidFill>
            <a:srgbClr val="C9DAF8">
              <a:lumMod val="40000"/>
              <a:lumOff val="60000"/>
            </a:srgbClr>
          </a:solidFill>
          <a:ln w="25400" cap="flat" cmpd="sng" algn="ctr">
            <a:solidFill>
              <a:srgbClr val="CA666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8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A2A8D250-FC66-40C4-9704-257BB1760F86}"/>
              </a:ext>
            </a:extLst>
          </p:cNvPr>
          <p:cNvSpPr/>
          <p:nvPr/>
        </p:nvSpPr>
        <p:spPr>
          <a:xfrm>
            <a:off x="11158832" y="6382032"/>
            <a:ext cx="4462168" cy="1556487"/>
          </a:xfrm>
          <a:prstGeom prst="wedgeRoundRectCallout">
            <a:avLst>
              <a:gd name="adj1" fmla="val 47721"/>
              <a:gd name="adj2" fmla="val 73673"/>
              <a:gd name="adj3" fmla="val 16667"/>
            </a:avLst>
          </a:prstGeom>
          <a:solidFill>
            <a:srgbClr val="C9DAF8">
              <a:lumMod val="40000"/>
              <a:lumOff val="60000"/>
            </a:srgbClr>
          </a:solidFill>
          <a:ln w="25400" cap="flat" cmpd="sng" algn="ctr">
            <a:solidFill>
              <a:srgbClr val="CA666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8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A2A8D250-FC66-40C4-9704-257BB1760F86}"/>
              </a:ext>
            </a:extLst>
          </p:cNvPr>
          <p:cNvSpPr/>
          <p:nvPr/>
        </p:nvSpPr>
        <p:spPr>
          <a:xfrm>
            <a:off x="2413931" y="4942068"/>
            <a:ext cx="7543800" cy="1556487"/>
          </a:xfrm>
          <a:prstGeom prst="wedgeRoundRectCallout">
            <a:avLst>
              <a:gd name="adj1" fmla="val 45772"/>
              <a:gd name="adj2" fmla="val 86375"/>
              <a:gd name="adj3" fmla="val 16667"/>
            </a:avLst>
          </a:prstGeom>
          <a:solidFill>
            <a:srgbClr val="C9DAF8">
              <a:lumMod val="40000"/>
              <a:lumOff val="60000"/>
            </a:srgbClr>
          </a:solidFill>
          <a:ln w="25400" cap="flat" cmpd="sng" algn="ctr">
            <a:solidFill>
              <a:srgbClr val="CA666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8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E2CEE-37BA-4528-8CDE-6C2AAF3BA6B5}"/>
              </a:ext>
            </a:extLst>
          </p:cNvPr>
          <p:cNvSpPr txBox="1"/>
          <p:nvPr/>
        </p:nvSpPr>
        <p:spPr>
          <a:xfrm>
            <a:off x="1436557" y="1401051"/>
            <a:ext cx="8621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8000" dirty="0">
                <a:solidFill>
                  <a:sysClr val="windowText" lastClr="000000"/>
                </a:solidFill>
                <a:latin typeface="#9Slide07 SVNAppleberry" panose="02040603050506020204" pitchFamily="18" charset="0"/>
                <a:cs typeface="Arial"/>
                <a:sym typeface="Arial"/>
              </a:rPr>
              <a:t>	</a:t>
            </a:r>
            <a:r>
              <a:rPr lang="en-US" sz="6000" b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Where are the ___?</a:t>
            </a:r>
            <a:endParaRPr lang="en-US" sz="8000" b="1" dirty="0">
              <a:solidFill>
                <a:sysClr val="windowText" lastClr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E2CEE-37BA-4528-8CDE-6C2AAF3BA6B5}"/>
              </a:ext>
            </a:extLst>
          </p:cNvPr>
          <p:cNvSpPr txBox="1"/>
          <p:nvPr/>
        </p:nvSpPr>
        <p:spPr>
          <a:xfrm>
            <a:off x="10661409" y="2899532"/>
            <a:ext cx="6224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8000" dirty="0">
                <a:solidFill>
                  <a:sysClr val="windowText" lastClr="000000"/>
                </a:solidFill>
                <a:latin typeface="#9Slide07 SVNAppleberry" panose="02040603050506020204" pitchFamily="18" charset="0"/>
                <a:cs typeface="Arial"/>
                <a:sym typeface="Arial"/>
              </a:rPr>
              <a:t>	</a:t>
            </a:r>
            <a:r>
              <a:rPr lang="en-US" sz="6000" b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They’re ____.</a:t>
            </a:r>
            <a:endParaRPr lang="en-US" sz="8000" b="1" dirty="0">
              <a:solidFill>
                <a:sysClr val="windowText" lastClr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E2CEE-37BA-4528-8CDE-6C2AAF3BA6B5}"/>
              </a:ext>
            </a:extLst>
          </p:cNvPr>
          <p:cNvSpPr txBox="1"/>
          <p:nvPr/>
        </p:nvSpPr>
        <p:spPr>
          <a:xfrm>
            <a:off x="1436557" y="5058593"/>
            <a:ext cx="8797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8000" dirty="0">
                <a:solidFill>
                  <a:sysClr val="windowText" lastClr="000000"/>
                </a:solidFill>
                <a:latin typeface="#9Slide07 SVNAppleberry" panose="02040603050506020204" pitchFamily="18" charset="0"/>
                <a:cs typeface="Arial"/>
                <a:sym typeface="Arial"/>
              </a:rPr>
              <a:t>	</a:t>
            </a:r>
            <a:r>
              <a:rPr lang="en-US" sz="6000" b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Whose ___ is this?</a:t>
            </a:r>
            <a:endParaRPr lang="en-US" sz="8000" b="1" dirty="0">
              <a:solidFill>
                <a:sysClr val="windowText" lastClr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E2CEE-37BA-4528-8CDE-6C2AAF3BA6B5}"/>
              </a:ext>
            </a:extLst>
          </p:cNvPr>
          <p:cNvSpPr txBox="1"/>
          <p:nvPr/>
        </p:nvSpPr>
        <p:spPr>
          <a:xfrm>
            <a:off x="10692301" y="6446158"/>
            <a:ext cx="582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8000" dirty="0">
                <a:solidFill>
                  <a:sysClr val="windowText" lastClr="000000"/>
                </a:solidFill>
                <a:latin typeface="#9Slide07 SVNAppleberry" panose="02040603050506020204" pitchFamily="18" charset="0"/>
                <a:cs typeface="Arial"/>
                <a:sym typeface="Arial"/>
              </a:rPr>
              <a:t>	</a:t>
            </a:r>
            <a:r>
              <a:rPr lang="en-US" sz="6000" b="1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Arial"/>
                <a:sym typeface="Arial"/>
              </a:rPr>
              <a:t>It’s ____.</a:t>
            </a:r>
            <a:endParaRPr lang="en-US" sz="8000" b="1" dirty="0">
              <a:solidFill>
                <a:sysClr val="windowText" lastClr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0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5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B07B941-E6FC-2361-EC14-AC3A1ACF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56"/>
            <a:ext cx="18288000" cy="1027834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V="1">
            <a:off x="11472596" y="0"/>
            <a:ext cx="6815404" cy="4114800"/>
          </a:xfrm>
          <a:custGeom>
            <a:avLst/>
            <a:gdLst/>
            <a:ahLst/>
            <a:cxnLst/>
            <a:rect l="l" t="t" r="r" b="b"/>
            <a:pathLst>
              <a:path w="6815404" h="4114800">
                <a:moveTo>
                  <a:pt x="0" y="4114800"/>
                </a:moveTo>
                <a:lnTo>
                  <a:pt x="6815404" y="4114800"/>
                </a:lnTo>
                <a:lnTo>
                  <a:pt x="681540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467174" y="6172577"/>
            <a:ext cx="5265980" cy="2211711"/>
          </a:xfrm>
          <a:custGeom>
            <a:avLst/>
            <a:gdLst/>
            <a:ahLst/>
            <a:cxnLst/>
            <a:rect l="l" t="t" r="r" b="b"/>
            <a:pathLst>
              <a:path w="5265980" h="2211711">
                <a:moveTo>
                  <a:pt x="0" y="0"/>
                </a:moveTo>
                <a:lnTo>
                  <a:pt x="5265980" y="0"/>
                </a:lnTo>
                <a:lnTo>
                  <a:pt x="5265980" y="2211712"/>
                </a:lnTo>
                <a:lnTo>
                  <a:pt x="0" y="2211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47308" y="2809975"/>
            <a:ext cx="5265980" cy="2211711"/>
          </a:xfrm>
          <a:custGeom>
            <a:avLst/>
            <a:gdLst/>
            <a:ahLst/>
            <a:cxnLst/>
            <a:rect l="l" t="t" r="r" b="b"/>
            <a:pathLst>
              <a:path w="5265980" h="2211711">
                <a:moveTo>
                  <a:pt x="0" y="0"/>
                </a:moveTo>
                <a:lnTo>
                  <a:pt x="5265980" y="0"/>
                </a:lnTo>
                <a:lnTo>
                  <a:pt x="5265980" y="2211712"/>
                </a:lnTo>
                <a:lnTo>
                  <a:pt x="0" y="2211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41424" y="2516910"/>
            <a:ext cx="6323432" cy="4979702"/>
          </a:xfrm>
          <a:custGeom>
            <a:avLst/>
            <a:gdLst/>
            <a:ahLst/>
            <a:cxnLst/>
            <a:rect l="l" t="t" r="r" b="b"/>
            <a:pathLst>
              <a:path w="6323432" h="4979702">
                <a:moveTo>
                  <a:pt x="0" y="0"/>
                </a:moveTo>
                <a:lnTo>
                  <a:pt x="6323432" y="0"/>
                </a:lnTo>
                <a:lnTo>
                  <a:pt x="6323432" y="4979702"/>
                </a:lnTo>
                <a:lnTo>
                  <a:pt x="0" y="49797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29562" y="7574678"/>
            <a:ext cx="2585638" cy="662570"/>
          </a:xfrm>
          <a:custGeom>
            <a:avLst/>
            <a:gdLst/>
            <a:ahLst/>
            <a:cxnLst/>
            <a:rect l="l" t="t" r="r" b="b"/>
            <a:pathLst>
              <a:path w="2585638" h="662570">
                <a:moveTo>
                  <a:pt x="0" y="0"/>
                </a:moveTo>
                <a:lnTo>
                  <a:pt x="2585638" y="0"/>
                </a:lnTo>
                <a:lnTo>
                  <a:pt x="2585638" y="662570"/>
                </a:lnTo>
                <a:lnTo>
                  <a:pt x="0" y="662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7616952"/>
            <a:ext cx="7315200" cy="2670048"/>
          </a:xfrm>
          <a:custGeom>
            <a:avLst/>
            <a:gdLst/>
            <a:ahLst/>
            <a:cxnLst/>
            <a:rect l="l" t="t" r="r" b="b"/>
            <a:pathLst>
              <a:path w="7315200" h="2670048">
                <a:moveTo>
                  <a:pt x="0" y="0"/>
                </a:moveTo>
                <a:lnTo>
                  <a:pt x="7315200" y="0"/>
                </a:lnTo>
                <a:lnTo>
                  <a:pt x="7315200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99169" y="2057400"/>
            <a:ext cx="2025928" cy="202592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8585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6966">
            <a:off x="-4408895" y="777565"/>
            <a:ext cx="7315200" cy="3054096"/>
          </a:xfrm>
          <a:custGeom>
            <a:avLst/>
            <a:gdLst/>
            <a:ahLst/>
            <a:cxnLst/>
            <a:rect l="l" t="t" r="r" b="b"/>
            <a:pathLst>
              <a:path w="7315200" h="3054096">
                <a:moveTo>
                  <a:pt x="0" y="0"/>
                </a:moveTo>
                <a:lnTo>
                  <a:pt x="7315200" y="0"/>
                </a:lnTo>
                <a:lnTo>
                  <a:pt x="7315200" y="3054096"/>
                </a:lnTo>
                <a:lnTo>
                  <a:pt x="0" y="30540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6966">
            <a:off x="14213968" y="6671643"/>
            <a:ext cx="6425887" cy="2682808"/>
          </a:xfrm>
          <a:custGeom>
            <a:avLst/>
            <a:gdLst/>
            <a:ahLst/>
            <a:cxnLst/>
            <a:rect l="l" t="t" r="r" b="b"/>
            <a:pathLst>
              <a:path w="6425887" h="2682808">
                <a:moveTo>
                  <a:pt x="0" y="0"/>
                </a:moveTo>
                <a:lnTo>
                  <a:pt x="6425887" y="0"/>
                </a:lnTo>
                <a:lnTo>
                  <a:pt x="6425887" y="2682808"/>
                </a:lnTo>
                <a:lnTo>
                  <a:pt x="0" y="26828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187702" y="2254218"/>
            <a:ext cx="11528596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FFFFFF"/>
                </a:solidFill>
                <a:latin typeface="Ravie" panose="04040805050809020602" pitchFamily="82" charset="0"/>
              </a:rPr>
              <a:t>Pass </a:t>
            </a:r>
          </a:p>
          <a:p>
            <a:r>
              <a:rPr lang="en-US" sz="11500" dirty="0">
                <a:solidFill>
                  <a:srgbClr val="FFFFFF"/>
                </a:solidFill>
                <a:latin typeface="Ravie" panose="04040805050809020602" pitchFamily="82" charset="0"/>
              </a:rPr>
              <a:t>the </a:t>
            </a:r>
          </a:p>
          <a:p>
            <a:r>
              <a:rPr lang="en-US" sz="11500" dirty="0">
                <a:solidFill>
                  <a:srgbClr val="FFFFFF"/>
                </a:solidFill>
                <a:latin typeface="Ravie" panose="04040805050809020602" pitchFamily="82" charset="0"/>
              </a:rPr>
              <a:t>balls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16" name="happy-logoversion-3-13398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880026-517A-96F0-1543-7D1CE90F0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56"/>
            <a:ext cx="18288000" cy="1027834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442675" y="6087108"/>
            <a:ext cx="3991838" cy="1022909"/>
          </a:xfrm>
          <a:custGeom>
            <a:avLst/>
            <a:gdLst/>
            <a:ahLst/>
            <a:cxnLst/>
            <a:rect l="l" t="t" r="r" b="b"/>
            <a:pathLst>
              <a:path w="3991838" h="1022909">
                <a:moveTo>
                  <a:pt x="0" y="0"/>
                </a:moveTo>
                <a:lnTo>
                  <a:pt x="3991838" y="0"/>
                </a:lnTo>
                <a:lnTo>
                  <a:pt x="3991838" y="1022908"/>
                </a:lnTo>
                <a:lnTo>
                  <a:pt x="0" y="1022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0" y="0"/>
            <a:ext cx="4459439" cy="3907583"/>
          </a:xfrm>
          <a:custGeom>
            <a:avLst/>
            <a:gdLst/>
            <a:ahLst/>
            <a:cxnLst/>
            <a:rect l="l" t="t" r="r" b="b"/>
            <a:pathLst>
              <a:path w="4459439" h="3907583">
                <a:moveTo>
                  <a:pt x="0" y="3907583"/>
                </a:moveTo>
                <a:lnTo>
                  <a:pt x="4459439" y="3907583"/>
                </a:lnTo>
                <a:lnTo>
                  <a:pt x="4459439" y="0"/>
                </a:lnTo>
                <a:lnTo>
                  <a:pt x="0" y="0"/>
                </a:lnTo>
                <a:lnTo>
                  <a:pt x="0" y="390758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38897" y="2010469"/>
            <a:ext cx="6266063" cy="626606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6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84405">
            <a:off x="-1464143" y="8778007"/>
            <a:ext cx="4656693" cy="1944169"/>
          </a:xfrm>
          <a:custGeom>
            <a:avLst/>
            <a:gdLst/>
            <a:ahLst/>
            <a:cxnLst/>
            <a:rect l="l" t="t" r="r" b="b"/>
            <a:pathLst>
              <a:path w="4656693" h="1944169">
                <a:moveTo>
                  <a:pt x="0" y="0"/>
                </a:moveTo>
                <a:lnTo>
                  <a:pt x="4656692" y="0"/>
                </a:lnTo>
                <a:lnTo>
                  <a:pt x="4656692" y="1944169"/>
                </a:lnTo>
                <a:lnTo>
                  <a:pt x="0" y="1944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84405">
            <a:off x="14435670" y="56615"/>
            <a:ext cx="4656693" cy="1944169"/>
          </a:xfrm>
          <a:custGeom>
            <a:avLst/>
            <a:gdLst/>
            <a:ahLst/>
            <a:cxnLst/>
            <a:rect l="l" t="t" r="r" b="b"/>
            <a:pathLst>
              <a:path w="4656693" h="1944169">
                <a:moveTo>
                  <a:pt x="0" y="0"/>
                </a:moveTo>
                <a:lnTo>
                  <a:pt x="4656692" y="0"/>
                </a:lnTo>
                <a:lnTo>
                  <a:pt x="4656692" y="1944170"/>
                </a:lnTo>
                <a:lnTo>
                  <a:pt x="0" y="1944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26637" y="6172200"/>
            <a:ext cx="7161363" cy="4114800"/>
          </a:xfrm>
          <a:custGeom>
            <a:avLst/>
            <a:gdLst/>
            <a:ahLst/>
            <a:cxnLst/>
            <a:rect l="l" t="t" r="r" b="b"/>
            <a:pathLst>
              <a:path w="7161363" h="4114800">
                <a:moveTo>
                  <a:pt x="0" y="0"/>
                </a:moveTo>
                <a:lnTo>
                  <a:pt x="7161363" y="0"/>
                </a:lnTo>
                <a:lnTo>
                  <a:pt x="7161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2732" y="2502260"/>
            <a:ext cx="1938016" cy="852727"/>
          </a:xfrm>
          <a:custGeom>
            <a:avLst/>
            <a:gdLst/>
            <a:ahLst/>
            <a:cxnLst/>
            <a:rect l="l" t="t" r="r" b="b"/>
            <a:pathLst>
              <a:path w="1938016" h="852727">
                <a:moveTo>
                  <a:pt x="0" y="0"/>
                </a:moveTo>
                <a:lnTo>
                  <a:pt x="1938016" y="0"/>
                </a:lnTo>
                <a:lnTo>
                  <a:pt x="1938016" y="852727"/>
                </a:lnTo>
                <a:lnTo>
                  <a:pt x="0" y="852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13108" y="6172200"/>
            <a:ext cx="1938016" cy="852727"/>
          </a:xfrm>
          <a:custGeom>
            <a:avLst/>
            <a:gdLst/>
            <a:ahLst/>
            <a:cxnLst/>
            <a:rect l="l" t="t" r="r" b="b"/>
            <a:pathLst>
              <a:path w="1938016" h="852727">
                <a:moveTo>
                  <a:pt x="0" y="0"/>
                </a:moveTo>
                <a:lnTo>
                  <a:pt x="1938016" y="0"/>
                </a:lnTo>
                <a:lnTo>
                  <a:pt x="1938016" y="852727"/>
                </a:lnTo>
                <a:lnTo>
                  <a:pt x="0" y="852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601200" y="3467100"/>
            <a:ext cx="8106406" cy="2365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80"/>
              </a:lnSpc>
            </a:pPr>
            <a:r>
              <a:rPr lang="en-US" sz="9000" dirty="0">
                <a:solidFill>
                  <a:srgbClr val="FFFFFF"/>
                </a:solidFill>
                <a:latin typeface="Abadi" panose="020B0604020104020204" pitchFamily="34" charset="0"/>
              </a:rPr>
              <a:t>Listen, sing and pass the balls. </a:t>
            </a:r>
          </a:p>
        </p:txBody>
      </p:sp>
      <p:pic>
        <p:nvPicPr>
          <p:cNvPr id="15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7FE0AEF7-1526-F837-01C2-47F6CAFB5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938.1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3066" y="3039233"/>
            <a:ext cx="4208533" cy="4208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D4103C-7A44-1C19-0D59-28063A727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6"/>
            <a:ext cx="18288000" cy="1027834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>
            <a:off x="12557853" y="5265958"/>
            <a:ext cx="5730147" cy="5021042"/>
          </a:xfrm>
          <a:custGeom>
            <a:avLst/>
            <a:gdLst/>
            <a:ahLst/>
            <a:cxnLst/>
            <a:rect l="l" t="t" r="r" b="b"/>
            <a:pathLst>
              <a:path w="5730147" h="5021042">
                <a:moveTo>
                  <a:pt x="5730147" y="0"/>
                </a:moveTo>
                <a:lnTo>
                  <a:pt x="0" y="0"/>
                </a:lnTo>
                <a:lnTo>
                  <a:pt x="0" y="5021042"/>
                </a:lnTo>
                <a:lnTo>
                  <a:pt x="5730147" y="5021042"/>
                </a:lnTo>
                <a:lnTo>
                  <a:pt x="5730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700903" y="1583060"/>
            <a:ext cx="1027430" cy="102743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45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3056748" y="1834750"/>
            <a:ext cx="315741" cy="524051"/>
          </a:xfrm>
          <a:custGeom>
            <a:avLst/>
            <a:gdLst/>
            <a:ahLst/>
            <a:cxnLst/>
            <a:rect l="l" t="t" r="r" b="b"/>
            <a:pathLst>
              <a:path w="315741" h="524051">
                <a:moveTo>
                  <a:pt x="0" y="0"/>
                </a:moveTo>
                <a:lnTo>
                  <a:pt x="315740" y="0"/>
                </a:lnTo>
                <a:lnTo>
                  <a:pt x="315740" y="524051"/>
                </a:lnTo>
                <a:lnTo>
                  <a:pt x="0" y="524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 flipV="1">
            <a:off x="14184772" y="-1718949"/>
            <a:ext cx="5963411" cy="5963411"/>
          </a:xfrm>
          <a:custGeom>
            <a:avLst/>
            <a:gdLst/>
            <a:ahLst/>
            <a:cxnLst/>
            <a:rect l="l" t="t" r="r" b="b"/>
            <a:pathLst>
              <a:path w="5963411" h="5963411">
                <a:moveTo>
                  <a:pt x="5963411" y="5963411"/>
                </a:moveTo>
                <a:lnTo>
                  <a:pt x="0" y="5963411"/>
                </a:lnTo>
                <a:lnTo>
                  <a:pt x="0" y="0"/>
                </a:lnTo>
                <a:lnTo>
                  <a:pt x="5963411" y="0"/>
                </a:lnTo>
                <a:lnTo>
                  <a:pt x="5963411" y="596341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V="1">
            <a:off x="0" y="0"/>
            <a:ext cx="5283373" cy="2694520"/>
          </a:xfrm>
          <a:custGeom>
            <a:avLst/>
            <a:gdLst/>
            <a:ahLst/>
            <a:cxnLst/>
            <a:rect l="l" t="t" r="r" b="b"/>
            <a:pathLst>
              <a:path w="5283373" h="2694520">
                <a:moveTo>
                  <a:pt x="0" y="2694520"/>
                </a:moveTo>
                <a:lnTo>
                  <a:pt x="5283373" y="2694520"/>
                </a:lnTo>
                <a:lnTo>
                  <a:pt x="5283373" y="0"/>
                </a:lnTo>
                <a:lnTo>
                  <a:pt x="0" y="0"/>
                </a:lnTo>
                <a:lnTo>
                  <a:pt x="0" y="269452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0015594" flipH="1" flipV="1">
            <a:off x="15582463" y="5767434"/>
            <a:ext cx="4656693" cy="1944169"/>
          </a:xfrm>
          <a:custGeom>
            <a:avLst/>
            <a:gdLst/>
            <a:ahLst/>
            <a:cxnLst/>
            <a:rect l="l" t="t" r="r" b="b"/>
            <a:pathLst>
              <a:path w="4656693" h="1944169">
                <a:moveTo>
                  <a:pt x="4656693" y="1944169"/>
                </a:moveTo>
                <a:lnTo>
                  <a:pt x="0" y="1944169"/>
                </a:lnTo>
                <a:lnTo>
                  <a:pt x="0" y="0"/>
                </a:lnTo>
                <a:lnTo>
                  <a:pt x="4656693" y="0"/>
                </a:lnTo>
                <a:lnTo>
                  <a:pt x="4656693" y="1944169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0015594" flipH="1" flipV="1">
            <a:off x="-1797833" y="2275502"/>
            <a:ext cx="4656693" cy="1944169"/>
          </a:xfrm>
          <a:custGeom>
            <a:avLst/>
            <a:gdLst/>
            <a:ahLst/>
            <a:cxnLst/>
            <a:rect l="l" t="t" r="r" b="b"/>
            <a:pathLst>
              <a:path w="4656693" h="1944169">
                <a:moveTo>
                  <a:pt x="4656693" y="1944169"/>
                </a:moveTo>
                <a:lnTo>
                  <a:pt x="0" y="1944169"/>
                </a:lnTo>
                <a:lnTo>
                  <a:pt x="0" y="0"/>
                </a:lnTo>
                <a:lnTo>
                  <a:pt x="4656693" y="0"/>
                </a:lnTo>
                <a:lnTo>
                  <a:pt x="4656693" y="1944169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C118F024-71AE-527C-234B-206B1128783B}"/>
              </a:ext>
            </a:extLst>
          </p:cNvPr>
          <p:cNvGrpSpPr/>
          <p:nvPr/>
        </p:nvGrpSpPr>
        <p:grpSpPr>
          <a:xfrm>
            <a:off x="2138897" y="2010469"/>
            <a:ext cx="6266063" cy="6266063"/>
            <a:chOff x="0" y="0"/>
            <a:chExt cx="812800" cy="81280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A3DFD49-E410-8AF7-332F-DC3C2CA22F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6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9C1B1BEF-A448-CC9E-E850-3AB9F7B4BAC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296D2623-5182-4B58-DC0B-403D76F923F2}"/>
              </a:ext>
            </a:extLst>
          </p:cNvPr>
          <p:cNvSpPr txBox="1"/>
          <p:nvPr/>
        </p:nvSpPr>
        <p:spPr>
          <a:xfrm>
            <a:off x="9070704" y="4070928"/>
            <a:ext cx="8106406" cy="2365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80"/>
              </a:lnSpc>
            </a:pPr>
            <a:r>
              <a:rPr lang="en-US" sz="9000" dirty="0">
                <a:solidFill>
                  <a:srgbClr val="FFFFFF"/>
                </a:solidFill>
                <a:latin typeface="Abadi" panose="020B0604020104020204" pitchFamily="34" charset="0"/>
              </a:rPr>
              <a:t>Listen, sing and pass the balls. </a:t>
            </a:r>
          </a:p>
        </p:txBody>
      </p:sp>
      <p:pic>
        <p:nvPicPr>
          <p:cNvPr id="24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55B70C05-E453-82A3-B32D-8240031D05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300" end="41313.1562"/>
                </p14:media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3066" y="3039233"/>
            <a:ext cx="4208533" cy="420853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-1482025" y="6477596"/>
            <a:ext cx="5021450" cy="5021450"/>
          </a:xfrm>
          <a:custGeom>
            <a:avLst/>
            <a:gdLst/>
            <a:ahLst/>
            <a:cxnLst/>
            <a:rect l="l" t="t" r="r" b="b"/>
            <a:pathLst>
              <a:path w="5021450" h="5021450">
                <a:moveTo>
                  <a:pt x="0" y="0"/>
                </a:moveTo>
                <a:lnTo>
                  <a:pt x="5021450" y="0"/>
                </a:lnTo>
                <a:lnTo>
                  <a:pt x="5021450" y="5021450"/>
                </a:lnTo>
                <a:lnTo>
                  <a:pt x="0" y="5021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99042D-EB38-D6D3-F181-CB49D8B8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6"/>
            <a:ext cx="18288000" cy="1027834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H="1" flipV="1">
            <a:off x="11744208" y="0"/>
            <a:ext cx="6543792" cy="5333191"/>
          </a:xfrm>
          <a:custGeom>
            <a:avLst/>
            <a:gdLst/>
            <a:ahLst/>
            <a:cxnLst/>
            <a:rect l="l" t="t" r="r" b="b"/>
            <a:pathLst>
              <a:path w="6543792" h="5333191">
                <a:moveTo>
                  <a:pt x="6543792" y="5333191"/>
                </a:moveTo>
                <a:lnTo>
                  <a:pt x="0" y="5333191"/>
                </a:lnTo>
                <a:lnTo>
                  <a:pt x="0" y="0"/>
                </a:lnTo>
                <a:lnTo>
                  <a:pt x="6543792" y="0"/>
                </a:lnTo>
                <a:lnTo>
                  <a:pt x="6543792" y="533319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0" y="6172200"/>
            <a:ext cx="6815404" cy="4114800"/>
          </a:xfrm>
          <a:custGeom>
            <a:avLst/>
            <a:gdLst/>
            <a:ahLst/>
            <a:cxnLst/>
            <a:rect l="l" t="t" r="r" b="b"/>
            <a:pathLst>
              <a:path w="6815404" h="4114800">
                <a:moveTo>
                  <a:pt x="6815404" y="0"/>
                </a:moveTo>
                <a:lnTo>
                  <a:pt x="0" y="0"/>
                </a:lnTo>
                <a:lnTo>
                  <a:pt x="0" y="4114800"/>
                </a:lnTo>
                <a:lnTo>
                  <a:pt x="6815404" y="4114800"/>
                </a:lnTo>
                <a:lnTo>
                  <a:pt x="681540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914911" y="7920432"/>
            <a:ext cx="8688779" cy="3649287"/>
          </a:xfrm>
          <a:custGeom>
            <a:avLst/>
            <a:gdLst/>
            <a:ahLst/>
            <a:cxnLst/>
            <a:rect l="l" t="t" r="r" b="b"/>
            <a:pathLst>
              <a:path w="8688779" h="3649287">
                <a:moveTo>
                  <a:pt x="0" y="0"/>
                </a:moveTo>
                <a:lnTo>
                  <a:pt x="8688778" y="0"/>
                </a:lnTo>
                <a:lnTo>
                  <a:pt x="8688778" y="3649287"/>
                </a:lnTo>
                <a:lnTo>
                  <a:pt x="0" y="3649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21707" y="-337627"/>
            <a:ext cx="5702446" cy="2395027"/>
          </a:xfrm>
          <a:custGeom>
            <a:avLst/>
            <a:gdLst/>
            <a:ahLst/>
            <a:cxnLst/>
            <a:rect l="l" t="t" r="r" b="b"/>
            <a:pathLst>
              <a:path w="5702446" h="2395027">
                <a:moveTo>
                  <a:pt x="0" y="0"/>
                </a:moveTo>
                <a:lnTo>
                  <a:pt x="5702446" y="0"/>
                </a:lnTo>
                <a:lnTo>
                  <a:pt x="5702446" y="2395027"/>
                </a:lnTo>
                <a:lnTo>
                  <a:pt x="0" y="23950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6966">
            <a:off x="4111845" y="8527547"/>
            <a:ext cx="5407117" cy="2257471"/>
          </a:xfrm>
          <a:custGeom>
            <a:avLst/>
            <a:gdLst/>
            <a:ahLst/>
            <a:cxnLst/>
            <a:rect l="l" t="t" r="r" b="b"/>
            <a:pathLst>
              <a:path w="5407117" h="2257471">
                <a:moveTo>
                  <a:pt x="0" y="0"/>
                </a:moveTo>
                <a:lnTo>
                  <a:pt x="5407117" y="0"/>
                </a:lnTo>
                <a:lnTo>
                  <a:pt x="5407117" y="2257471"/>
                </a:lnTo>
                <a:lnTo>
                  <a:pt x="0" y="2257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6966">
            <a:off x="9611310" y="-984773"/>
            <a:ext cx="5407117" cy="2257471"/>
          </a:xfrm>
          <a:custGeom>
            <a:avLst/>
            <a:gdLst/>
            <a:ahLst/>
            <a:cxnLst/>
            <a:rect l="l" t="t" r="r" b="b"/>
            <a:pathLst>
              <a:path w="5407117" h="2257471">
                <a:moveTo>
                  <a:pt x="0" y="0"/>
                </a:moveTo>
                <a:lnTo>
                  <a:pt x="5407117" y="0"/>
                </a:lnTo>
                <a:lnTo>
                  <a:pt x="5407117" y="2257472"/>
                </a:lnTo>
                <a:lnTo>
                  <a:pt x="0" y="22574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CDF73CD3-0166-0035-4AE9-38BCD3C59915}"/>
              </a:ext>
            </a:extLst>
          </p:cNvPr>
          <p:cNvGrpSpPr/>
          <p:nvPr/>
        </p:nvGrpSpPr>
        <p:grpSpPr>
          <a:xfrm>
            <a:off x="1720625" y="1756450"/>
            <a:ext cx="6266063" cy="6266063"/>
            <a:chOff x="0" y="0"/>
            <a:chExt cx="812800" cy="8128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356DFA5-A4A3-D18A-1FCC-B47CD1C985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68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BD54BCD2-EE78-8886-58E9-1012583E30B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BEA29A63-49E2-BBBF-2EED-C97D774B3C5D}"/>
              </a:ext>
            </a:extLst>
          </p:cNvPr>
          <p:cNvSpPr txBox="1"/>
          <p:nvPr/>
        </p:nvSpPr>
        <p:spPr>
          <a:xfrm>
            <a:off x="9202470" y="3848820"/>
            <a:ext cx="8106406" cy="2365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80"/>
              </a:lnSpc>
            </a:pPr>
            <a:r>
              <a:rPr lang="en-US" sz="9000" dirty="0">
                <a:solidFill>
                  <a:srgbClr val="FFFFFF"/>
                </a:solidFill>
                <a:latin typeface="Abadi" panose="020B0604020104020204" pitchFamily="34" charset="0"/>
              </a:rPr>
              <a:t>Listen, sing and pass the balls. </a:t>
            </a:r>
          </a:p>
        </p:txBody>
      </p:sp>
      <p:pic>
        <p:nvPicPr>
          <p:cNvPr id="17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AB4CF830-EBD2-5028-DB47-A971ED6987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750" end="4610.1562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44794" y="2785214"/>
            <a:ext cx="4208533" cy="42085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018222" y="5629804"/>
            <a:ext cx="2025928" cy="202592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8585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7161C7-3DFD-8005-9771-0A79A6D97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56"/>
            <a:ext cx="18288000" cy="1027834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49573" y="4204627"/>
            <a:ext cx="13552627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FF"/>
                </a:solidFill>
                <a:latin typeface="Ravie" panose="04040805050809020602" pitchFamily="82" charset="0"/>
              </a:rPr>
              <a:t>Good job!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009095" y="2417867"/>
            <a:ext cx="1196828" cy="119682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454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542239" y="5984855"/>
            <a:ext cx="6841149" cy="4934178"/>
          </a:xfrm>
          <a:custGeom>
            <a:avLst/>
            <a:gdLst/>
            <a:ahLst/>
            <a:cxnLst/>
            <a:rect l="l" t="t" r="r" b="b"/>
            <a:pathLst>
              <a:path w="6841149" h="4934178">
                <a:moveTo>
                  <a:pt x="0" y="0"/>
                </a:moveTo>
                <a:lnTo>
                  <a:pt x="6841149" y="0"/>
                </a:lnTo>
                <a:lnTo>
                  <a:pt x="6841149" y="4934178"/>
                </a:lnTo>
                <a:lnTo>
                  <a:pt x="0" y="4934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561359" flipV="1">
            <a:off x="-2058202" y="-49223"/>
            <a:ext cx="6841149" cy="4934178"/>
          </a:xfrm>
          <a:custGeom>
            <a:avLst/>
            <a:gdLst/>
            <a:ahLst/>
            <a:cxnLst/>
            <a:rect l="l" t="t" r="r" b="b"/>
            <a:pathLst>
              <a:path w="6841149" h="4934178">
                <a:moveTo>
                  <a:pt x="0" y="4934179"/>
                </a:moveTo>
                <a:lnTo>
                  <a:pt x="6841148" y="4934179"/>
                </a:lnTo>
                <a:lnTo>
                  <a:pt x="6841148" y="0"/>
                </a:lnTo>
                <a:lnTo>
                  <a:pt x="0" y="0"/>
                </a:lnTo>
                <a:lnTo>
                  <a:pt x="0" y="493417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341305">
            <a:off x="12691976" y="-1227524"/>
            <a:ext cx="6571619" cy="2743651"/>
          </a:xfrm>
          <a:custGeom>
            <a:avLst/>
            <a:gdLst/>
            <a:ahLst/>
            <a:cxnLst/>
            <a:rect l="l" t="t" r="r" b="b"/>
            <a:pathLst>
              <a:path w="6571619" h="2743651">
                <a:moveTo>
                  <a:pt x="0" y="0"/>
                </a:moveTo>
                <a:lnTo>
                  <a:pt x="6571619" y="0"/>
                </a:lnTo>
                <a:lnTo>
                  <a:pt x="6571619" y="2743651"/>
                </a:lnTo>
                <a:lnTo>
                  <a:pt x="0" y="2743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41305">
            <a:off x="-877347" y="7886475"/>
            <a:ext cx="6571619" cy="2743651"/>
          </a:xfrm>
          <a:custGeom>
            <a:avLst/>
            <a:gdLst/>
            <a:ahLst/>
            <a:cxnLst/>
            <a:rect l="l" t="t" r="r" b="b"/>
            <a:pathLst>
              <a:path w="6571619" h="2743651">
                <a:moveTo>
                  <a:pt x="0" y="0"/>
                </a:moveTo>
                <a:lnTo>
                  <a:pt x="6571618" y="0"/>
                </a:lnTo>
                <a:lnTo>
                  <a:pt x="6571618" y="2743650"/>
                </a:lnTo>
                <a:lnTo>
                  <a:pt x="0" y="2743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95F1542-2EF6-75F6-3221-6B49ABCDF469}"/>
              </a:ext>
            </a:extLst>
          </p:cNvPr>
          <p:cNvSpPr/>
          <p:nvPr/>
        </p:nvSpPr>
        <p:spPr>
          <a:xfrm>
            <a:off x="-12221" y="144301"/>
            <a:ext cx="6323432" cy="4979702"/>
          </a:xfrm>
          <a:custGeom>
            <a:avLst/>
            <a:gdLst/>
            <a:ahLst/>
            <a:cxnLst/>
            <a:rect l="l" t="t" r="r" b="b"/>
            <a:pathLst>
              <a:path w="6323432" h="4979702">
                <a:moveTo>
                  <a:pt x="0" y="0"/>
                </a:moveTo>
                <a:lnTo>
                  <a:pt x="6323432" y="0"/>
                </a:lnTo>
                <a:lnTo>
                  <a:pt x="6323432" y="4979702"/>
                </a:lnTo>
                <a:lnTo>
                  <a:pt x="0" y="49797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304800" y="-190500"/>
            <a:ext cx="18897600" cy="10477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73440" y="1708319"/>
            <a:ext cx="3706257" cy="5450379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44069" y="7390387"/>
            <a:ext cx="14599862" cy="3181553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81789" y="2298350"/>
            <a:ext cx="10011251" cy="403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91D206-BB1F-FA5A-BC2E-7B6439C5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387763" y="6117782"/>
            <a:ext cx="21063526" cy="5181009"/>
            <a:chOff x="0" y="0"/>
            <a:chExt cx="28084702" cy="6908011"/>
          </a:xfrm>
        </p:grpSpPr>
        <p:sp>
          <p:nvSpPr>
            <p:cNvPr id="3" name="Freeform 3"/>
            <p:cNvSpPr/>
            <p:nvPr/>
          </p:nvSpPr>
          <p:spPr>
            <a:xfrm>
              <a:off x="9646699" y="1522780"/>
              <a:ext cx="8833571" cy="5385232"/>
            </a:xfrm>
            <a:custGeom>
              <a:avLst/>
              <a:gdLst/>
              <a:ahLst/>
              <a:cxnLst/>
              <a:rect l="l" t="t" r="r" b="b"/>
              <a:pathLst>
                <a:path w="8833571" h="5385232">
                  <a:moveTo>
                    <a:pt x="0" y="0"/>
                  </a:moveTo>
                  <a:lnTo>
                    <a:pt x="8833571" y="0"/>
                  </a:lnTo>
                  <a:lnTo>
                    <a:pt x="8833571" y="5385231"/>
                  </a:lnTo>
                  <a:lnTo>
                    <a:pt x="0" y="5385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633408">
              <a:off x="418762" y="761390"/>
              <a:ext cx="8809175" cy="5385232"/>
            </a:xfrm>
            <a:custGeom>
              <a:avLst/>
              <a:gdLst/>
              <a:ahLst/>
              <a:cxnLst/>
              <a:rect l="l" t="t" r="r" b="b"/>
              <a:pathLst>
                <a:path w="8809175" h="5385232">
                  <a:moveTo>
                    <a:pt x="0" y="0"/>
                  </a:moveTo>
                  <a:lnTo>
                    <a:pt x="8809175" y="0"/>
                  </a:lnTo>
                  <a:lnTo>
                    <a:pt x="8809175" y="5385232"/>
                  </a:lnTo>
                  <a:lnTo>
                    <a:pt x="0" y="538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94501">
              <a:off x="18877898" y="805032"/>
              <a:ext cx="8809175" cy="5385232"/>
            </a:xfrm>
            <a:custGeom>
              <a:avLst/>
              <a:gdLst/>
              <a:ahLst/>
              <a:cxnLst/>
              <a:rect l="l" t="t" r="r" b="b"/>
              <a:pathLst>
                <a:path w="8809175" h="5385232">
                  <a:moveTo>
                    <a:pt x="0" y="0"/>
                  </a:moveTo>
                  <a:lnTo>
                    <a:pt x="8809176" y="0"/>
                  </a:lnTo>
                  <a:lnTo>
                    <a:pt x="8809176" y="5385232"/>
                  </a:lnTo>
                  <a:lnTo>
                    <a:pt x="0" y="5385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11138" y="4358921"/>
            <a:ext cx="14210057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27"/>
              </a:lnSpc>
            </a:pPr>
            <a:r>
              <a:rPr lang="en-US" sz="12305" dirty="0">
                <a:solidFill>
                  <a:srgbClr val="464D70"/>
                </a:solidFill>
                <a:latin typeface="Modern Love" panose="04090805081005020601" pitchFamily="82" charset="0"/>
              </a:rPr>
              <a:t>FLOWER PICKING!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9351" y="1078058"/>
            <a:ext cx="11829298" cy="160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r>
              <a:rPr lang="en-US" sz="16600" u="sng" spc="1192" dirty="0">
                <a:solidFill>
                  <a:srgbClr val="464D70"/>
                </a:solidFill>
                <a:latin typeface="Rastanty Cortez" panose="02000506000000020003" pitchFamily="2" charset="0"/>
              </a:rPr>
              <a:t>Game</a:t>
            </a:r>
          </a:p>
        </p:txBody>
      </p:sp>
      <p:sp>
        <p:nvSpPr>
          <p:cNvPr id="8" name="Freeform 8"/>
          <p:cNvSpPr/>
          <p:nvPr/>
        </p:nvSpPr>
        <p:spPr>
          <a:xfrm rot="9061925" flipH="1">
            <a:off x="-164565" y="-347013"/>
            <a:ext cx="2782036" cy="2746629"/>
          </a:xfrm>
          <a:custGeom>
            <a:avLst/>
            <a:gdLst/>
            <a:ahLst/>
            <a:cxnLst/>
            <a:rect l="l" t="t" r="r" b="b"/>
            <a:pathLst>
              <a:path w="2782036" h="2746629">
                <a:moveTo>
                  <a:pt x="2782037" y="0"/>
                </a:moveTo>
                <a:lnTo>
                  <a:pt x="0" y="0"/>
                </a:lnTo>
                <a:lnTo>
                  <a:pt x="0" y="2746629"/>
                </a:lnTo>
                <a:lnTo>
                  <a:pt x="2782037" y="2746629"/>
                </a:lnTo>
                <a:lnTo>
                  <a:pt x="27820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58200" y="2929465"/>
            <a:ext cx="1087305" cy="1184194"/>
          </a:xfrm>
          <a:custGeom>
            <a:avLst/>
            <a:gdLst/>
            <a:ahLst/>
            <a:cxnLst/>
            <a:rect l="l" t="t" r="r" b="b"/>
            <a:pathLst>
              <a:path w="1087305" h="1184194">
                <a:moveTo>
                  <a:pt x="0" y="0"/>
                </a:moveTo>
                <a:lnTo>
                  <a:pt x="1087306" y="0"/>
                </a:lnTo>
                <a:lnTo>
                  <a:pt x="1087306" y="1184193"/>
                </a:lnTo>
                <a:lnTo>
                  <a:pt x="0" y="1184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326899">
            <a:off x="15631864" y="-298951"/>
            <a:ext cx="2782036" cy="2746629"/>
          </a:xfrm>
          <a:custGeom>
            <a:avLst/>
            <a:gdLst/>
            <a:ahLst/>
            <a:cxnLst/>
            <a:rect l="l" t="t" r="r" b="b"/>
            <a:pathLst>
              <a:path w="2782036" h="2746629">
                <a:moveTo>
                  <a:pt x="0" y="0"/>
                </a:moveTo>
                <a:lnTo>
                  <a:pt x="2782036" y="0"/>
                </a:lnTo>
                <a:lnTo>
                  <a:pt x="2782036" y="2746629"/>
                </a:lnTo>
                <a:lnTo>
                  <a:pt x="0" y="2746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12" name="happy-logoversion-3-13398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91D206-BB1F-FA5A-BC2E-7B6439C55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832" y="0"/>
            <a:ext cx="18343663" cy="128566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5220" y="1386242"/>
            <a:ext cx="3018472" cy="1440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endParaRPr lang="en-US" sz="11500" u="sng" spc="1192" dirty="0">
              <a:solidFill>
                <a:srgbClr val="464D70"/>
              </a:solidFill>
              <a:latin typeface="Rastanty Cortez" panose="02000506000000020003" pitchFamily="2" charset="0"/>
            </a:endParaRPr>
          </a:p>
        </p:txBody>
      </p:sp>
      <p:sp>
        <p:nvSpPr>
          <p:cNvPr id="11" name="Freeform 1">
            <a:extLst>
              <a:ext uri="{FF2B5EF4-FFF2-40B4-BE49-F238E27FC236}">
                <a16:creationId xmlns:a16="http://schemas.microsoft.com/office/drawing/2014/main" id="{2B3560D5-08FC-4278-8BB5-BD0A85EB5AB7}"/>
              </a:ext>
            </a:extLst>
          </p:cNvPr>
          <p:cNvSpPr/>
          <p:nvPr/>
        </p:nvSpPr>
        <p:spPr>
          <a:xfrm>
            <a:off x="152400" y="55714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32D1F7A2-F701-3131-8DD5-93C091FD72C1}"/>
              </a:ext>
            </a:extLst>
          </p:cNvPr>
          <p:cNvSpPr/>
          <p:nvPr/>
        </p:nvSpPr>
        <p:spPr>
          <a:xfrm>
            <a:off x="3113904" y="56095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940DC77-2E33-B295-E2C3-B38137FB669E}"/>
              </a:ext>
            </a:extLst>
          </p:cNvPr>
          <p:cNvSpPr/>
          <p:nvPr/>
        </p:nvSpPr>
        <p:spPr>
          <a:xfrm>
            <a:off x="6075408" y="56095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3E9F082E-8182-B766-54CA-CEA8F777720B}"/>
              </a:ext>
            </a:extLst>
          </p:cNvPr>
          <p:cNvSpPr/>
          <p:nvPr/>
        </p:nvSpPr>
        <p:spPr>
          <a:xfrm>
            <a:off x="8971842" y="562862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C8D78AFD-841B-43EC-9086-792CBC9F0416}"/>
              </a:ext>
            </a:extLst>
          </p:cNvPr>
          <p:cNvSpPr/>
          <p:nvPr/>
        </p:nvSpPr>
        <p:spPr>
          <a:xfrm>
            <a:off x="11868276" y="5647677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DD2DDA1-C486-A0ED-F88F-6902E08E2D2F}"/>
              </a:ext>
            </a:extLst>
          </p:cNvPr>
          <p:cNvSpPr/>
          <p:nvPr/>
        </p:nvSpPr>
        <p:spPr>
          <a:xfrm>
            <a:off x="14829780" y="5638899"/>
            <a:ext cx="3195497" cy="4856248"/>
          </a:xfrm>
          <a:custGeom>
            <a:avLst/>
            <a:gdLst/>
            <a:ahLst/>
            <a:cxnLst/>
            <a:rect l="l" t="t" r="r" b="b"/>
            <a:pathLst>
              <a:path w="1415049" h="2809031">
                <a:moveTo>
                  <a:pt x="0" y="0"/>
                </a:moveTo>
                <a:lnTo>
                  <a:pt x="1415050" y="0"/>
                </a:lnTo>
                <a:lnTo>
                  <a:pt x="1415050" y="2809030"/>
                </a:lnTo>
                <a:lnTo>
                  <a:pt x="0" y="280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Graphic 18" descr="Badge 1 with solid fill">
            <a:hlinkClick r:id="rId10" action="ppaction://hlinksldjump"/>
            <a:extLst>
              <a:ext uri="{FF2B5EF4-FFF2-40B4-BE49-F238E27FC236}">
                <a16:creationId xmlns:a16="http://schemas.microsoft.com/office/drawing/2014/main" id="{AAF18E2F-3D55-BD5B-5D55-404895CE7F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47800" y="4237094"/>
            <a:ext cx="1224088" cy="1224088"/>
          </a:xfrm>
          <a:prstGeom prst="rect">
            <a:avLst/>
          </a:prstGeom>
        </p:spPr>
      </p:pic>
      <p:pic>
        <p:nvPicPr>
          <p:cNvPr id="21" name="Graphic 20" descr="Badge with solid fill">
            <a:hlinkClick r:id="rId13" action="ppaction://hlinksldjump"/>
            <a:extLst>
              <a:ext uri="{FF2B5EF4-FFF2-40B4-BE49-F238E27FC236}">
                <a16:creationId xmlns:a16="http://schemas.microsoft.com/office/drawing/2014/main" id="{913D4D2C-186D-B010-AAA5-4F8D20394E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19600" y="4275194"/>
            <a:ext cx="1224088" cy="1224088"/>
          </a:xfrm>
          <a:prstGeom prst="rect">
            <a:avLst/>
          </a:prstGeom>
        </p:spPr>
      </p:pic>
      <p:pic>
        <p:nvPicPr>
          <p:cNvPr id="23" name="Graphic 22" descr="Badge 3 with solid fill">
            <a:hlinkClick r:id="rId16" action="ppaction://hlinksldjump"/>
            <a:extLst>
              <a:ext uri="{FF2B5EF4-FFF2-40B4-BE49-F238E27FC236}">
                <a16:creationId xmlns:a16="http://schemas.microsoft.com/office/drawing/2014/main" id="{6A90C275-1189-A463-B37A-61C6CA14036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15200" y="4275194"/>
            <a:ext cx="1224088" cy="1224088"/>
          </a:xfrm>
          <a:prstGeom prst="rect">
            <a:avLst/>
          </a:prstGeom>
        </p:spPr>
      </p:pic>
      <p:pic>
        <p:nvPicPr>
          <p:cNvPr id="25" name="Graphic 24" descr="Badge 4 with solid fill">
            <a:hlinkClick r:id="rId19" action="ppaction://hlinksldjump"/>
            <a:extLst>
              <a:ext uri="{FF2B5EF4-FFF2-40B4-BE49-F238E27FC236}">
                <a16:creationId xmlns:a16="http://schemas.microsoft.com/office/drawing/2014/main" id="{AE65EAAA-2A2D-7170-DBAF-8A93FC8532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62545" y="4275194"/>
            <a:ext cx="1224088" cy="1224088"/>
          </a:xfrm>
          <a:prstGeom prst="rect">
            <a:avLst/>
          </a:prstGeom>
        </p:spPr>
      </p:pic>
      <p:pic>
        <p:nvPicPr>
          <p:cNvPr id="27" name="Graphic 26" descr="Badge 5 with solid fill">
            <a:hlinkClick r:id="rId22" action="ppaction://hlinksldjump"/>
            <a:extLst>
              <a:ext uri="{FF2B5EF4-FFF2-40B4-BE49-F238E27FC236}">
                <a16:creationId xmlns:a16="http://schemas.microsoft.com/office/drawing/2014/main" id="{3E7AB9F3-2AA1-EABB-57C8-9F00EEA62C2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106400" y="4275194"/>
            <a:ext cx="1224088" cy="1224088"/>
          </a:xfrm>
          <a:prstGeom prst="rect">
            <a:avLst/>
          </a:prstGeom>
        </p:spPr>
      </p:pic>
      <p:pic>
        <p:nvPicPr>
          <p:cNvPr id="29" name="Graphic 28" descr="Badge 6 with solid fill">
            <a:hlinkClick r:id="rId25" action="ppaction://hlinksldjump"/>
            <a:extLst>
              <a:ext uri="{FF2B5EF4-FFF2-40B4-BE49-F238E27FC236}">
                <a16:creationId xmlns:a16="http://schemas.microsoft.com/office/drawing/2014/main" id="{7856B491-861D-8A37-CE9D-B867D30E7F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6112155" y="4313294"/>
            <a:ext cx="1224088" cy="12240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61C805B-CAB3-37F2-383C-23D1684634BC}"/>
              </a:ext>
            </a:extLst>
          </p:cNvPr>
          <p:cNvSpPr/>
          <p:nvPr/>
        </p:nvSpPr>
        <p:spPr>
          <a:xfrm>
            <a:off x="564311" y="361111"/>
            <a:ext cx="387607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C423A2-297C-3EC7-9A20-C6161410A6FF}"/>
              </a:ext>
            </a:extLst>
          </p:cNvPr>
          <p:cNvSpPr/>
          <p:nvPr/>
        </p:nvSpPr>
        <p:spPr>
          <a:xfrm>
            <a:off x="9614289" y="499678"/>
            <a:ext cx="4104155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2</a:t>
            </a:r>
          </a:p>
        </p:txBody>
      </p:sp>
      <p:sp>
        <p:nvSpPr>
          <p:cNvPr id="30" name="Star: 5 Points 1">
            <a:hlinkClick r:id="rId28" action="ppaction://hlinksldjump"/>
            <a:extLst>
              <a:ext uri="{FF2B5EF4-FFF2-40B4-BE49-F238E27FC236}">
                <a16:creationId xmlns:a16="http://schemas.microsoft.com/office/drawing/2014/main" id="{CE4AC3B6-DD13-DA3A-4A90-96148A20B58E}"/>
              </a:ext>
            </a:extLst>
          </p:cNvPr>
          <p:cNvSpPr/>
          <p:nvPr/>
        </p:nvSpPr>
        <p:spPr>
          <a:xfrm>
            <a:off x="17291109" y="9372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TextBox2" r:id="rId2" imgW="2305080" imgH="1276200"/>
        </mc:Choice>
        <mc:Fallback>
          <p:control name="TextBox2" r:id="rId2" imgW="2305080" imgH="1276200">
            <p:pic>
              <p:nvPicPr>
                <p:cNvPr id="22" name="TextBox2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227244" y="546579"/>
                  <a:ext cx="2308155" cy="12765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1" r:id="rId3" imgW="2619360" imgH="1238400"/>
        </mc:Choice>
        <mc:Fallback>
          <p:control name="TextBox1" r:id="rId3" imgW="2619360" imgH="123840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73434" y="443346"/>
                  <a:ext cx="2622766" cy="12412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890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drumroll.wav"/>
          </p:stSnd>
        </p:sndAc>
      </p:transition>
    </mc:Choice>
    <mc:Fallback xmlns="">
      <p:transition spd="slow">
        <p:sndAc>
          <p:stSnd>
            <p:snd r:embed="rId31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F3C005-632B-FF40-F4A9-0AF6D1C1D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243" y="48109"/>
            <a:ext cx="14935200" cy="10238891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7162" y="200187"/>
            <a:ext cx="12436378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latin typeface="Comic Sans MS" panose="030F0702030302020204" pitchFamily="66" charset="0"/>
              </a:rPr>
              <a:t>A: Whose glue is this?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79140" y="6830310"/>
            <a:ext cx="2838965" cy="724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8000" b="1" spc="168" dirty="0">
                <a:solidFill>
                  <a:srgbClr val="0070C0"/>
                </a:solidFill>
                <a:latin typeface="Raleway Heavy"/>
              </a:rPr>
              <a:t>Trung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-5423817" y="4189574"/>
            <a:ext cx="12344402" cy="3127054"/>
          </a:xfrm>
          <a:custGeom>
            <a:avLst/>
            <a:gdLst/>
            <a:ahLst/>
            <a:cxnLst/>
            <a:rect l="l" t="t" r="r" b="b"/>
            <a:pathLst>
              <a:path w="10287000" h="6457436">
                <a:moveTo>
                  <a:pt x="0" y="0"/>
                </a:moveTo>
                <a:lnTo>
                  <a:pt x="10287000" y="0"/>
                </a:lnTo>
                <a:lnTo>
                  <a:pt x="10287000" y="6457436"/>
                </a:lnTo>
                <a:lnTo>
                  <a:pt x="0" y="6457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5A9B61C-DDDB-F6F0-200A-D50B205C30E6}"/>
              </a:ext>
            </a:extLst>
          </p:cNvPr>
          <p:cNvSpPr/>
          <p:nvPr/>
        </p:nvSpPr>
        <p:spPr>
          <a:xfrm>
            <a:off x="8153400" y="2125981"/>
            <a:ext cx="3935510" cy="4343400"/>
          </a:xfrm>
          <a:custGeom>
            <a:avLst/>
            <a:gdLst/>
            <a:ahLst/>
            <a:cxnLst/>
            <a:rect l="l" t="t" r="r" b="b"/>
            <a:pathLst>
              <a:path w="2219607" h="3427964">
                <a:moveTo>
                  <a:pt x="0" y="0"/>
                </a:moveTo>
                <a:lnTo>
                  <a:pt x="2219607" y="0"/>
                </a:lnTo>
                <a:lnTo>
                  <a:pt x="2219607" y="3427964"/>
                </a:lnTo>
                <a:lnTo>
                  <a:pt x="0" y="3427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7ABDEA91-B3B5-2187-DF3D-38D34BC6EE5D}"/>
              </a:ext>
            </a:extLst>
          </p:cNvPr>
          <p:cNvSpPr/>
          <p:nvPr/>
        </p:nvSpPr>
        <p:spPr>
          <a:xfrm rot="-1376390">
            <a:off x="13332269" y="2399306"/>
            <a:ext cx="983726" cy="4061839"/>
          </a:xfrm>
          <a:custGeom>
            <a:avLst/>
            <a:gdLst/>
            <a:ahLst/>
            <a:cxnLst/>
            <a:rect l="l" t="t" r="r" b="b"/>
            <a:pathLst>
              <a:path w="755812" h="3023247">
                <a:moveTo>
                  <a:pt x="0" y="0"/>
                </a:moveTo>
                <a:lnTo>
                  <a:pt x="755812" y="0"/>
                </a:lnTo>
                <a:lnTo>
                  <a:pt x="755812" y="3023247"/>
                </a:lnTo>
                <a:lnTo>
                  <a:pt x="0" y="30232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/>
          <p:cNvSpPr txBox="1"/>
          <p:nvPr/>
        </p:nvSpPr>
        <p:spPr>
          <a:xfrm>
            <a:off x="6534093" y="8068518"/>
            <a:ext cx="8093499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</a:t>
            </a:r>
            <a:r>
              <a:rPr lang="en-US" sz="9000" dirty="0">
                <a:solidFill>
                  <a:srgbClr val="464D70"/>
                </a:solidFill>
                <a:latin typeface="Comic Sans MS" panose="030F0702030302020204" pitchFamily="66" charset="0"/>
              </a:rPr>
              <a:t> ________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3400" y="7880173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Trung’s.</a:t>
            </a:r>
          </a:p>
        </p:txBody>
      </p:sp>
      <p:sp>
        <p:nvSpPr>
          <p:cNvPr id="12" name="Star: 5 Points 11">
            <a:hlinkClick r:id="rId10" action="ppaction://hlinksldjump"/>
            <a:extLst>
              <a:ext uri="{FF2B5EF4-FFF2-40B4-BE49-F238E27FC236}">
                <a16:creationId xmlns:a16="http://schemas.microsoft.com/office/drawing/2014/main" id="{33AAB8D6-A57A-8192-1D46-13E32490F398}"/>
              </a:ext>
            </a:extLst>
          </p:cNvPr>
          <p:cNvSpPr/>
          <p:nvPr/>
        </p:nvSpPr>
        <p:spPr>
          <a:xfrm>
            <a:off x="16837223" y="887681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EAC0FA-D59C-25EE-3DFD-8E4AF1063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64" y="0"/>
            <a:ext cx="18343663" cy="1285669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122440" y="0"/>
            <a:ext cx="3643078" cy="10553700"/>
          </a:xfrm>
          <a:custGeom>
            <a:avLst/>
            <a:gdLst/>
            <a:ahLst/>
            <a:cxnLst/>
            <a:rect l="l" t="t" r="r" b="b"/>
            <a:pathLst>
              <a:path w="6444231" h="10287000">
                <a:moveTo>
                  <a:pt x="0" y="0"/>
                </a:moveTo>
                <a:lnTo>
                  <a:pt x="6444231" y="0"/>
                </a:lnTo>
                <a:lnTo>
                  <a:pt x="64442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76D47E4-8404-0FFB-A580-3B7DC98EEE14}"/>
              </a:ext>
            </a:extLst>
          </p:cNvPr>
          <p:cNvSpPr txBox="1"/>
          <p:nvPr/>
        </p:nvSpPr>
        <p:spPr>
          <a:xfrm>
            <a:off x="1752600" y="333540"/>
            <a:ext cx="16306799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A:Whose ____________ is this?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DBAE1EF-D9F6-B8BB-175D-EE45CEB6CDCA}"/>
              </a:ext>
            </a:extLst>
          </p:cNvPr>
          <p:cNvSpPr/>
          <p:nvPr/>
        </p:nvSpPr>
        <p:spPr>
          <a:xfrm>
            <a:off x="5358488" y="2480042"/>
            <a:ext cx="4693499" cy="4572000"/>
          </a:xfrm>
          <a:custGeom>
            <a:avLst/>
            <a:gdLst/>
            <a:ahLst/>
            <a:cxnLst/>
            <a:rect l="l" t="t" r="r" b="b"/>
            <a:pathLst>
              <a:path w="2583587" h="2959717">
                <a:moveTo>
                  <a:pt x="0" y="0"/>
                </a:moveTo>
                <a:lnTo>
                  <a:pt x="2583587" y="0"/>
                </a:lnTo>
                <a:lnTo>
                  <a:pt x="2583587" y="2959717"/>
                </a:lnTo>
                <a:lnTo>
                  <a:pt x="0" y="2959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4F8E6E4-85E0-DDB6-2494-28D894E2CA76}"/>
              </a:ext>
            </a:extLst>
          </p:cNvPr>
          <p:cNvSpPr/>
          <p:nvPr/>
        </p:nvSpPr>
        <p:spPr>
          <a:xfrm>
            <a:off x="10591800" y="3567122"/>
            <a:ext cx="4675650" cy="2705099"/>
          </a:xfrm>
          <a:custGeom>
            <a:avLst/>
            <a:gdLst/>
            <a:ahLst/>
            <a:cxnLst/>
            <a:rect l="l" t="t" r="r" b="b"/>
            <a:pathLst>
              <a:path w="2413372" h="2057400">
                <a:moveTo>
                  <a:pt x="0" y="0"/>
                </a:moveTo>
                <a:lnTo>
                  <a:pt x="2413372" y="0"/>
                </a:lnTo>
                <a:lnTo>
                  <a:pt x="24133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31776E6-FA8E-C4EF-FEB3-ED88B4485C67}"/>
              </a:ext>
            </a:extLst>
          </p:cNvPr>
          <p:cNvSpPr txBox="1"/>
          <p:nvPr/>
        </p:nvSpPr>
        <p:spPr>
          <a:xfrm>
            <a:off x="6240814" y="7446543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Thoa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5038267" y="8390766"/>
            <a:ext cx="8155799" cy="19492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</a:t>
            </a:r>
            <a:r>
              <a:rPr lang="en-US" sz="9000" dirty="0">
                <a:solidFill>
                  <a:srgbClr val="464D70"/>
                </a:solidFill>
                <a:latin typeface="Comic Sans MS" panose="030F0702030302020204" pitchFamily="66" charset="0"/>
              </a:rPr>
              <a:t> 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69265" y="8296515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Thoa’s.</a:t>
            </a:r>
          </a:p>
        </p:txBody>
      </p:sp>
      <p:sp>
        <p:nvSpPr>
          <p:cNvPr id="2" name="Star: 5 Points 1">
            <a:hlinkClick r:id="rId10" action="ppaction://hlinksldjump"/>
            <a:extLst>
              <a:ext uri="{FF2B5EF4-FFF2-40B4-BE49-F238E27FC236}">
                <a16:creationId xmlns:a16="http://schemas.microsoft.com/office/drawing/2014/main" id="{CE4AC3B6-DD13-DA3A-4A90-96148A20B58E}"/>
              </a:ext>
            </a:extLst>
          </p:cNvPr>
          <p:cNvSpPr/>
          <p:nvPr/>
        </p:nvSpPr>
        <p:spPr>
          <a:xfrm>
            <a:off x="16362347" y="874520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52618" y="194939"/>
            <a:ext cx="8398738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pencil sharpener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BFF6A12-F0C5-FB4B-6028-11E33F98E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" y="595379"/>
            <a:ext cx="18343663" cy="128566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791965" y="6681540"/>
            <a:ext cx="3583811" cy="4778678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0" y="0"/>
                </a:moveTo>
                <a:lnTo>
                  <a:pt x="4950122" y="0"/>
                </a:lnTo>
                <a:lnTo>
                  <a:pt x="4950122" y="4995536"/>
                </a:lnTo>
                <a:lnTo>
                  <a:pt x="0" y="4995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0"/>
            <a:ext cx="3568213" cy="3619500"/>
          </a:xfrm>
          <a:custGeom>
            <a:avLst/>
            <a:gdLst/>
            <a:ahLst/>
            <a:cxnLst/>
            <a:rect l="l" t="t" r="r" b="b"/>
            <a:pathLst>
              <a:path w="4950122" h="4995536">
                <a:moveTo>
                  <a:pt x="4950122" y="4995536"/>
                </a:moveTo>
                <a:lnTo>
                  <a:pt x="0" y="4995536"/>
                </a:lnTo>
                <a:lnTo>
                  <a:pt x="0" y="0"/>
                </a:lnTo>
                <a:lnTo>
                  <a:pt x="4950122" y="0"/>
                </a:lnTo>
                <a:lnTo>
                  <a:pt x="4950122" y="499553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476D1CC-0137-9613-E5BF-8CB8D8774749}"/>
              </a:ext>
            </a:extLst>
          </p:cNvPr>
          <p:cNvSpPr txBox="1"/>
          <p:nvPr/>
        </p:nvSpPr>
        <p:spPr>
          <a:xfrm>
            <a:off x="3810000" y="119105"/>
            <a:ext cx="12436776" cy="1719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A: Whose _____ is this?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83A4021F-55C1-7006-8843-E2687CCBD05E}"/>
              </a:ext>
            </a:extLst>
          </p:cNvPr>
          <p:cNvSpPr txBox="1"/>
          <p:nvPr/>
        </p:nvSpPr>
        <p:spPr>
          <a:xfrm>
            <a:off x="8266469" y="7161453"/>
            <a:ext cx="2838965" cy="70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7200" b="1" spc="168" dirty="0">
                <a:solidFill>
                  <a:srgbClr val="0070C0"/>
                </a:solidFill>
                <a:latin typeface="Raleway Heavy"/>
              </a:rPr>
              <a:t>David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EFBD929-6358-32BA-9A2F-D9167D01D167}"/>
              </a:ext>
            </a:extLst>
          </p:cNvPr>
          <p:cNvSpPr/>
          <p:nvPr/>
        </p:nvSpPr>
        <p:spPr>
          <a:xfrm>
            <a:off x="7565476" y="2068081"/>
            <a:ext cx="4240952" cy="4748299"/>
          </a:xfrm>
          <a:custGeom>
            <a:avLst/>
            <a:gdLst/>
            <a:ahLst/>
            <a:cxnLst/>
            <a:rect l="l" t="t" r="r" b="b"/>
            <a:pathLst>
              <a:path w="2242973" h="3583979">
                <a:moveTo>
                  <a:pt x="0" y="0"/>
                </a:moveTo>
                <a:lnTo>
                  <a:pt x="2242973" y="0"/>
                </a:lnTo>
                <a:lnTo>
                  <a:pt x="2242973" y="3583978"/>
                </a:lnTo>
                <a:lnTo>
                  <a:pt x="0" y="358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29746D36-37AF-867E-99DC-6C1A99C3BC3A}"/>
              </a:ext>
            </a:extLst>
          </p:cNvPr>
          <p:cNvSpPr/>
          <p:nvPr/>
        </p:nvSpPr>
        <p:spPr>
          <a:xfrm rot="1891732">
            <a:off x="13708448" y="2400735"/>
            <a:ext cx="1412675" cy="4703989"/>
          </a:xfrm>
          <a:custGeom>
            <a:avLst/>
            <a:gdLst/>
            <a:ahLst/>
            <a:cxnLst/>
            <a:rect l="l" t="t" r="r" b="b"/>
            <a:pathLst>
              <a:path w="552644" h="2348736">
                <a:moveTo>
                  <a:pt x="0" y="0"/>
                </a:moveTo>
                <a:lnTo>
                  <a:pt x="552644" y="0"/>
                </a:lnTo>
                <a:lnTo>
                  <a:pt x="552644" y="2348736"/>
                </a:lnTo>
                <a:lnTo>
                  <a:pt x="0" y="2348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2"/>
          <p:cNvSpPr txBox="1"/>
          <p:nvPr/>
        </p:nvSpPr>
        <p:spPr>
          <a:xfrm>
            <a:off x="6065319" y="8198268"/>
            <a:ext cx="8349466" cy="1745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464D70"/>
                </a:solidFill>
                <a:latin typeface="Comic Sans MS" panose="030F0702030302020204" pitchFamily="66" charset="0"/>
              </a:rPr>
              <a:t>B: _________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5476" y="8070017"/>
            <a:ext cx="615343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David’s.</a:t>
            </a:r>
          </a:p>
        </p:txBody>
      </p:sp>
      <p:sp>
        <p:nvSpPr>
          <p:cNvPr id="4" name="Star: 5 Points 3">
            <a:hlinkClick r:id="rId9" action="ppaction://hlinksldjump"/>
            <a:extLst>
              <a:ext uri="{FF2B5EF4-FFF2-40B4-BE49-F238E27FC236}">
                <a16:creationId xmlns:a16="http://schemas.microsoft.com/office/drawing/2014/main" id="{997A57B7-AE7C-C15C-B0AB-4C7783E3C596}"/>
              </a:ext>
            </a:extLst>
          </p:cNvPr>
          <p:cNvSpPr/>
          <p:nvPr/>
        </p:nvSpPr>
        <p:spPr>
          <a:xfrm>
            <a:off x="17006455" y="881637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20681" y="-12068"/>
            <a:ext cx="6153433" cy="181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15"/>
              </a:lnSpc>
            </a:pPr>
            <a:r>
              <a:rPr lang="en-US" sz="8000" dirty="0">
                <a:solidFill>
                  <a:srgbClr val="0070C0"/>
                </a:solidFill>
                <a:latin typeface="Comic Sans MS" panose="030F0702030302020204" pitchFamily="66" charset="0"/>
              </a:rPr>
              <a:t>crayon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421</Words>
  <Application>Microsoft Office PowerPoint</Application>
  <PresentationFormat>Custom</PresentationFormat>
  <Paragraphs>151</Paragraphs>
  <Slides>44</Slides>
  <Notes>22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Ravie</vt:lpstr>
      <vt:lpstr>Abadi</vt:lpstr>
      <vt:lpstr>StoryBook Rough</vt:lpstr>
      <vt:lpstr>Congenial</vt:lpstr>
      <vt:lpstr>MTD Anydore</vt:lpstr>
      <vt:lpstr>Times New Roman</vt:lpstr>
      <vt:lpstr>Rastanty Cortez</vt:lpstr>
      <vt:lpstr>Comfortaa</vt:lpstr>
      <vt:lpstr>Arial</vt:lpstr>
      <vt:lpstr>Calibri</vt:lpstr>
      <vt:lpstr>#9Slide07 SVNAppleberry</vt:lpstr>
      <vt:lpstr>Modern Love</vt:lpstr>
      <vt:lpstr>Abadi Extra Light</vt:lpstr>
      <vt:lpstr>Raleway Heavy</vt:lpstr>
      <vt:lpstr>Chronica Pro</vt:lpstr>
      <vt:lpstr>Congenial Black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54</cp:revision>
  <dcterms:created xsi:type="dcterms:W3CDTF">2006-08-16T00:00:00Z</dcterms:created>
  <dcterms:modified xsi:type="dcterms:W3CDTF">2024-08-23T07:38:12Z</dcterms:modified>
  <dc:identifier>DAF4oBq9B7k</dc:identifier>
</cp:coreProperties>
</file>