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8" r:id="rId2"/>
  </p:sldMasterIdLst>
  <p:notesMasterIdLst>
    <p:notesMasterId r:id="rId66"/>
  </p:notesMasterIdLst>
  <p:sldIdLst>
    <p:sldId id="256" r:id="rId3"/>
    <p:sldId id="257" r:id="rId4"/>
    <p:sldId id="258" r:id="rId5"/>
    <p:sldId id="268" r:id="rId6"/>
    <p:sldId id="462" r:id="rId7"/>
    <p:sldId id="463" r:id="rId8"/>
    <p:sldId id="406" r:id="rId9"/>
    <p:sldId id="259" r:id="rId10"/>
    <p:sldId id="412" r:id="rId11"/>
    <p:sldId id="410" r:id="rId12"/>
    <p:sldId id="411" r:id="rId13"/>
    <p:sldId id="413" r:id="rId14"/>
    <p:sldId id="414" r:id="rId15"/>
    <p:sldId id="415" r:id="rId16"/>
    <p:sldId id="416" r:id="rId17"/>
    <p:sldId id="417" r:id="rId18"/>
    <p:sldId id="407" r:id="rId19"/>
    <p:sldId id="265" r:id="rId20"/>
    <p:sldId id="465" r:id="rId21"/>
    <p:sldId id="418" r:id="rId22"/>
    <p:sldId id="419" r:id="rId23"/>
    <p:sldId id="420" r:id="rId24"/>
    <p:sldId id="422" r:id="rId25"/>
    <p:sldId id="421" r:id="rId26"/>
    <p:sldId id="423" r:id="rId27"/>
    <p:sldId id="424" r:id="rId28"/>
    <p:sldId id="425" r:id="rId29"/>
    <p:sldId id="426" r:id="rId30"/>
    <p:sldId id="427" r:id="rId31"/>
    <p:sldId id="408" r:id="rId32"/>
    <p:sldId id="264" r:id="rId33"/>
    <p:sldId id="428" r:id="rId34"/>
    <p:sldId id="429" r:id="rId35"/>
    <p:sldId id="430" r:id="rId36"/>
    <p:sldId id="431" r:id="rId37"/>
    <p:sldId id="269" r:id="rId38"/>
    <p:sldId id="432" r:id="rId39"/>
    <p:sldId id="409" r:id="rId40"/>
    <p:sldId id="435" r:id="rId41"/>
    <p:sldId id="450" r:id="rId42"/>
    <p:sldId id="451" r:id="rId43"/>
    <p:sldId id="452" r:id="rId44"/>
    <p:sldId id="453" r:id="rId45"/>
    <p:sldId id="455" r:id="rId46"/>
    <p:sldId id="436" r:id="rId47"/>
    <p:sldId id="437" r:id="rId48"/>
    <p:sldId id="438" r:id="rId49"/>
    <p:sldId id="456" r:id="rId50"/>
    <p:sldId id="457" r:id="rId51"/>
    <p:sldId id="439" r:id="rId52"/>
    <p:sldId id="440" r:id="rId53"/>
    <p:sldId id="441" r:id="rId54"/>
    <p:sldId id="458" r:id="rId55"/>
    <p:sldId id="459" r:id="rId56"/>
    <p:sldId id="447" r:id="rId57"/>
    <p:sldId id="448" r:id="rId58"/>
    <p:sldId id="449" r:id="rId59"/>
    <p:sldId id="460" r:id="rId60"/>
    <p:sldId id="461" r:id="rId61"/>
    <p:sldId id="271" r:id="rId62"/>
    <p:sldId id="433" r:id="rId63"/>
    <p:sldId id="272" r:id="rId64"/>
    <p:sldId id="311" r:id="rId65"/>
  </p:sldIdLst>
  <p:sldSz cx="18288000" cy="10287000"/>
  <p:notesSz cx="6858000" cy="9144000"/>
  <p:embeddedFontLst>
    <p:embeddedFont>
      <p:font typeface="Abadi Extra Light" panose="020B0604020202020204" charset="0"/>
      <p:regular r:id="rId67"/>
    </p:embeddedFont>
    <p:embeddedFont>
      <p:font typeface="Dreaming Outloud Pro" panose="020B0604020202020204" charset="0"/>
      <p:regular r:id="rId68"/>
      <p:italic r:id="rId69"/>
    </p:embeddedFont>
    <p:embeddedFont>
      <p:font typeface="StoryBook Rough" panose="020B0604020202020204" charset="0"/>
      <p:regular r:id="rId70"/>
    </p:embeddedFont>
    <p:embeddedFont>
      <p:font typeface="MTD Anydore" panose="02000500000000000000" charset="0"/>
      <p:regular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Josefin Sans" panose="020B0604020202020204" charset="0"/>
      <p:regular r:id="rId76"/>
      <p:bold r:id="rId77"/>
    </p:embeddedFont>
    <p:embeddedFont>
      <p:font typeface="Loubag Semi-Bold" panose="020B0604020202020204" charset="0"/>
      <p:regular r:id="rId78"/>
    </p:embeddedFont>
    <p:embeddedFont>
      <p:font typeface="Garamond" panose="02020404030301010803" pitchFamily="18" charset="0"/>
      <p:regular r:id="rId79"/>
      <p:bold r:id="rId80"/>
      <p:italic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ung-NN" initials="N" lastIdx="1" clrIdx="0">
    <p:extLst>
      <p:ext uri="{19B8F6BF-5375-455C-9EA6-DF929625EA0E}">
        <p15:presenceInfo xmlns:p15="http://schemas.microsoft.com/office/powerpoint/2012/main" userId="Nhung-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50" autoAdjust="0"/>
    <p:restoredTop sz="71454" autoAdjust="0"/>
  </p:normalViewPr>
  <p:slideViewPr>
    <p:cSldViewPr>
      <p:cViewPr varScale="1">
        <p:scale>
          <a:sx n="36" d="100"/>
          <a:sy n="36" d="100"/>
        </p:scale>
        <p:origin x="100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2.fntdata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0.fntdata"/><Relationship Id="rId7" Type="http://schemas.openxmlformats.org/officeDocument/2006/relationships/slide" Target="slides/slide5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06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54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98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56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59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14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8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51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06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5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34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08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6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59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05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2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9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00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335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01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53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782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39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72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58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79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68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57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3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5401" y="0"/>
            <a:ext cx="18346740" cy="1028432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598" y="2806697"/>
            <a:ext cx="10223504" cy="2273300"/>
          </a:xfrm>
        </p:spPr>
        <p:txBody>
          <a:bodyPr anchor="b">
            <a:noAutofit/>
          </a:bodyPr>
          <a:lstStyle>
            <a:lvl1pPr algn="ctr">
              <a:defRPr sz="81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598" y="5486396"/>
            <a:ext cx="10223504" cy="1981203"/>
          </a:xfrm>
        </p:spPr>
        <p:txBody>
          <a:bodyPr anchor="t">
            <a:normAutofit/>
          </a:bodyPr>
          <a:lstStyle>
            <a:lvl1pPr marL="0" indent="0" algn="ctr">
              <a:buNone/>
              <a:defRPr sz="3150"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4849" y="7556495"/>
            <a:ext cx="1346201" cy="419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6" y="7556495"/>
            <a:ext cx="7821953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435351" y="7556495"/>
            <a:ext cx="826751" cy="4191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38599" y="5283197"/>
            <a:ext cx="102235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64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7223122"/>
            <a:ext cx="14414499" cy="85010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62141" y="1562099"/>
            <a:ext cx="15158958" cy="50038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102" y="8073230"/>
            <a:ext cx="14414499" cy="740568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1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802" y="1473198"/>
            <a:ext cx="14389098" cy="4432302"/>
          </a:xfrm>
        </p:spPr>
        <p:txBody>
          <a:bodyPr anchor="ctr">
            <a:normAutofit/>
          </a:bodyPr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5802" y="6515099"/>
            <a:ext cx="14389098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316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5560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2218" y="5029200"/>
            <a:ext cx="13258803" cy="8763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0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515099"/>
            <a:ext cx="14414499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00401" y="424180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78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3" y="4962872"/>
            <a:ext cx="14414502" cy="2203200"/>
          </a:xfrm>
        </p:spPr>
        <p:txBody>
          <a:bodyPr anchor="b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7166072"/>
            <a:ext cx="14414502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19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3655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58968"/>
            <a:ext cx="14414502" cy="13304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794500"/>
            <a:ext cx="14414502" cy="20193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0401" y="389889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169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1473198"/>
            <a:ext cx="14414499" cy="33655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45252"/>
            <a:ext cx="14414502" cy="126187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6705599"/>
            <a:ext cx="14414505" cy="21082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03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658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9035" y="1473197"/>
            <a:ext cx="2836343" cy="73406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098" y="1473198"/>
            <a:ext cx="11149538" cy="7340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295835" y="1485900"/>
            <a:ext cx="0" cy="73152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497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10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7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65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48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28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62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74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21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54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34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4" y="2628909"/>
            <a:ext cx="12238032" cy="2733771"/>
          </a:xfrm>
        </p:spPr>
        <p:txBody>
          <a:bodyPr anchor="b">
            <a:normAutofit/>
          </a:bodyPr>
          <a:lstStyle>
            <a:lvl1pPr algn="ctr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1" y="5769077"/>
            <a:ext cx="12238035" cy="1431821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19085" y="5565878"/>
            <a:ext cx="1224507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64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7672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2016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32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3100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71005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71005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30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40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8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717" y="2082801"/>
            <a:ext cx="5577683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2" y="1473197"/>
            <a:ext cx="8204199" cy="734060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0717" y="4546598"/>
            <a:ext cx="5577683" cy="36576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94254" y="4368800"/>
            <a:ext cx="52717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65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99" y="2825748"/>
            <a:ext cx="9362724" cy="2057400"/>
          </a:xfrm>
        </p:spPr>
        <p:txBody>
          <a:bodyPr anchor="b">
            <a:normAutofit/>
          </a:bodyPr>
          <a:lstStyle>
            <a:lvl1pPr algn="ctr">
              <a:defRPr sz="4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42247" y="1562100"/>
            <a:ext cx="4595021" cy="71628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099" y="4883148"/>
            <a:ext cx="9362724" cy="274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6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3604" y="0"/>
            <a:ext cx="18344943" cy="1028432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3103" y="1473199"/>
            <a:ext cx="14401794" cy="1955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3835398"/>
            <a:ext cx="14401794" cy="4978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16252" y="8953500"/>
            <a:ext cx="240030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2" y="8953500"/>
            <a:ext cx="1095885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30852" y="8953500"/>
            <a:ext cx="81404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7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989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8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2.png"/><Relationship Id="rId2" Type="http://schemas.microsoft.com/office/2007/relationships/media" Target="../media/media1.mp3"/><Relationship Id="rId16" Type="http://schemas.openxmlformats.org/officeDocument/2006/relationships/image" Target="../media/image51.png"/><Relationship Id="rId1" Type="http://schemas.openxmlformats.org/officeDocument/2006/relationships/audio" Target="NULL" TargetMode="External"/><Relationship Id="rId6" Type="http://schemas.openxmlformats.org/officeDocument/2006/relationships/image" Target="../media/image8.svg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5" Type="http://schemas.openxmlformats.org/officeDocument/2006/relationships/image" Target="../media/image53.GIF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svg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svg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86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svg"/><Relationship Id="rId11" Type="http://schemas.openxmlformats.org/officeDocument/2006/relationships/image" Target="../media/image52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svg"/><Relationship Id="rId11" Type="http://schemas.openxmlformats.org/officeDocument/2006/relationships/image" Target="../media/image56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9.png"/><Relationship Id="rId5" Type="http://schemas.openxmlformats.org/officeDocument/2006/relationships/image" Target="../media/image46.png"/><Relationship Id="rId10" Type="http://schemas.openxmlformats.org/officeDocument/2006/relationships/image" Target="../media/image58.png"/><Relationship Id="rId4" Type="http://schemas.openxmlformats.org/officeDocument/2006/relationships/image" Target="../media/image8.sv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7.png"/><Relationship Id="rId21" Type="http://schemas.openxmlformats.org/officeDocument/2006/relationships/image" Target="../media/image74.svg"/><Relationship Id="rId7" Type="http://schemas.openxmlformats.org/officeDocument/2006/relationships/image" Target="../media/image20.png"/><Relationship Id="rId12" Type="http://schemas.openxmlformats.org/officeDocument/2006/relationships/image" Target="../media/image65.sv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2" Type="http://schemas.openxmlformats.org/officeDocument/2006/relationships/audio" Target="../media/audio3.wav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38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40.gif"/><Relationship Id="rId23" Type="http://schemas.openxmlformats.org/officeDocument/2006/relationships/image" Target="../media/image76.svg"/><Relationship Id="rId10" Type="http://schemas.openxmlformats.org/officeDocument/2006/relationships/image" Target="../media/image63.svg"/><Relationship Id="rId19" Type="http://schemas.openxmlformats.org/officeDocument/2006/relationships/image" Target="../media/image72.svg"/><Relationship Id="rId4" Type="http://schemas.openxmlformats.org/officeDocument/2006/relationships/image" Target="../media/image8.svg"/><Relationship Id="rId9" Type="http://schemas.openxmlformats.org/officeDocument/2006/relationships/image" Target="../media/image37.png"/><Relationship Id="rId14" Type="http://schemas.openxmlformats.org/officeDocument/2006/relationships/image" Target="../media/image67.svg"/><Relationship Id="rId22" Type="http://schemas.openxmlformats.org/officeDocument/2006/relationships/image" Target="../media/image44.png"/><Relationship Id="rId30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33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image" Target="../media/image102.svg"/><Relationship Id="rId4" Type="http://schemas.openxmlformats.org/officeDocument/2006/relationships/image" Target="../media/image96.svg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sv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113.svg"/><Relationship Id="rId5" Type="http://schemas.openxmlformats.org/officeDocument/2006/relationships/image" Target="../media/image69.png"/><Relationship Id="rId15" Type="http://schemas.openxmlformats.org/officeDocument/2006/relationships/image" Target="../media/image65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11.svg"/><Relationship Id="rId14" Type="http://schemas.openxmlformats.org/officeDocument/2006/relationships/image" Target="../media/image1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sv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12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6.svg"/><Relationship Id="rId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sv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113.svg"/><Relationship Id="rId5" Type="http://schemas.openxmlformats.org/officeDocument/2006/relationships/image" Target="../media/image69.png"/><Relationship Id="rId15" Type="http://schemas.openxmlformats.org/officeDocument/2006/relationships/image" Target="../media/image66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11.svg"/><Relationship Id="rId14" Type="http://schemas.openxmlformats.org/officeDocument/2006/relationships/image" Target="../media/image11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sv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113.svg"/><Relationship Id="rId5" Type="http://schemas.openxmlformats.org/officeDocument/2006/relationships/image" Target="../media/image69.png"/><Relationship Id="rId1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1.svg"/><Relationship Id="rId14" Type="http://schemas.openxmlformats.org/officeDocument/2006/relationships/image" Target="../media/image11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sv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113.svg"/><Relationship Id="rId5" Type="http://schemas.openxmlformats.org/officeDocument/2006/relationships/image" Target="../media/image69.png"/><Relationship Id="rId1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11.svg"/><Relationship Id="rId14" Type="http://schemas.openxmlformats.org/officeDocument/2006/relationships/image" Target="../media/image11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12" Type="http://schemas.openxmlformats.org/officeDocument/2006/relationships/image" Target="../media/image123.svg"/><Relationship Id="rId17" Type="http://schemas.openxmlformats.org/officeDocument/2006/relationships/image" Target="../media/image80.jpeg"/><Relationship Id="rId2" Type="http://schemas.microsoft.com/office/2007/relationships/media" Target="../media/media2.mp3"/><Relationship Id="rId16" Type="http://schemas.openxmlformats.org/officeDocument/2006/relationships/image" Target="../media/image65.png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openxmlformats.org/officeDocument/2006/relationships/image" Target="../media/image74.jpeg"/><Relationship Id="rId15" Type="http://schemas.openxmlformats.org/officeDocument/2006/relationships/image" Target="../media/image13.png"/><Relationship Id="rId10" Type="http://schemas.openxmlformats.org/officeDocument/2006/relationships/image" Target="../media/image121.sv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7.png"/><Relationship Id="rId14" Type="http://schemas.openxmlformats.org/officeDocument/2006/relationships/image" Target="../media/image12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sv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81.jpeg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openxmlformats.org/officeDocument/2006/relationships/image" Target="../media/image123.svg"/><Relationship Id="rId5" Type="http://schemas.openxmlformats.org/officeDocument/2006/relationships/image" Target="../media/image75.png"/><Relationship Id="rId15" Type="http://schemas.openxmlformats.org/officeDocument/2006/relationships/image" Target="../media/image66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21.svg"/><Relationship Id="rId14" Type="http://schemas.openxmlformats.org/officeDocument/2006/relationships/image" Target="../media/image12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svg"/><Relationship Id="rId12" Type="http://schemas.openxmlformats.org/officeDocument/2006/relationships/image" Target="../media/image8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openxmlformats.org/officeDocument/2006/relationships/image" Target="../media/image67.png"/><Relationship Id="rId5" Type="http://schemas.openxmlformats.org/officeDocument/2006/relationships/image" Target="../media/image75.png"/><Relationship Id="rId15" Type="http://schemas.microsoft.com/office/2007/relationships/hdphoto" Target="../media/hdphoto2.wdp"/><Relationship Id="rId10" Type="http://schemas.openxmlformats.org/officeDocument/2006/relationships/image" Target="../media/image125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svg"/><Relationship Id="rId12" Type="http://schemas.openxmlformats.org/officeDocument/2006/relationships/image" Target="../media/image81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openxmlformats.org/officeDocument/2006/relationships/image" Target="../media/image68.png"/><Relationship Id="rId5" Type="http://schemas.openxmlformats.org/officeDocument/2006/relationships/image" Target="../media/image75.png"/><Relationship Id="rId10" Type="http://schemas.openxmlformats.org/officeDocument/2006/relationships/image" Target="../media/image125.sv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6.svg"/><Relationship Id="rId12" Type="http://schemas.openxmlformats.org/officeDocument/2006/relationships/image" Target="../media/image85.png"/><Relationship Id="rId17" Type="http://schemas.openxmlformats.org/officeDocument/2006/relationships/image" Target="../media/image68.png"/><Relationship Id="rId2" Type="http://schemas.openxmlformats.org/officeDocument/2006/relationships/audio" Target="../media/media3.mp3"/><Relationship Id="rId16" Type="http://schemas.openxmlformats.org/officeDocument/2006/relationships/image" Target="../media/image67.png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11" Type="http://schemas.openxmlformats.org/officeDocument/2006/relationships/image" Target="../media/image102.svg"/><Relationship Id="rId5" Type="http://schemas.openxmlformats.org/officeDocument/2006/relationships/image" Target="../media/image84.png"/><Relationship Id="rId15" Type="http://schemas.openxmlformats.org/officeDocument/2006/relationships/image" Target="../media/image66.pn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00.svg"/><Relationship Id="rId1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66.png"/><Relationship Id="rId3" Type="http://schemas.openxmlformats.org/officeDocument/2006/relationships/image" Target="../media/image36.png"/><Relationship Id="rId7" Type="http://schemas.openxmlformats.org/officeDocument/2006/relationships/image" Target="../media/image7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63.svg"/><Relationship Id="rId5" Type="http://schemas.openxmlformats.org/officeDocument/2006/relationships/image" Target="../media/image20.png"/><Relationship Id="rId15" Type="http://schemas.openxmlformats.org/officeDocument/2006/relationships/image" Target="../media/image68.png"/><Relationship Id="rId10" Type="http://schemas.openxmlformats.org/officeDocument/2006/relationships/image" Target="../media/image37.png"/><Relationship Id="rId4" Type="http://schemas.openxmlformats.org/officeDocument/2006/relationships/image" Target="../media/image61.svg"/><Relationship Id="rId9" Type="http://schemas.openxmlformats.org/officeDocument/2006/relationships/image" Target="../media/image58.png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7.png"/><Relationship Id="rId21" Type="http://schemas.openxmlformats.org/officeDocument/2006/relationships/image" Target="../media/image74.svg"/><Relationship Id="rId7" Type="http://schemas.openxmlformats.org/officeDocument/2006/relationships/image" Target="../media/image20.png"/><Relationship Id="rId12" Type="http://schemas.openxmlformats.org/officeDocument/2006/relationships/image" Target="../media/image65.sv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2" Type="http://schemas.openxmlformats.org/officeDocument/2006/relationships/audio" Target="../media/audio3.wav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38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40.gif"/><Relationship Id="rId23" Type="http://schemas.openxmlformats.org/officeDocument/2006/relationships/image" Target="../media/image76.svg"/><Relationship Id="rId10" Type="http://schemas.openxmlformats.org/officeDocument/2006/relationships/image" Target="../media/image63.svg"/><Relationship Id="rId19" Type="http://schemas.openxmlformats.org/officeDocument/2006/relationships/image" Target="../media/image72.svg"/><Relationship Id="rId4" Type="http://schemas.openxmlformats.org/officeDocument/2006/relationships/image" Target="../media/image8.svg"/><Relationship Id="rId9" Type="http://schemas.openxmlformats.org/officeDocument/2006/relationships/image" Target="../media/image37.png"/><Relationship Id="rId14" Type="http://schemas.openxmlformats.org/officeDocument/2006/relationships/image" Target="../media/image67.svg"/><Relationship Id="rId22" Type="http://schemas.openxmlformats.org/officeDocument/2006/relationships/image" Target="../media/image44.png"/><Relationship Id="rId30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33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33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7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5" Type="http://schemas.openxmlformats.org/officeDocument/2006/relationships/image" Target="../media/image86.png"/><Relationship Id="rId4" Type="http://schemas.openxmlformats.org/officeDocument/2006/relationships/image" Target="../media/image8.svg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5" Type="http://schemas.openxmlformats.org/officeDocument/2006/relationships/image" Target="../media/image86.png"/><Relationship Id="rId4" Type="http://schemas.openxmlformats.org/officeDocument/2006/relationships/image" Target="../media/image8.svg"/><Relationship Id="rId9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openxmlformats.org/officeDocument/2006/relationships/image" Target="../media/image7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11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125.svg"/><Relationship Id="rId4" Type="http://schemas.openxmlformats.org/officeDocument/2006/relationships/image" Target="../media/image8.svg"/><Relationship Id="rId9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5" Type="http://schemas.openxmlformats.org/officeDocument/2006/relationships/image" Target="../media/image86.png"/><Relationship Id="rId4" Type="http://schemas.openxmlformats.org/officeDocument/2006/relationships/image" Target="../media/image8.svg"/><Relationship Id="rId9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5" Type="http://schemas.openxmlformats.org/officeDocument/2006/relationships/image" Target="../media/image86.png"/><Relationship Id="rId4" Type="http://schemas.openxmlformats.org/officeDocument/2006/relationships/image" Target="../media/image8.svg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13" Type="http://schemas.openxmlformats.org/officeDocument/2006/relationships/image" Target="../media/image15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3.svg"/><Relationship Id="rId11" Type="http://schemas.openxmlformats.org/officeDocument/2006/relationships/image" Target="../media/image97.png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95.png"/><Relationship Id="rId1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7.png"/><Relationship Id="rId21" Type="http://schemas.openxmlformats.org/officeDocument/2006/relationships/image" Target="../media/image74.svg"/><Relationship Id="rId7" Type="http://schemas.openxmlformats.org/officeDocument/2006/relationships/image" Target="../media/image20.png"/><Relationship Id="rId12" Type="http://schemas.openxmlformats.org/officeDocument/2006/relationships/image" Target="../media/image65.sv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2" Type="http://schemas.openxmlformats.org/officeDocument/2006/relationships/audio" Target="../media/audio3.wav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38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40.gif"/><Relationship Id="rId23" Type="http://schemas.openxmlformats.org/officeDocument/2006/relationships/image" Target="../media/image76.svg"/><Relationship Id="rId10" Type="http://schemas.openxmlformats.org/officeDocument/2006/relationships/image" Target="../media/image63.svg"/><Relationship Id="rId19" Type="http://schemas.openxmlformats.org/officeDocument/2006/relationships/image" Target="../media/image72.svg"/><Relationship Id="rId4" Type="http://schemas.openxmlformats.org/officeDocument/2006/relationships/image" Target="../media/image8.svg"/><Relationship Id="rId9" Type="http://schemas.openxmlformats.org/officeDocument/2006/relationships/image" Target="../media/image37.png"/><Relationship Id="rId14" Type="http://schemas.openxmlformats.org/officeDocument/2006/relationships/image" Target="../media/image67.svg"/><Relationship Id="rId22" Type="http://schemas.openxmlformats.org/officeDocument/2006/relationships/image" Target="../media/image44.png"/><Relationship Id="rId30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33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image" Target="../media/image153.sv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8.sv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7.png"/><Relationship Id="rId5" Type="http://schemas.openxmlformats.org/officeDocument/2006/relationships/image" Target="../media/image25.png"/><Relationship Id="rId15" Type="http://schemas.openxmlformats.org/officeDocument/2006/relationships/image" Target="../media/image29.png"/><Relationship Id="rId10" Type="http://schemas.openxmlformats.org/officeDocument/2006/relationships/image" Target="../media/image44.sv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46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6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2.png"/><Relationship Id="rId11" Type="http://schemas.openxmlformats.org/officeDocument/2006/relationships/audio" Target="../media/audio5.wav"/><Relationship Id="rId5" Type="http://schemas.openxmlformats.org/officeDocument/2006/relationships/image" Target="../media/image101.png"/><Relationship Id="rId4" Type="http://schemas.openxmlformats.org/officeDocument/2006/relationships/audio" Target="../media/audio5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audio" Target="../media/audio6.wav"/><Relationship Id="rId7" Type="http://schemas.openxmlformats.org/officeDocument/2006/relationships/image" Target="../media/image10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svg"/><Relationship Id="rId5" Type="http://schemas.openxmlformats.org/officeDocument/2006/relationships/image" Target="../media/image105.png"/><Relationship Id="rId10" Type="http://schemas.openxmlformats.org/officeDocument/2006/relationships/audio" Target="../media/audio6.wav"/><Relationship Id="rId4" Type="http://schemas.openxmlformats.org/officeDocument/2006/relationships/image" Target="../media/image101.png"/><Relationship Id="rId9" Type="http://schemas.openxmlformats.org/officeDocument/2006/relationships/image" Target="../media/image15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56.sv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audio" Target="../media/audio6.wav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svg"/><Relationship Id="rId5" Type="http://schemas.openxmlformats.org/officeDocument/2006/relationships/image" Target="../media/image105.png"/><Relationship Id="rId10" Type="http://schemas.openxmlformats.org/officeDocument/2006/relationships/audio" Target="../media/audio6.wav"/><Relationship Id="rId4" Type="http://schemas.openxmlformats.org/officeDocument/2006/relationships/image" Target="../media/image101.png"/><Relationship Id="rId9" Type="http://schemas.openxmlformats.org/officeDocument/2006/relationships/image" Target="../media/image106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70.svg"/><Relationship Id="rId18" Type="http://schemas.openxmlformats.org/officeDocument/2006/relationships/image" Target="../media/image175.sv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5.wav"/><Relationship Id="rId7" Type="http://schemas.openxmlformats.org/officeDocument/2006/relationships/image" Target="../media/image109.png"/><Relationship Id="rId12" Type="http://schemas.openxmlformats.org/officeDocument/2006/relationships/image" Target="../media/image112.png"/><Relationship Id="rId17" Type="http://schemas.openxmlformats.org/officeDocument/2006/relationships/image" Target="../media/image116.png"/><Relationship Id="rId2" Type="http://schemas.openxmlformats.org/officeDocument/2006/relationships/video" Target="../media/media5.mp4"/><Relationship Id="rId16" Type="http://schemas.openxmlformats.org/officeDocument/2006/relationships/image" Target="../media/image115.png"/><Relationship Id="rId20" Type="http://schemas.openxmlformats.org/officeDocument/2006/relationships/image" Target="../media/image103.png"/><Relationship Id="rId1" Type="http://schemas.microsoft.com/office/2007/relationships/media" Target="../media/media5.mp4"/><Relationship Id="rId6" Type="http://schemas.openxmlformats.org/officeDocument/2006/relationships/image" Target="../media/image108.png"/><Relationship Id="rId11" Type="http://schemas.openxmlformats.org/officeDocument/2006/relationships/image" Target="../media/image168.svg"/><Relationship Id="rId5" Type="http://schemas.openxmlformats.org/officeDocument/2006/relationships/image" Target="../media/image107.png"/><Relationship Id="rId15" Type="http://schemas.openxmlformats.org/officeDocument/2006/relationships/image" Target="../media/image114.png"/><Relationship Id="rId10" Type="http://schemas.openxmlformats.org/officeDocument/2006/relationships/image" Target="../media/image111.png"/><Relationship Id="rId19" Type="http://schemas.openxmlformats.org/officeDocument/2006/relationships/image" Target="../media/image117.png"/><Relationship Id="rId4" Type="http://schemas.openxmlformats.org/officeDocument/2006/relationships/audio" Target="../media/audio5.wav"/><Relationship Id="rId9" Type="http://schemas.openxmlformats.org/officeDocument/2006/relationships/image" Target="../media/image166.svg"/><Relationship Id="rId1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66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4.png"/><Relationship Id="rId18" Type="http://schemas.openxmlformats.org/officeDocument/2006/relationships/image" Target="../media/image106.gif"/><Relationship Id="rId3" Type="http://schemas.openxmlformats.org/officeDocument/2006/relationships/image" Target="../media/image107.png"/><Relationship Id="rId7" Type="http://schemas.openxmlformats.org/officeDocument/2006/relationships/image" Target="../media/image166.svg"/><Relationship Id="rId12" Type="http://schemas.openxmlformats.org/officeDocument/2006/relationships/image" Target="../media/image113.png"/><Relationship Id="rId17" Type="http://schemas.openxmlformats.org/officeDocument/2006/relationships/image" Target="../media/image117.png"/><Relationship Id="rId2" Type="http://schemas.openxmlformats.org/officeDocument/2006/relationships/audio" Target="../media/audio6.wav"/><Relationship Id="rId16" Type="http://schemas.openxmlformats.org/officeDocument/2006/relationships/image" Target="../media/image1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70.svg"/><Relationship Id="rId5" Type="http://schemas.openxmlformats.org/officeDocument/2006/relationships/image" Target="../media/image109.png"/><Relationship Id="rId15" Type="http://schemas.openxmlformats.org/officeDocument/2006/relationships/image" Target="../media/image116.png"/><Relationship Id="rId10" Type="http://schemas.openxmlformats.org/officeDocument/2006/relationships/image" Target="../media/image112.png"/><Relationship Id="rId19" Type="http://schemas.openxmlformats.org/officeDocument/2006/relationships/audio" Target="../media/audio6.wav"/><Relationship Id="rId4" Type="http://schemas.openxmlformats.org/officeDocument/2006/relationships/image" Target="../media/image108.png"/><Relationship Id="rId9" Type="http://schemas.openxmlformats.org/officeDocument/2006/relationships/image" Target="../media/image168.svg"/><Relationship Id="rId14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68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4.png"/><Relationship Id="rId18" Type="http://schemas.openxmlformats.org/officeDocument/2006/relationships/image" Target="../media/image106.gif"/><Relationship Id="rId3" Type="http://schemas.openxmlformats.org/officeDocument/2006/relationships/image" Target="../media/image107.png"/><Relationship Id="rId7" Type="http://schemas.openxmlformats.org/officeDocument/2006/relationships/image" Target="../media/image166.svg"/><Relationship Id="rId12" Type="http://schemas.openxmlformats.org/officeDocument/2006/relationships/image" Target="../media/image113.png"/><Relationship Id="rId17" Type="http://schemas.openxmlformats.org/officeDocument/2006/relationships/image" Target="../media/image117.png"/><Relationship Id="rId2" Type="http://schemas.openxmlformats.org/officeDocument/2006/relationships/audio" Target="../media/audio6.wav"/><Relationship Id="rId16" Type="http://schemas.openxmlformats.org/officeDocument/2006/relationships/image" Target="../media/image1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70.svg"/><Relationship Id="rId5" Type="http://schemas.openxmlformats.org/officeDocument/2006/relationships/image" Target="../media/image109.png"/><Relationship Id="rId15" Type="http://schemas.openxmlformats.org/officeDocument/2006/relationships/image" Target="../media/image116.png"/><Relationship Id="rId10" Type="http://schemas.openxmlformats.org/officeDocument/2006/relationships/image" Target="../media/image112.png"/><Relationship Id="rId19" Type="http://schemas.openxmlformats.org/officeDocument/2006/relationships/audio" Target="../media/audio6.wav"/><Relationship Id="rId4" Type="http://schemas.openxmlformats.org/officeDocument/2006/relationships/image" Target="../media/image108.png"/><Relationship Id="rId9" Type="http://schemas.openxmlformats.org/officeDocument/2006/relationships/image" Target="../media/image168.svg"/><Relationship Id="rId1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31.png"/><Relationship Id="rId18" Type="http://schemas.openxmlformats.org/officeDocument/2006/relationships/image" Target="../media/image55.svg"/><Relationship Id="rId3" Type="http://schemas.openxmlformats.org/officeDocument/2006/relationships/audio" Target="../media/audio2.wav"/><Relationship Id="rId21" Type="http://schemas.openxmlformats.org/officeDocument/2006/relationships/image" Target="../media/image35.png"/><Relationship Id="rId7" Type="http://schemas.openxmlformats.org/officeDocument/2006/relationships/image" Target="../media/image26.png"/><Relationship Id="rId12" Type="http://schemas.openxmlformats.org/officeDocument/2006/relationships/image" Target="../media/image8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7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10" Type="http://schemas.openxmlformats.org/officeDocument/2006/relationships/image" Target="../media/image44.sv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51.svg"/><Relationship Id="rId22" Type="http://schemas.openxmlformats.org/officeDocument/2006/relationships/image" Target="../media/image59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8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9.svg"/><Relationship Id="rId12" Type="http://schemas.openxmlformats.org/officeDocument/2006/relationships/image" Target="../media/image1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9.png"/><Relationship Id="rId11" Type="http://schemas.openxmlformats.org/officeDocument/2006/relationships/image" Target="../media/image183.svg"/><Relationship Id="rId5" Type="http://schemas.openxmlformats.org/officeDocument/2006/relationships/image" Target="../media/image118.png"/><Relationship Id="rId15" Type="http://schemas.openxmlformats.org/officeDocument/2006/relationships/audio" Target="../media/audio5.wav"/><Relationship Id="rId10" Type="http://schemas.openxmlformats.org/officeDocument/2006/relationships/image" Target="../media/image122.png"/><Relationship Id="rId4" Type="http://schemas.openxmlformats.org/officeDocument/2006/relationships/audio" Target="../media/audio5.wav"/><Relationship Id="rId9" Type="http://schemas.openxmlformats.org/officeDocument/2006/relationships/image" Target="../media/image121.png"/><Relationship Id="rId14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audio" Target="../media/audio6.wav"/><Relationship Id="rId3" Type="http://schemas.openxmlformats.org/officeDocument/2006/relationships/image" Target="../media/image118.png"/><Relationship Id="rId7" Type="http://schemas.openxmlformats.org/officeDocument/2006/relationships/image" Target="../media/image179.svg"/><Relationship Id="rId12" Type="http://schemas.openxmlformats.org/officeDocument/2006/relationships/image" Target="../media/image10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1.png"/><Relationship Id="rId5" Type="http://schemas.openxmlformats.org/officeDocument/2006/relationships/image" Target="../media/image185.svg"/><Relationship Id="rId10" Type="http://schemas.openxmlformats.org/officeDocument/2006/relationships/image" Target="../media/image183.svg"/><Relationship Id="rId4" Type="http://schemas.openxmlformats.org/officeDocument/2006/relationships/image" Target="../media/image123.png"/><Relationship Id="rId9" Type="http://schemas.openxmlformats.org/officeDocument/2006/relationships/image" Target="../media/image1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85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audio" Target="../media/audio6.wav"/><Relationship Id="rId3" Type="http://schemas.openxmlformats.org/officeDocument/2006/relationships/image" Target="../media/image118.png"/><Relationship Id="rId7" Type="http://schemas.openxmlformats.org/officeDocument/2006/relationships/image" Target="../media/image179.svg"/><Relationship Id="rId12" Type="http://schemas.openxmlformats.org/officeDocument/2006/relationships/image" Target="../media/image10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1.png"/><Relationship Id="rId5" Type="http://schemas.openxmlformats.org/officeDocument/2006/relationships/image" Target="../media/image185.svg"/><Relationship Id="rId10" Type="http://schemas.openxmlformats.org/officeDocument/2006/relationships/image" Target="../media/image183.svg"/><Relationship Id="rId4" Type="http://schemas.openxmlformats.org/officeDocument/2006/relationships/image" Target="../media/image123.png"/><Relationship Id="rId9" Type="http://schemas.openxmlformats.org/officeDocument/2006/relationships/image" Target="../media/image12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0.png"/><Relationship Id="rId18" Type="http://schemas.openxmlformats.org/officeDocument/2006/relationships/audio" Target="../media/audio5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8.svg"/><Relationship Id="rId12" Type="http://schemas.openxmlformats.org/officeDocument/2006/relationships/image" Target="../media/image129.png"/><Relationship Id="rId17" Type="http://schemas.openxmlformats.org/officeDocument/2006/relationships/image" Target="../media/image103.png"/><Relationship Id="rId2" Type="http://schemas.openxmlformats.org/officeDocument/2006/relationships/video" Target="../media/media5.mp4"/><Relationship Id="rId16" Type="http://schemas.openxmlformats.org/officeDocument/2006/relationships/image" Target="../media/image197.svg"/><Relationship Id="rId1" Type="http://schemas.microsoft.com/office/2007/relationships/media" Target="../media/media5.mp4"/><Relationship Id="rId6" Type="http://schemas.openxmlformats.org/officeDocument/2006/relationships/image" Target="../media/image125.png"/><Relationship Id="rId11" Type="http://schemas.openxmlformats.org/officeDocument/2006/relationships/image" Target="../media/image128.png"/><Relationship Id="rId5" Type="http://schemas.openxmlformats.org/officeDocument/2006/relationships/image" Target="../media/image124.pn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audio" Target="../media/audio5.wav"/><Relationship Id="rId9" Type="http://schemas.openxmlformats.org/officeDocument/2006/relationships/image" Target="../media/image190.svg"/><Relationship Id="rId14" Type="http://schemas.openxmlformats.org/officeDocument/2006/relationships/image" Target="../media/image1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90.svg"/><Relationship Id="rId12" Type="http://schemas.openxmlformats.org/officeDocument/2006/relationships/image" Target="../media/image197.svg"/><Relationship Id="rId2" Type="http://schemas.openxmlformats.org/officeDocument/2006/relationships/audio" Target="../media/audio6.wav"/><Relationship Id="rId16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32.png"/><Relationship Id="rId5" Type="http://schemas.openxmlformats.org/officeDocument/2006/relationships/image" Target="../media/image188.svg"/><Relationship Id="rId15" Type="http://schemas.openxmlformats.org/officeDocument/2006/relationships/image" Target="../media/image106.gif"/><Relationship Id="rId10" Type="http://schemas.openxmlformats.org/officeDocument/2006/relationships/image" Target="../media/image128.png"/><Relationship Id="rId4" Type="http://schemas.openxmlformats.org/officeDocument/2006/relationships/image" Target="../media/image125.png"/><Relationship Id="rId9" Type="http://schemas.openxmlformats.org/officeDocument/2006/relationships/image" Target="../media/image131.png"/><Relationship Id="rId14" Type="http://schemas.openxmlformats.org/officeDocument/2006/relationships/image" Target="../media/image1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97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90.svg"/><Relationship Id="rId12" Type="http://schemas.openxmlformats.org/officeDocument/2006/relationships/image" Target="../media/image197.svg"/><Relationship Id="rId17" Type="http://schemas.openxmlformats.org/officeDocument/2006/relationships/audio" Target="../media/audio6.wav"/><Relationship Id="rId2" Type="http://schemas.openxmlformats.org/officeDocument/2006/relationships/audio" Target="../media/audio6.wav"/><Relationship Id="rId16" Type="http://schemas.openxmlformats.org/officeDocument/2006/relationships/image" Target="../media/image10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32.png"/><Relationship Id="rId5" Type="http://schemas.openxmlformats.org/officeDocument/2006/relationships/image" Target="../media/image188.svg"/><Relationship Id="rId15" Type="http://schemas.openxmlformats.org/officeDocument/2006/relationships/image" Target="../media/image131.png"/><Relationship Id="rId10" Type="http://schemas.openxmlformats.org/officeDocument/2006/relationships/image" Target="../media/image133.png"/><Relationship Id="rId4" Type="http://schemas.openxmlformats.org/officeDocument/2006/relationships/image" Target="../media/image125.png"/><Relationship Id="rId9" Type="http://schemas.openxmlformats.org/officeDocument/2006/relationships/image" Target="../media/image128.png"/><Relationship Id="rId1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7.png"/><Relationship Id="rId21" Type="http://schemas.openxmlformats.org/officeDocument/2006/relationships/image" Target="../media/image74.svg"/><Relationship Id="rId7" Type="http://schemas.openxmlformats.org/officeDocument/2006/relationships/image" Target="../media/image20.png"/><Relationship Id="rId12" Type="http://schemas.openxmlformats.org/officeDocument/2006/relationships/image" Target="../media/image65.sv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2" Type="http://schemas.openxmlformats.org/officeDocument/2006/relationships/audio" Target="../media/audio3.wav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38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40.gif"/><Relationship Id="rId23" Type="http://schemas.openxmlformats.org/officeDocument/2006/relationships/image" Target="../media/image76.svg"/><Relationship Id="rId10" Type="http://schemas.openxmlformats.org/officeDocument/2006/relationships/image" Target="../media/image63.svg"/><Relationship Id="rId19" Type="http://schemas.openxmlformats.org/officeDocument/2006/relationships/image" Target="../media/image72.svg"/><Relationship Id="rId4" Type="http://schemas.openxmlformats.org/officeDocument/2006/relationships/image" Target="../media/image8.svg"/><Relationship Id="rId9" Type="http://schemas.openxmlformats.org/officeDocument/2006/relationships/image" Target="../media/image37.png"/><Relationship Id="rId14" Type="http://schemas.openxmlformats.org/officeDocument/2006/relationships/image" Target="../media/image67.svg"/><Relationship Id="rId22" Type="http://schemas.openxmlformats.org/officeDocument/2006/relationships/image" Target="../media/image44.png"/><Relationship Id="rId30" Type="http://schemas.openxmlformats.org/officeDocument/2006/relationships/audio" Target="../media/audio3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7.png"/><Relationship Id="rId21" Type="http://schemas.openxmlformats.org/officeDocument/2006/relationships/image" Target="../media/image74.svg"/><Relationship Id="rId7" Type="http://schemas.openxmlformats.org/officeDocument/2006/relationships/image" Target="../media/image20.png"/><Relationship Id="rId12" Type="http://schemas.openxmlformats.org/officeDocument/2006/relationships/image" Target="../media/image65.sv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2" Type="http://schemas.openxmlformats.org/officeDocument/2006/relationships/audio" Target="../media/audio3.wav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38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40.gif"/><Relationship Id="rId23" Type="http://schemas.openxmlformats.org/officeDocument/2006/relationships/image" Target="../media/image76.svg"/><Relationship Id="rId10" Type="http://schemas.openxmlformats.org/officeDocument/2006/relationships/image" Target="../media/image63.svg"/><Relationship Id="rId19" Type="http://schemas.openxmlformats.org/officeDocument/2006/relationships/image" Target="../media/image72.svg"/><Relationship Id="rId4" Type="http://schemas.openxmlformats.org/officeDocument/2006/relationships/image" Target="../media/image8.svg"/><Relationship Id="rId9" Type="http://schemas.openxmlformats.org/officeDocument/2006/relationships/image" Target="../media/image37.png"/><Relationship Id="rId14" Type="http://schemas.openxmlformats.org/officeDocument/2006/relationships/image" Target="../media/image67.svg"/><Relationship Id="rId22" Type="http://schemas.openxmlformats.org/officeDocument/2006/relationships/image" Target="../media/image44.png"/><Relationship Id="rId30" Type="http://schemas.openxmlformats.org/officeDocument/2006/relationships/audio" Target="../media/audio3.wav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208.svg"/><Relationship Id="rId3" Type="http://schemas.openxmlformats.org/officeDocument/2006/relationships/image" Target="../media/image200.svg"/><Relationship Id="rId7" Type="http://schemas.openxmlformats.org/officeDocument/2006/relationships/image" Target="../media/image8.svg"/><Relationship Id="rId12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06.svg"/><Relationship Id="rId5" Type="http://schemas.openxmlformats.org/officeDocument/2006/relationships/image" Target="../media/image202.svg"/><Relationship Id="rId15" Type="http://schemas.openxmlformats.org/officeDocument/2006/relationships/image" Target="../media/image210.svg"/><Relationship Id="rId10" Type="http://schemas.openxmlformats.org/officeDocument/2006/relationships/image" Target="../media/image137.png"/><Relationship Id="rId4" Type="http://schemas.openxmlformats.org/officeDocument/2006/relationships/image" Target="../media/image135.png"/><Relationship Id="rId9" Type="http://schemas.openxmlformats.org/officeDocument/2006/relationships/image" Target="../media/image204.svg"/><Relationship Id="rId14" Type="http://schemas.openxmlformats.org/officeDocument/2006/relationships/image" Target="../media/image13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tif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33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8.sv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8.sv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3208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39840" y="1349498"/>
            <a:ext cx="10762997" cy="239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15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badi Extra Light" panose="020B0204020104020204" pitchFamily="34" charset="0"/>
              </a:rPr>
              <a:t>Unit 8</a:t>
            </a:r>
          </a:p>
        </p:txBody>
      </p:sp>
      <p:sp>
        <p:nvSpPr>
          <p:cNvPr id="4" name="Freeform 4"/>
          <p:cNvSpPr/>
          <p:nvPr/>
        </p:nvSpPr>
        <p:spPr>
          <a:xfrm rot="3584285">
            <a:off x="452586" y="3420234"/>
            <a:ext cx="2927731" cy="750564"/>
          </a:xfrm>
          <a:custGeom>
            <a:avLst/>
            <a:gdLst/>
            <a:ahLst/>
            <a:cxnLst/>
            <a:rect l="l" t="t" r="r" b="b"/>
            <a:pathLst>
              <a:path w="2927731" h="750564">
                <a:moveTo>
                  <a:pt x="0" y="0"/>
                </a:moveTo>
                <a:lnTo>
                  <a:pt x="2927731" y="0"/>
                </a:lnTo>
                <a:lnTo>
                  <a:pt x="2927731" y="750564"/>
                </a:lnTo>
                <a:lnTo>
                  <a:pt x="0" y="750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14579">
            <a:off x="15025993" y="2169784"/>
            <a:ext cx="966670" cy="1385907"/>
          </a:xfrm>
          <a:custGeom>
            <a:avLst/>
            <a:gdLst/>
            <a:ahLst/>
            <a:cxnLst/>
            <a:rect l="l" t="t" r="r" b="b"/>
            <a:pathLst>
              <a:path w="966670" h="1385907">
                <a:moveTo>
                  <a:pt x="0" y="0"/>
                </a:moveTo>
                <a:lnTo>
                  <a:pt x="966670" y="0"/>
                </a:lnTo>
                <a:lnTo>
                  <a:pt x="966670" y="1385908"/>
                </a:lnTo>
                <a:lnTo>
                  <a:pt x="0" y="138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330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482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48697" y="0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488897">
            <a:off x="16025705" y="7314954"/>
            <a:ext cx="2141726" cy="2699094"/>
          </a:xfrm>
          <a:custGeom>
            <a:avLst/>
            <a:gdLst/>
            <a:ahLst/>
            <a:cxnLst/>
            <a:rect l="l" t="t" r="r" b="b"/>
            <a:pathLst>
              <a:path w="1299969" h="1922321">
                <a:moveTo>
                  <a:pt x="0" y="0"/>
                </a:moveTo>
                <a:lnTo>
                  <a:pt x="1299970" y="0"/>
                </a:lnTo>
                <a:lnTo>
                  <a:pt x="1299970" y="1922321"/>
                </a:lnTo>
                <a:lnTo>
                  <a:pt x="0" y="19223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01246" y="7212555"/>
            <a:ext cx="3255764" cy="2722632"/>
          </a:xfrm>
          <a:custGeom>
            <a:avLst/>
            <a:gdLst/>
            <a:ahLst/>
            <a:cxnLst/>
            <a:rect l="l" t="t" r="r" b="b"/>
            <a:pathLst>
              <a:path w="3255764" h="2722632">
                <a:moveTo>
                  <a:pt x="0" y="0"/>
                </a:moveTo>
                <a:lnTo>
                  <a:pt x="3255764" y="0"/>
                </a:lnTo>
                <a:lnTo>
                  <a:pt x="3255764" y="2722632"/>
                </a:lnTo>
                <a:lnTo>
                  <a:pt x="0" y="2722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AF955841-0D92-990D-854D-C97D0A2E7CF5}"/>
              </a:ext>
            </a:extLst>
          </p:cNvPr>
          <p:cNvSpPr txBox="1"/>
          <p:nvPr/>
        </p:nvSpPr>
        <p:spPr>
          <a:xfrm>
            <a:off x="1494633" y="3133123"/>
            <a:ext cx="15468599" cy="2471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0000" dirty="0">
                <a:solidFill>
                  <a:srgbClr val="FFFF00"/>
                </a:solidFill>
                <a:latin typeface="Congenial Black" panose="02000503040000020004" pitchFamily="2" charset="0"/>
              </a:rPr>
              <a:t>IN OUR CLASSROOM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520C00EE-89B5-CEAE-0853-01A7B96D8D86}"/>
              </a:ext>
            </a:extLst>
          </p:cNvPr>
          <p:cNvSpPr txBox="1"/>
          <p:nvPr/>
        </p:nvSpPr>
        <p:spPr>
          <a:xfrm>
            <a:off x="3849365" y="5054375"/>
            <a:ext cx="10762997" cy="247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1500" dirty="0">
                <a:solidFill>
                  <a:schemeClr val="bg1"/>
                </a:solidFill>
                <a:latin typeface="MTD Anydore" panose="02000500000000000000" pitchFamily="50" charset="0"/>
              </a:rPr>
              <a:t>Lesson 1 – Period 1</a:t>
            </a:r>
          </a:p>
        </p:txBody>
      </p:sp>
      <p:pic>
        <p:nvPicPr>
          <p:cNvPr id="13" name="Track 76">
            <a:hlinkClick r:id="" action="ppaction://media"/>
            <a:extLst>
              <a:ext uri="{FF2B5EF4-FFF2-40B4-BE49-F238E27FC236}">
                <a16:creationId xmlns:a16="http://schemas.microsoft.com/office/drawing/2014/main" xmlns="" id="{81467F82-2A88-6918-2A95-57FE42BA12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" end="29884.489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10635" y="2977664"/>
            <a:ext cx="1189037" cy="1189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825249" y="329971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89284" y="1784427"/>
            <a:ext cx="8763000" cy="7337669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9489138" y="2511207"/>
            <a:ext cx="7923810" cy="6139242"/>
          </a:xfrm>
          <a:custGeom>
            <a:avLst/>
            <a:gdLst/>
            <a:ahLst/>
            <a:cxnLst/>
            <a:rect l="l" t="t" r="r" b="b"/>
            <a:pathLst>
              <a:path w="3663950" h="4923790">
                <a:moveTo>
                  <a:pt x="3271520" y="4923790"/>
                </a:moveTo>
                <a:lnTo>
                  <a:pt x="391160" y="4923790"/>
                </a:lnTo>
                <a:cubicBezTo>
                  <a:pt x="175260" y="4923790"/>
                  <a:pt x="0" y="4748530"/>
                  <a:pt x="0" y="4532630"/>
                </a:cubicBezTo>
                <a:lnTo>
                  <a:pt x="0" y="392430"/>
                </a:lnTo>
                <a:cubicBezTo>
                  <a:pt x="0" y="175260"/>
                  <a:pt x="175260" y="0"/>
                  <a:pt x="391160" y="0"/>
                </a:cubicBezTo>
                <a:lnTo>
                  <a:pt x="3271520" y="0"/>
                </a:lnTo>
                <a:cubicBezTo>
                  <a:pt x="3487420" y="0"/>
                  <a:pt x="3662680" y="175260"/>
                  <a:pt x="3662680" y="391160"/>
                </a:cubicBezTo>
                <a:lnTo>
                  <a:pt x="3662680" y="4531360"/>
                </a:lnTo>
                <a:cubicBezTo>
                  <a:pt x="3663950" y="4747260"/>
                  <a:pt x="3487420" y="4923790"/>
                  <a:pt x="3271520" y="4923790"/>
                </a:cubicBezTo>
                <a:close/>
                <a:moveTo>
                  <a:pt x="391160" y="63500"/>
                </a:moveTo>
                <a:cubicBezTo>
                  <a:pt x="210820" y="63500"/>
                  <a:pt x="63500" y="210820"/>
                  <a:pt x="63500" y="391160"/>
                </a:cubicBezTo>
                <a:lnTo>
                  <a:pt x="63500" y="4531360"/>
                </a:lnTo>
                <a:cubicBezTo>
                  <a:pt x="63500" y="4712970"/>
                  <a:pt x="210820" y="4859020"/>
                  <a:pt x="391160" y="4859020"/>
                </a:cubicBezTo>
                <a:lnTo>
                  <a:pt x="3271520" y="4859020"/>
                </a:lnTo>
                <a:cubicBezTo>
                  <a:pt x="3453130" y="4859020"/>
                  <a:pt x="3599180" y="4711700"/>
                  <a:pt x="3599180" y="4531360"/>
                </a:cubicBezTo>
                <a:lnTo>
                  <a:pt x="3599180" y="391160"/>
                </a:lnTo>
                <a:cubicBezTo>
                  <a:pt x="3599180" y="209550"/>
                  <a:pt x="3451860" y="63500"/>
                  <a:pt x="3271520" y="63500"/>
                </a:cubicBezTo>
                <a:lnTo>
                  <a:pt x="391160" y="63500"/>
                </a:lnTo>
                <a:close/>
              </a:path>
            </a:pathLst>
          </a:custGeom>
          <a:solidFill>
            <a:srgbClr val="5F9A80"/>
          </a:solidFill>
        </p:spPr>
        <p:txBody>
          <a:bodyPr/>
          <a:lstStyle/>
          <a:p>
            <a:endParaRPr lang="en-US"/>
          </a:p>
        </p:txBody>
      </p:sp>
      <p:pic>
        <p:nvPicPr>
          <p:cNvPr id="30" name="Track 76">
            <a:hlinkClick r:id="" action="ppaction://media"/>
            <a:extLst>
              <a:ext uri="{FF2B5EF4-FFF2-40B4-BE49-F238E27FC236}">
                <a16:creationId xmlns:a16="http://schemas.microsoft.com/office/drawing/2014/main" xmlns="" id="{34A77B33-21D9-F224-9A35-C920B6D2EA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0635" y="2977664"/>
            <a:ext cx="1189037" cy="1189037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5257800" y="442191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67529" y="822187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CE99167-9BBC-2BF6-C6E3-0C9CEC8B27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3542" y="2601218"/>
            <a:ext cx="8080967" cy="6383022"/>
          </a:xfrm>
          <a:prstGeom prst="rect">
            <a:avLst/>
          </a:prstGeom>
        </p:spPr>
      </p:pic>
      <p:pic>
        <p:nvPicPr>
          <p:cNvPr id="31" name="Picture 30" descr="giphy">
            <a:extLst>
              <a:ext uri="{FF2B5EF4-FFF2-40B4-BE49-F238E27FC236}">
                <a16:creationId xmlns:a16="http://schemas.microsoft.com/office/drawing/2014/main" xmlns="" id="{2921B99F-196D-D0C3-DD65-8EF8ECA382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28944" y="2726031"/>
            <a:ext cx="2023139" cy="790306"/>
          </a:xfrm>
          <a:prstGeom prst="rect">
            <a:avLst/>
          </a:prstGeom>
        </p:spPr>
      </p:pic>
      <p:pic>
        <p:nvPicPr>
          <p:cNvPr id="32" name="Picture 31" descr="giphy">
            <a:extLst>
              <a:ext uri="{FF2B5EF4-FFF2-40B4-BE49-F238E27FC236}">
                <a16:creationId xmlns:a16="http://schemas.microsoft.com/office/drawing/2014/main" xmlns="" id="{BF0ACD95-52B2-DDB3-55B6-71AB8183F4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041336">
            <a:off x="5968130" y="6422505"/>
            <a:ext cx="1904939" cy="862566"/>
          </a:xfrm>
          <a:prstGeom prst="rect">
            <a:avLst/>
          </a:prstGeom>
        </p:spPr>
      </p:pic>
      <p:pic>
        <p:nvPicPr>
          <p:cNvPr id="33" name="Picture 32" descr="giphy">
            <a:extLst>
              <a:ext uri="{FF2B5EF4-FFF2-40B4-BE49-F238E27FC236}">
                <a16:creationId xmlns:a16="http://schemas.microsoft.com/office/drawing/2014/main" xmlns="" id="{C9FFB90C-C888-46C1-71CD-5885470071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65462" y="8062796"/>
            <a:ext cx="2023139" cy="790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68724D9-7E53-7974-64D4-603DEF4666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74919" y="2654368"/>
            <a:ext cx="7312997" cy="6318433"/>
          </a:xfrm>
          <a:prstGeom prst="rect">
            <a:avLst/>
          </a:prstGeom>
        </p:spPr>
      </p:pic>
      <p:pic>
        <p:nvPicPr>
          <p:cNvPr id="34" name="Picture 33" descr="giphy">
            <a:extLst>
              <a:ext uri="{FF2B5EF4-FFF2-40B4-BE49-F238E27FC236}">
                <a16:creationId xmlns:a16="http://schemas.microsoft.com/office/drawing/2014/main" xmlns="" id="{A6282D34-7277-679A-1646-82EEBD0E00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508376">
            <a:off x="15059051" y="7280162"/>
            <a:ext cx="1904939" cy="862566"/>
          </a:xfrm>
          <a:prstGeom prst="rect">
            <a:avLst/>
          </a:prstGeom>
        </p:spPr>
      </p:pic>
      <p:pic>
        <p:nvPicPr>
          <p:cNvPr id="35" name="Picture 34" descr="giphy">
            <a:extLst>
              <a:ext uri="{FF2B5EF4-FFF2-40B4-BE49-F238E27FC236}">
                <a16:creationId xmlns:a16="http://schemas.microsoft.com/office/drawing/2014/main" xmlns="" id="{47E0D87C-A080-4FAA-CA5E-C096DA6E1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65267" y="3115024"/>
            <a:ext cx="2023139" cy="790306"/>
          </a:xfrm>
          <a:prstGeom prst="rect">
            <a:avLst/>
          </a:prstGeom>
        </p:spPr>
      </p:pic>
      <p:pic>
        <p:nvPicPr>
          <p:cNvPr id="36" name="Picture 35" descr="giphy">
            <a:extLst>
              <a:ext uri="{FF2B5EF4-FFF2-40B4-BE49-F238E27FC236}">
                <a16:creationId xmlns:a16="http://schemas.microsoft.com/office/drawing/2014/main" xmlns="" id="{616CC32D-0CD6-9329-B6D2-5CE05E78F1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29746" y="7974097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253373" y="243020"/>
            <a:ext cx="1836972" cy="122063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803864" y="314069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86746" y="1567127"/>
            <a:ext cx="16151764" cy="8148373"/>
            <a:chOff x="0" y="0"/>
            <a:chExt cx="2073229" cy="2418977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73229" cy="2418977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" name="Track 76">
            <a:hlinkClick r:id="" action="ppaction://media"/>
            <a:extLst>
              <a:ext uri="{FF2B5EF4-FFF2-40B4-BE49-F238E27FC236}">
                <a16:creationId xmlns:a16="http://schemas.microsoft.com/office/drawing/2014/main" xmlns="" id="{34A77B33-21D9-F224-9A35-C920B6D2EA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62" end="15080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16600" y="3982386"/>
            <a:ext cx="845072" cy="845072"/>
          </a:xfrm>
          <a:prstGeom prst="rect">
            <a:avLst/>
          </a:prstGeom>
        </p:spPr>
      </p:pic>
      <p:pic>
        <p:nvPicPr>
          <p:cNvPr id="13" name="Track 76">
            <a:hlinkClick r:id="" action="ppaction://media"/>
            <a:extLst>
              <a:ext uri="{FF2B5EF4-FFF2-40B4-BE49-F238E27FC236}">
                <a16:creationId xmlns:a16="http://schemas.microsoft.com/office/drawing/2014/main" xmlns="" id="{7948ED2B-AAAA-D1D5-939A-7BAD6CD3AA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98" end="12557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16600" y="5058243"/>
            <a:ext cx="845072" cy="845072"/>
          </a:xfrm>
          <a:prstGeom prst="rect">
            <a:avLst/>
          </a:prstGeom>
        </p:spPr>
      </p:pic>
      <p:pic>
        <p:nvPicPr>
          <p:cNvPr id="31" name="Track 76">
            <a:hlinkClick r:id="" action="ppaction://media"/>
            <a:extLst>
              <a:ext uri="{FF2B5EF4-FFF2-40B4-BE49-F238E27FC236}">
                <a16:creationId xmlns:a16="http://schemas.microsoft.com/office/drawing/2014/main" xmlns="" id="{30A20748-FC7C-17A7-F60E-3DDA3BBB2A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30" end="9764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58136" y="6134100"/>
            <a:ext cx="845072" cy="845072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4803864" y="348748"/>
            <a:ext cx="1009670" cy="87399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135921" y="8583475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6FFE029-2D03-A679-5364-6CC3C8EA0A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4428" y="1800418"/>
            <a:ext cx="12607751" cy="7594013"/>
          </a:xfrm>
          <a:prstGeom prst="rect">
            <a:avLst/>
          </a:prstGeom>
        </p:spPr>
      </p:pic>
      <p:pic>
        <p:nvPicPr>
          <p:cNvPr id="12" name="Picture 11" descr="giphy">
            <a:extLst>
              <a:ext uri="{FF2B5EF4-FFF2-40B4-BE49-F238E27FC236}">
                <a16:creationId xmlns:a16="http://schemas.microsoft.com/office/drawing/2014/main" xmlns="" id="{D448ECC0-D3DE-B56E-226C-D114C545B8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0553" y="1988366"/>
            <a:ext cx="2023139" cy="790306"/>
          </a:xfrm>
          <a:prstGeom prst="rect">
            <a:avLst/>
          </a:prstGeom>
        </p:spPr>
      </p:pic>
      <p:pic>
        <p:nvPicPr>
          <p:cNvPr id="17" name="Picture 16" descr="giphy">
            <a:extLst>
              <a:ext uri="{FF2B5EF4-FFF2-40B4-BE49-F238E27FC236}">
                <a16:creationId xmlns:a16="http://schemas.microsoft.com/office/drawing/2014/main" xmlns="" id="{FF6F1EAB-87BC-9C4F-A185-69A017D7AF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5703" y="4842259"/>
            <a:ext cx="2023139" cy="790306"/>
          </a:xfrm>
          <a:prstGeom prst="rect">
            <a:avLst/>
          </a:prstGeom>
        </p:spPr>
      </p:pic>
      <p:pic>
        <p:nvPicPr>
          <p:cNvPr id="32" name="Picture 31" descr="giphy">
            <a:extLst>
              <a:ext uri="{FF2B5EF4-FFF2-40B4-BE49-F238E27FC236}">
                <a16:creationId xmlns:a16="http://schemas.microsoft.com/office/drawing/2014/main" xmlns="" id="{C4459D4A-0A15-C4E8-96CA-A9771772FF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9488" y="7785753"/>
            <a:ext cx="2023139" cy="79030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DD7BF3F-0EFC-A8FB-9FA3-D7310C255338}"/>
              </a:ext>
            </a:extLst>
          </p:cNvPr>
          <p:cNvSpPr txBox="1"/>
          <p:nvPr/>
        </p:nvSpPr>
        <p:spPr>
          <a:xfrm>
            <a:off x="3836780" y="1897274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Class, what are these?</a:t>
            </a:r>
            <a:endParaRPr lang="vi-VN" sz="6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E116C90-E0DB-6461-FE00-B4176291E12D}"/>
              </a:ext>
            </a:extLst>
          </p:cNvPr>
          <p:cNvSpPr txBox="1"/>
          <p:nvPr/>
        </p:nvSpPr>
        <p:spPr>
          <a:xfrm>
            <a:off x="3232888" y="8065604"/>
            <a:ext cx="4151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Well done.</a:t>
            </a:r>
            <a:endParaRPr lang="vi-VN" sz="6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8CDCA69-A541-C2DF-4C60-60F994D762E1}"/>
              </a:ext>
            </a:extLst>
          </p:cNvPr>
          <p:cNvSpPr txBox="1"/>
          <p:nvPr/>
        </p:nvSpPr>
        <p:spPr>
          <a:xfrm>
            <a:off x="10058842" y="4612563"/>
            <a:ext cx="47535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/>
              <a:t>They are maps.</a:t>
            </a:r>
            <a:endParaRPr lang="vi-VN" sz="5500" dirty="0"/>
          </a:p>
        </p:txBody>
      </p:sp>
    </p:spTree>
    <p:extLst>
      <p:ext uri="{BB962C8B-B14F-4D97-AF65-F5344CB8AC3E}">
        <p14:creationId xmlns:p14="http://schemas.microsoft.com/office/powerpoint/2010/main" val="14933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734377" y="230238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4" name="Freeform 14"/>
          <p:cNvSpPr/>
          <p:nvPr/>
        </p:nvSpPr>
        <p:spPr>
          <a:xfrm>
            <a:off x="886511" y="1614370"/>
            <a:ext cx="15924769" cy="7861769"/>
          </a:xfrm>
          <a:custGeom>
            <a:avLst/>
            <a:gdLst/>
            <a:ahLst/>
            <a:cxnLst/>
            <a:rect l="l" t="t" r="r" b="b"/>
            <a:pathLst>
              <a:path w="3663950" h="4923790">
                <a:moveTo>
                  <a:pt x="3271520" y="4923790"/>
                </a:moveTo>
                <a:lnTo>
                  <a:pt x="391160" y="4923790"/>
                </a:lnTo>
                <a:cubicBezTo>
                  <a:pt x="175260" y="4923790"/>
                  <a:pt x="0" y="4748530"/>
                  <a:pt x="0" y="4532630"/>
                </a:cubicBezTo>
                <a:lnTo>
                  <a:pt x="0" y="392430"/>
                </a:lnTo>
                <a:cubicBezTo>
                  <a:pt x="0" y="175260"/>
                  <a:pt x="175260" y="0"/>
                  <a:pt x="391160" y="0"/>
                </a:cubicBezTo>
                <a:lnTo>
                  <a:pt x="3271520" y="0"/>
                </a:lnTo>
                <a:cubicBezTo>
                  <a:pt x="3487420" y="0"/>
                  <a:pt x="3662680" y="175260"/>
                  <a:pt x="3662680" y="391160"/>
                </a:cubicBezTo>
                <a:lnTo>
                  <a:pt x="3662680" y="4531360"/>
                </a:lnTo>
                <a:cubicBezTo>
                  <a:pt x="3663950" y="4747260"/>
                  <a:pt x="3487420" y="4923790"/>
                  <a:pt x="3271520" y="4923790"/>
                </a:cubicBezTo>
                <a:close/>
                <a:moveTo>
                  <a:pt x="391160" y="63500"/>
                </a:moveTo>
                <a:cubicBezTo>
                  <a:pt x="210820" y="63500"/>
                  <a:pt x="63500" y="210820"/>
                  <a:pt x="63500" y="391160"/>
                </a:cubicBezTo>
                <a:lnTo>
                  <a:pt x="63500" y="4531360"/>
                </a:lnTo>
                <a:cubicBezTo>
                  <a:pt x="63500" y="4712970"/>
                  <a:pt x="210820" y="4859020"/>
                  <a:pt x="391160" y="4859020"/>
                </a:cubicBezTo>
                <a:lnTo>
                  <a:pt x="3271520" y="4859020"/>
                </a:lnTo>
                <a:cubicBezTo>
                  <a:pt x="3453130" y="4859020"/>
                  <a:pt x="3599180" y="4711700"/>
                  <a:pt x="3599180" y="4531360"/>
                </a:cubicBezTo>
                <a:lnTo>
                  <a:pt x="3599180" y="391160"/>
                </a:lnTo>
                <a:cubicBezTo>
                  <a:pt x="3599180" y="209550"/>
                  <a:pt x="3451860" y="63500"/>
                  <a:pt x="3271520" y="63500"/>
                </a:cubicBezTo>
                <a:lnTo>
                  <a:pt x="391160" y="63500"/>
                </a:lnTo>
                <a:close/>
              </a:path>
            </a:pathLst>
          </a:custGeom>
          <a:solidFill>
            <a:srgbClr val="5F9A80"/>
          </a:solidFill>
        </p:spPr>
        <p:txBody>
          <a:bodyPr/>
          <a:lstStyle/>
          <a:p>
            <a:endParaRPr lang="en-US"/>
          </a:p>
        </p:txBody>
      </p:sp>
      <p:pic>
        <p:nvPicPr>
          <p:cNvPr id="33" name="Track 76">
            <a:hlinkClick r:id="" action="ppaction://media"/>
            <a:extLst>
              <a:ext uri="{FF2B5EF4-FFF2-40B4-BE49-F238E27FC236}">
                <a16:creationId xmlns:a16="http://schemas.microsoft.com/office/drawing/2014/main" xmlns="" id="{92D77FFD-1474-7F3B-3754-259B343BD9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21" end="6767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38447" y="4525700"/>
            <a:ext cx="845072" cy="845072"/>
          </a:xfrm>
          <a:prstGeom prst="rect">
            <a:avLst/>
          </a:prstGeom>
        </p:spPr>
      </p:pic>
      <p:pic>
        <p:nvPicPr>
          <p:cNvPr id="35" name="Track 76">
            <a:hlinkClick r:id="" action="ppaction://media"/>
            <a:extLst>
              <a:ext uri="{FF2B5EF4-FFF2-40B4-BE49-F238E27FC236}">
                <a16:creationId xmlns:a16="http://schemas.microsoft.com/office/drawing/2014/main" xmlns="" id="{BFCDD1D1-E845-7638-7E2A-A25FC099B1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48" end="4556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28890" y="5407598"/>
            <a:ext cx="845072" cy="845072"/>
          </a:xfrm>
          <a:prstGeom prst="rect">
            <a:avLst/>
          </a:prstGeom>
        </p:spPr>
      </p:pic>
      <p:pic>
        <p:nvPicPr>
          <p:cNvPr id="37" name="Track 76">
            <a:hlinkClick r:id="" action="ppaction://media"/>
            <a:extLst>
              <a:ext uri="{FF2B5EF4-FFF2-40B4-BE49-F238E27FC236}">
                <a16:creationId xmlns:a16="http://schemas.microsoft.com/office/drawing/2014/main" xmlns="" id="{4C0BF022-E93A-93BE-8A08-5AD26FF0E1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994" end="0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46465" y="6306550"/>
            <a:ext cx="845072" cy="845072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4803864" y="348748"/>
            <a:ext cx="1009670" cy="87399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172AE8-7D87-B1A4-207F-E4C1DB88E6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8391" y="1805252"/>
            <a:ext cx="15002896" cy="7688989"/>
          </a:xfrm>
          <a:prstGeom prst="rect">
            <a:avLst/>
          </a:prstGeom>
        </p:spPr>
      </p:pic>
      <p:pic>
        <p:nvPicPr>
          <p:cNvPr id="34" name="Picture 33" descr="giphy">
            <a:extLst>
              <a:ext uri="{FF2B5EF4-FFF2-40B4-BE49-F238E27FC236}">
                <a16:creationId xmlns:a16="http://schemas.microsoft.com/office/drawing/2014/main" xmlns="" id="{D8DB736F-2608-B5EE-CD0A-B8FE29078E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0268" y="2308514"/>
            <a:ext cx="2023139" cy="790306"/>
          </a:xfrm>
          <a:prstGeom prst="rect">
            <a:avLst/>
          </a:prstGeom>
        </p:spPr>
      </p:pic>
      <p:pic>
        <p:nvPicPr>
          <p:cNvPr id="36" name="Picture 35" descr="giphy">
            <a:extLst>
              <a:ext uri="{FF2B5EF4-FFF2-40B4-BE49-F238E27FC236}">
                <a16:creationId xmlns:a16="http://schemas.microsoft.com/office/drawing/2014/main" xmlns="" id="{2622EB8E-A8CE-1E98-D335-C2E41FDB7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508870">
            <a:off x="12366754" y="7781272"/>
            <a:ext cx="2023139" cy="790306"/>
          </a:xfrm>
          <a:prstGeom prst="rect">
            <a:avLst/>
          </a:prstGeom>
        </p:spPr>
      </p:pic>
      <p:pic>
        <p:nvPicPr>
          <p:cNvPr id="38" name="Picture 37" descr="giphy">
            <a:extLst>
              <a:ext uri="{FF2B5EF4-FFF2-40B4-BE49-F238E27FC236}">
                <a16:creationId xmlns:a16="http://schemas.microsoft.com/office/drawing/2014/main" xmlns="" id="{BE18E618-DD69-3636-FE78-979734BBB4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9697" y="8394335"/>
            <a:ext cx="2023139" cy="790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78A0EA-2747-A616-3C15-692926C1BAAB}"/>
              </a:ext>
            </a:extLst>
          </p:cNvPr>
          <p:cNvSpPr txBox="1"/>
          <p:nvPr/>
        </p:nvSpPr>
        <p:spPr>
          <a:xfrm>
            <a:off x="4150357" y="2064052"/>
            <a:ext cx="8233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Where are the maps ?</a:t>
            </a:r>
            <a:endParaRPr lang="vi-VN" sz="6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22A5C6-C573-1368-E9B2-93827263206C}"/>
              </a:ext>
            </a:extLst>
          </p:cNvPr>
          <p:cNvSpPr txBox="1"/>
          <p:nvPr/>
        </p:nvSpPr>
        <p:spPr>
          <a:xfrm>
            <a:off x="2899467" y="8187846"/>
            <a:ext cx="3949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That’s right.</a:t>
            </a:r>
            <a:endParaRPr lang="vi-VN" sz="6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2F2AAA-31DF-3504-6602-905AD95A03EB}"/>
              </a:ext>
            </a:extLst>
          </p:cNvPr>
          <p:cNvSpPr txBox="1"/>
          <p:nvPr/>
        </p:nvSpPr>
        <p:spPr>
          <a:xfrm>
            <a:off x="7931276" y="7387563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They’re beside the board.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16890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1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668383" y="-679"/>
            <a:ext cx="1733243" cy="1061701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592966" y="263571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8608" y="1880410"/>
            <a:ext cx="8662689" cy="7011178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79442" y="1693934"/>
            <a:ext cx="9850489" cy="7411966"/>
          </a:xfrm>
          <a:custGeom>
            <a:avLst/>
            <a:gdLst/>
            <a:ahLst/>
            <a:cxnLst/>
            <a:rect l="l" t="t" r="r" b="b"/>
            <a:pathLst>
              <a:path w="3663950" h="4923790">
                <a:moveTo>
                  <a:pt x="3271520" y="4923790"/>
                </a:moveTo>
                <a:lnTo>
                  <a:pt x="391160" y="4923790"/>
                </a:lnTo>
                <a:cubicBezTo>
                  <a:pt x="175260" y="4923790"/>
                  <a:pt x="0" y="4748530"/>
                  <a:pt x="0" y="4532630"/>
                </a:cubicBezTo>
                <a:lnTo>
                  <a:pt x="0" y="392430"/>
                </a:lnTo>
                <a:cubicBezTo>
                  <a:pt x="0" y="175260"/>
                  <a:pt x="175260" y="0"/>
                  <a:pt x="391160" y="0"/>
                </a:cubicBezTo>
                <a:lnTo>
                  <a:pt x="3271520" y="0"/>
                </a:lnTo>
                <a:cubicBezTo>
                  <a:pt x="3487420" y="0"/>
                  <a:pt x="3662680" y="175260"/>
                  <a:pt x="3662680" y="391160"/>
                </a:cubicBezTo>
                <a:lnTo>
                  <a:pt x="3662680" y="4531360"/>
                </a:lnTo>
                <a:cubicBezTo>
                  <a:pt x="3663950" y="4747260"/>
                  <a:pt x="3487420" y="4923790"/>
                  <a:pt x="3271520" y="4923790"/>
                </a:cubicBezTo>
                <a:close/>
                <a:moveTo>
                  <a:pt x="391160" y="63500"/>
                </a:moveTo>
                <a:cubicBezTo>
                  <a:pt x="210820" y="63500"/>
                  <a:pt x="63500" y="210820"/>
                  <a:pt x="63500" y="391160"/>
                </a:cubicBezTo>
                <a:lnTo>
                  <a:pt x="63500" y="4531360"/>
                </a:lnTo>
                <a:cubicBezTo>
                  <a:pt x="63500" y="4712970"/>
                  <a:pt x="210820" y="4859020"/>
                  <a:pt x="391160" y="4859020"/>
                </a:cubicBezTo>
                <a:lnTo>
                  <a:pt x="3271520" y="4859020"/>
                </a:lnTo>
                <a:cubicBezTo>
                  <a:pt x="3453130" y="4859020"/>
                  <a:pt x="3599180" y="4711700"/>
                  <a:pt x="3599180" y="4531360"/>
                </a:cubicBezTo>
                <a:lnTo>
                  <a:pt x="3599180" y="391160"/>
                </a:lnTo>
                <a:cubicBezTo>
                  <a:pt x="3599180" y="209550"/>
                  <a:pt x="3451860" y="63500"/>
                  <a:pt x="3271520" y="63500"/>
                </a:cubicBezTo>
                <a:lnTo>
                  <a:pt x="391160" y="63500"/>
                </a:lnTo>
                <a:close/>
              </a:path>
            </a:pathLst>
          </a:custGeom>
          <a:solidFill>
            <a:srgbClr val="5F9A80"/>
          </a:solidFill>
        </p:spPr>
        <p:txBody>
          <a:bodyPr/>
          <a:lstStyle/>
          <a:p>
            <a:endParaRPr lang="en-US"/>
          </a:p>
        </p:txBody>
      </p:sp>
      <p:pic>
        <p:nvPicPr>
          <p:cNvPr id="30" name="Track 76">
            <a:hlinkClick r:id="" action="ppaction://media"/>
            <a:extLst>
              <a:ext uri="{FF2B5EF4-FFF2-40B4-BE49-F238E27FC236}">
                <a16:creationId xmlns:a16="http://schemas.microsoft.com/office/drawing/2014/main" xmlns="" id="{34A77B33-21D9-F224-9A35-C920B6D2EA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0635" y="2977664"/>
            <a:ext cx="1189037" cy="1189037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4921304" y="320540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82403" y="1932955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67529" y="822187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2C18C25-70B1-8E51-DB2F-CCADC2B0E7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6248" y="2558776"/>
            <a:ext cx="7854336" cy="54487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B9B60EE-4392-8C95-73B6-0F5EC671CB4D}"/>
              </a:ext>
            </a:extLst>
          </p:cNvPr>
          <p:cNvSpPr txBox="1"/>
          <p:nvPr/>
        </p:nvSpPr>
        <p:spPr>
          <a:xfrm>
            <a:off x="1182769" y="2637823"/>
            <a:ext cx="5003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Class, what are these?</a:t>
            </a:r>
            <a:endParaRPr lang="vi-VN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FFD7CFC-7130-C018-2483-50F99F3CEF47}"/>
              </a:ext>
            </a:extLst>
          </p:cNvPr>
          <p:cNvSpPr txBox="1"/>
          <p:nvPr/>
        </p:nvSpPr>
        <p:spPr>
          <a:xfrm>
            <a:off x="685800" y="7005518"/>
            <a:ext cx="2583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Well done.</a:t>
            </a:r>
            <a:endParaRPr lang="vi-VN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A2FFC7A-11EB-3820-B8FA-13CF20F28C49}"/>
              </a:ext>
            </a:extLst>
          </p:cNvPr>
          <p:cNvSpPr txBox="1"/>
          <p:nvPr/>
        </p:nvSpPr>
        <p:spPr>
          <a:xfrm>
            <a:off x="4957283" y="4332069"/>
            <a:ext cx="3034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They are maps.</a:t>
            </a:r>
            <a:endParaRPr lang="vi-VN" sz="4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F290009-E215-CE58-5B72-E515E3C149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43834" y="2066534"/>
            <a:ext cx="9583551" cy="679090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DDA91B9-C49E-64DD-5D22-4E12E0A89DF0}"/>
              </a:ext>
            </a:extLst>
          </p:cNvPr>
          <p:cNvSpPr txBox="1"/>
          <p:nvPr/>
        </p:nvSpPr>
        <p:spPr>
          <a:xfrm>
            <a:off x="10262380" y="2361186"/>
            <a:ext cx="520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Where are the maps?</a:t>
            </a:r>
            <a:endParaRPr lang="vi-VN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55C6A94-5E32-5724-EC06-3A6F3F297CE0}"/>
              </a:ext>
            </a:extLst>
          </p:cNvPr>
          <p:cNvSpPr txBox="1"/>
          <p:nvPr/>
        </p:nvSpPr>
        <p:spPr>
          <a:xfrm>
            <a:off x="9641355" y="7788923"/>
            <a:ext cx="3005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That’s right.</a:t>
            </a:r>
            <a:endParaRPr lang="vi-VN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94180D8-600A-570D-22F3-749856E8FB69}"/>
              </a:ext>
            </a:extLst>
          </p:cNvPr>
          <p:cNvSpPr txBox="1"/>
          <p:nvPr/>
        </p:nvSpPr>
        <p:spPr>
          <a:xfrm>
            <a:off x="12682213" y="7125315"/>
            <a:ext cx="3355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They’re beside the board.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411728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>
          <a:xfrm>
            <a:off x="-356395" y="-60855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pic>
        <p:nvPicPr>
          <p:cNvPr id="30" name="Track 76">
            <a:hlinkClick r:id="" action="ppaction://media"/>
            <a:extLst>
              <a:ext uri="{FF2B5EF4-FFF2-40B4-BE49-F238E27FC236}">
                <a16:creationId xmlns:a16="http://schemas.microsoft.com/office/drawing/2014/main" xmlns="" id="{34A77B33-21D9-F224-9A35-C920B6D2EA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35" end="6764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73837" y="2420739"/>
            <a:ext cx="1189037" cy="1189037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4921304" y="320540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08766" y="8559514"/>
            <a:ext cx="1621165" cy="1483863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Track 76">
            <a:hlinkClick r:id="" action="ppaction://media"/>
            <a:extLst>
              <a:ext uri="{FF2B5EF4-FFF2-40B4-BE49-F238E27FC236}">
                <a16:creationId xmlns:a16="http://schemas.microsoft.com/office/drawing/2014/main" xmlns="" id="{AF716B46-4D50-87A4-8010-F0A233581C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163" end="3932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05792" y="8332624"/>
            <a:ext cx="1189037" cy="1189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4CFC7C-9E6C-723A-EF5C-6B828A7B04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4917" y="3015257"/>
            <a:ext cx="10403830" cy="555791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06AC7DF-40F8-568D-BBBE-C556B8626823}"/>
              </a:ext>
            </a:extLst>
          </p:cNvPr>
          <p:cNvGrpSpPr/>
          <p:nvPr/>
        </p:nvGrpSpPr>
        <p:grpSpPr>
          <a:xfrm>
            <a:off x="228600" y="1428536"/>
            <a:ext cx="8635205" cy="1694315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xmlns="" id="{0581D9F4-D7EF-BB95-84FB-EAA56DF72986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11663"/>
                <a:gd name="adj2" fmla="val 7655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xmlns="" id="{9BFC8E84-569D-E2C2-7DB5-C3D874673623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623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 maps?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C4D6199-95D2-B056-52BD-F762D3B70452}"/>
              </a:ext>
            </a:extLst>
          </p:cNvPr>
          <p:cNvGrpSpPr/>
          <p:nvPr/>
        </p:nvGrpSpPr>
        <p:grpSpPr>
          <a:xfrm>
            <a:off x="3691735" y="8380275"/>
            <a:ext cx="11142334" cy="1411425"/>
            <a:chOff x="935615" y="273566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720E8B68-2AA1-49B7-AD9A-20632EFCFB9E}"/>
                </a:ext>
              </a:extLst>
            </p:cNvPr>
            <p:cNvSpPr/>
            <p:nvPr/>
          </p:nvSpPr>
          <p:spPr>
            <a:xfrm>
              <a:off x="935615" y="2735661"/>
              <a:ext cx="15641913" cy="1625492"/>
            </a:xfrm>
            <a:prstGeom prst="wedgeEllipseCallout">
              <a:avLst>
                <a:gd name="adj1" fmla="val 16971"/>
                <a:gd name="adj2" fmla="val -9669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xmlns="" id="{31E49272-62C2-9FCC-18C6-02C848F358D7}"/>
                </a:ext>
              </a:extLst>
            </p:cNvPr>
            <p:cNvSpPr txBox="1"/>
            <p:nvPr/>
          </p:nvSpPr>
          <p:spPr>
            <a:xfrm>
              <a:off x="2055309" y="3132022"/>
              <a:ext cx="13020487" cy="10331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beside the board.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578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0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311358" y="-7257"/>
            <a:ext cx="1494901" cy="1309528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617159" y="121455"/>
            <a:ext cx="1547439" cy="120676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410200" y="288361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08766" y="8559514"/>
            <a:ext cx="1621165" cy="1483863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58213" y="9157796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1B25C8-83ED-E448-B9FA-8C6F77B687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1636" y="2400300"/>
            <a:ext cx="6262238" cy="5722468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C6AD87-B9F4-8E88-9131-94106D748F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49820">
            <a:off x="545647" y="3144562"/>
            <a:ext cx="5105755" cy="3448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609600">
              <a:srgbClr val="FFFF00">
                <a:alpha val="40000"/>
              </a:srgb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F0D5B62-179F-3ADA-4352-4F3650FB4A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131685">
            <a:off x="12742514" y="3405733"/>
            <a:ext cx="5214337" cy="3387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609600">
              <a:srgbClr val="FFFF00">
                <a:alpha val="40000"/>
              </a:srgb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485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xmlns="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xmlns="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xmlns="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xmlns="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xmlns="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xmlns="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xmlns="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3152017"/>
            <a:ext cx="12920202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Listen, point and say.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7892">
            <a:off x="-1973594" y="9010173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88329" y="-615718"/>
            <a:ext cx="4144669" cy="2642227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24400" y="225977"/>
            <a:ext cx="9441427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2694508" y="736294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1417">
            <a:off x="12881321" y="1957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75910" y="42278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72631" y="40013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99517" y="73685"/>
            <a:ext cx="669973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LOOK AND SAY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05175A-B328-1432-0C6C-D597E7A54C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4005" y="1969463"/>
            <a:ext cx="6612553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E6E5B6D-22F3-A59F-85F6-661C863E11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2249" y="1998944"/>
            <a:ext cx="6734747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E08883B-15F3-4A8B-54A8-5AEAC97E7B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4005" y="6233709"/>
            <a:ext cx="6612553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C53201D-6D71-08E4-5508-ABDBF07CF4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69879" y="6235024"/>
            <a:ext cx="6734747" cy="3599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72CD906-F65B-0AE5-070E-AAB9D4DD8794}"/>
              </a:ext>
            </a:extLst>
          </p:cNvPr>
          <p:cNvSpPr/>
          <p:nvPr/>
        </p:nvSpPr>
        <p:spPr>
          <a:xfrm>
            <a:off x="1905000" y="5067300"/>
            <a:ext cx="6391558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pencils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vi-VN" sz="5000" b="1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40B957AF-5B12-C994-C42D-80EE4ACD9256}"/>
              </a:ext>
            </a:extLst>
          </p:cNvPr>
          <p:cNvSpPr/>
          <p:nvPr/>
        </p:nvSpPr>
        <p:spPr>
          <a:xfrm>
            <a:off x="10852885" y="5067300"/>
            <a:ext cx="6213474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erasers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endParaRPr lang="vi-VN" sz="5000" b="1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7A3DCC2A-03BC-C931-2C69-06055104F3C7}"/>
              </a:ext>
            </a:extLst>
          </p:cNvPr>
          <p:cNvSpPr/>
          <p:nvPr/>
        </p:nvSpPr>
        <p:spPr>
          <a:xfrm>
            <a:off x="1360769" y="9381805"/>
            <a:ext cx="7543800" cy="8047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vi-VN" sz="5000" b="1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872377AC-38EB-3677-B653-E2793491BF78}"/>
              </a:ext>
            </a:extLst>
          </p:cNvPr>
          <p:cNvSpPr/>
          <p:nvPr/>
        </p:nvSpPr>
        <p:spPr>
          <a:xfrm>
            <a:off x="10501481" y="9209484"/>
            <a:ext cx="7176919" cy="8047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pens / in front of / clock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509380" y="2713321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77">
            <a:hlinkClick r:id="" action="ppaction://media"/>
            <a:extLst>
              <a:ext uri="{FF2B5EF4-FFF2-40B4-BE49-F238E27FC236}">
                <a16:creationId xmlns:a16="http://schemas.microsoft.com/office/drawing/2014/main" xmlns="" id="{CD60F75B-72FC-A4D1-BA9F-09DC461E6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36" end="5525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61521" y="915989"/>
            <a:ext cx="960437" cy="960437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4F0B4EB2-9B89-DEA9-B22F-5B1193B18681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xmlns="" id="{95C09370-54CF-C55E-7C01-C9B96D27D2AD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5B847FAB-BD3E-313F-0553-04DE000C9DD2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9A73AEE-EDF2-EF60-2B7A-90212FCD88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59711" y="2942622"/>
            <a:ext cx="10354746" cy="5637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xmlns="" id="{4F492984-5239-BB9B-6E72-D19C0AE45D04}"/>
              </a:ext>
            </a:extLst>
          </p:cNvPr>
          <p:cNvSpPr/>
          <p:nvPr/>
        </p:nvSpPr>
        <p:spPr>
          <a:xfrm>
            <a:off x="4379893" y="8334156"/>
            <a:ext cx="9957496" cy="12416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pencils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vi-VN" sz="8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13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7674" y="6314841"/>
            <a:ext cx="3163253" cy="4114800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26874">
            <a:off x="-713096" y="-947314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8874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/</a:t>
            </a:r>
          </a:p>
        </p:txBody>
      </p:sp>
      <p:sp>
        <p:nvSpPr>
          <p:cNvPr id="5" name="Freeform 5"/>
          <p:cNvSpPr/>
          <p:nvPr/>
        </p:nvSpPr>
        <p:spPr>
          <a:xfrm>
            <a:off x="13563600" y="1177418"/>
            <a:ext cx="2699373" cy="2645385"/>
          </a:xfrm>
          <a:custGeom>
            <a:avLst/>
            <a:gdLst/>
            <a:ahLst/>
            <a:cxnLst/>
            <a:rect l="l" t="t" r="r" b="b"/>
            <a:pathLst>
              <a:path w="2699373" h="2645385">
                <a:moveTo>
                  <a:pt x="0" y="0"/>
                </a:moveTo>
                <a:lnTo>
                  <a:pt x="2699373" y="0"/>
                </a:lnTo>
                <a:lnTo>
                  <a:pt x="2699373" y="2645385"/>
                </a:lnTo>
                <a:lnTo>
                  <a:pt x="0" y="26453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33600" y="8019186"/>
            <a:ext cx="1208447" cy="951756"/>
          </a:xfrm>
          <a:custGeom>
            <a:avLst/>
            <a:gdLst/>
            <a:ahLst/>
            <a:cxnLst/>
            <a:rect l="l" t="t" r="r" b="b"/>
            <a:pathLst>
              <a:path w="1608367" h="1351028">
                <a:moveTo>
                  <a:pt x="0" y="0"/>
                </a:moveTo>
                <a:lnTo>
                  <a:pt x="1608367" y="0"/>
                </a:lnTo>
                <a:lnTo>
                  <a:pt x="1608367" y="1351028"/>
                </a:lnTo>
                <a:lnTo>
                  <a:pt x="0" y="1351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11477" y="7310813"/>
            <a:ext cx="763684" cy="601466"/>
          </a:xfrm>
          <a:custGeom>
            <a:avLst/>
            <a:gdLst/>
            <a:ahLst/>
            <a:cxnLst/>
            <a:rect l="l" t="t" r="r" b="b"/>
            <a:pathLst>
              <a:path w="1016415" h="853788">
                <a:moveTo>
                  <a:pt x="0" y="0"/>
                </a:moveTo>
                <a:lnTo>
                  <a:pt x="1016415" y="0"/>
                </a:lnTo>
                <a:lnTo>
                  <a:pt x="1016415" y="853789"/>
                </a:lnTo>
                <a:lnTo>
                  <a:pt x="0" y="853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9424002">
            <a:off x="4702498" y="737567"/>
            <a:ext cx="1378644" cy="1207459"/>
          </a:xfrm>
          <a:custGeom>
            <a:avLst/>
            <a:gdLst/>
            <a:ahLst/>
            <a:cxnLst/>
            <a:rect l="l" t="t" r="r" b="b"/>
            <a:pathLst>
              <a:path w="2487537" h="1644884">
                <a:moveTo>
                  <a:pt x="0" y="0"/>
                </a:moveTo>
                <a:lnTo>
                  <a:pt x="2487538" y="0"/>
                </a:lnTo>
                <a:lnTo>
                  <a:pt x="2487538" y="1644884"/>
                </a:lnTo>
                <a:lnTo>
                  <a:pt x="0" y="1644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982082" y="1341297"/>
            <a:ext cx="678275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7200" b="1" dirty="0">
                <a:solidFill>
                  <a:srgbClr val="FFFF00"/>
                </a:solidFill>
                <a:latin typeface="StoryBook Rough"/>
              </a:rPr>
              <a:t>TABLE OF CONTENTS</a:t>
            </a:r>
          </a:p>
        </p:txBody>
      </p:sp>
      <p:sp>
        <p:nvSpPr>
          <p:cNvPr id="14" name="Freeform 14"/>
          <p:cNvSpPr/>
          <p:nvPr/>
        </p:nvSpPr>
        <p:spPr>
          <a:xfrm>
            <a:off x="2122943" y="6717726"/>
            <a:ext cx="596500" cy="469795"/>
          </a:xfrm>
          <a:custGeom>
            <a:avLst/>
            <a:gdLst/>
            <a:ahLst/>
            <a:cxnLst/>
            <a:rect l="l" t="t" r="r" b="b"/>
            <a:pathLst>
              <a:path w="793904" h="666879">
                <a:moveTo>
                  <a:pt x="0" y="0"/>
                </a:moveTo>
                <a:lnTo>
                  <a:pt x="793903" y="0"/>
                </a:lnTo>
                <a:lnTo>
                  <a:pt x="793903" y="666879"/>
                </a:lnTo>
                <a:lnTo>
                  <a:pt x="0" y="666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xmlns="" id="{F8B5473D-0E47-4169-81DF-076250F02B9F}"/>
              </a:ext>
            </a:extLst>
          </p:cNvPr>
          <p:cNvSpPr txBox="1"/>
          <p:nvPr/>
        </p:nvSpPr>
        <p:spPr>
          <a:xfrm>
            <a:off x="3899967" y="2238330"/>
            <a:ext cx="11621989" cy="6732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6000" dirty="0">
                <a:solidFill>
                  <a:srgbClr val="FFFFFF"/>
                </a:solidFill>
                <a:latin typeface="StoryBook Rough"/>
              </a:rPr>
              <a:t>Warm-up &amp; Review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6000" dirty="0">
                <a:solidFill>
                  <a:srgbClr val="FFFFFF"/>
                </a:solidFill>
                <a:latin typeface="StoryBook Rough"/>
              </a:rPr>
              <a:t>Look, listen and repeat.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6000" dirty="0">
                <a:solidFill>
                  <a:srgbClr val="FFFFFF"/>
                </a:solidFill>
                <a:latin typeface="StoryBook Rough"/>
              </a:rPr>
              <a:t>Listen, point and say.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6000" dirty="0">
                <a:solidFill>
                  <a:srgbClr val="FFFFFF"/>
                </a:solidFill>
                <a:latin typeface="StoryBook Rough"/>
              </a:rPr>
              <a:t>Let’s talk.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6000" dirty="0">
                <a:solidFill>
                  <a:srgbClr val="FFFFFF"/>
                </a:solidFill>
                <a:latin typeface="StoryBook Rough"/>
              </a:rPr>
              <a:t>Fun corner &amp; Wrap-up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860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77">
            <a:hlinkClick r:id="" action="ppaction://media"/>
            <a:extLst>
              <a:ext uri="{FF2B5EF4-FFF2-40B4-BE49-F238E27FC236}">
                <a16:creationId xmlns:a16="http://schemas.microsoft.com/office/drawing/2014/main" xmlns="" id="{CD60F75B-72FC-A4D1-BA9F-09DC461E6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36" end="5525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183212" y="1139003"/>
            <a:ext cx="960437" cy="960437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4F0B4EB2-9B89-DEA9-B22F-5B1193B18681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xmlns="" id="{95C09370-54CF-C55E-7C01-C9B96D27D2AD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5B847FAB-BD3E-313F-0553-04DE000C9DD2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8174531-D99B-A869-C90D-B854CB9B90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30818" y="3369879"/>
            <a:ext cx="10546614" cy="563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977517FC-6A94-6E1A-8B2D-4DA303CA81A1}"/>
              </a:ext>
            </a:extLst>
          </p:cNvPr>
          <p:cNvSpPr/>
          <p:nvPr/>
        </p:nvSpPr>
        <p:spPr>
          <a:xfrm>
            <a:off x="4322066" y="8336193"/>
            <a:ext cx="9698733" cy="14555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erasers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endParaRPr lang="vi-VN" sz="8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49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2200" y="2921975"/>
            <a:ext cx="131064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77">
            <a:hlinkClick r:id="" action="ppaction://media"/>
            <a:extLst>
              <a:ext uri="{FF2B5EF4-FFF2-40B4-BE49-F238E27FC236}">
                <a16:creationId xmlns:a16="http://schemas.microsoft.com/office/drawing/2014/main" xmlns="" id="{CD60F75B-72FC-A4D1-BA9F-09DC461E6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55" end="45350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561872" y="1268635"/>
            <a:ext cx="960437" cy="960437"/>
          </a:xfrm>
          <a:prstGeom prst="rect">
            <a:avLst/>
          </a:prstGeom>
        </p:spPr>
      </p:pic>
      <p:sp>
        <p:nvSpPr>
          <p:cNvPr id="14" name="Freeform 15">
            <a:extLst>
              <a:ext uri="{FF2B5EF4-FFF2-40B4-BE49-F238E27FC236}">
                <a16:creationId xmlns:a16="http://schemas.microsoft.com/office/drawing/2014/main" xmlns="" id="{3FA482AC-FD6C-94F6-8331-968D897E3CA4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85D98477-8CE7-6948-91C3-BBC49031A759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856ECF6D-A017-090D-CF43-7BE6D436A8BF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0C07E99-9118-5EBC-E882-4302CE10F1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2931" y="3241949"/>
            <a:ext cx="10355258" cy="563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9F9C9390-3387-7EC8-05DC-F73C331E217C}"/>
              </a:ext>
            </a:extLst>
          </p:cNvPr>
          <p:cNvSpPr/>
          <p:nvPr/>
        </p:nvSpPr>
        <p:spPr>
          <a:xfrm>
            <a:off x="3952931" y="8614517"/>
            <a:ext cx="10630083" cy="13216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75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vi-VN" sz="7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75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vi-VN" sz="7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75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vi-VN" sz="75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22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77">
            <a:hlinkClick r:id="" action="ppaction://media"/>
            <a:extLst>
              <a:ext uri="{FF2B5EF4-FFF2-40B4-BE49-F238E27FC236}">
                <a16:creationId xmlns:a16="http://schemas.microsoft.com/office/drawing/2014/main" xmlns="" id="{CD60F75B-72FC-A4D1-BA9F-09DC461E6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60" end="35324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164007" y="1139003"/>
            <a:ext cx="960437" cy="960437"/>
          </a:xfrm>
          <a:prstGeom prst="rect">
            <a:avLst/>
          </a:prstGeom>
        </p:spPr>
      </p:pic>
      <p:sp>
        <p:nvSpPr>
          <p:cNvPr id="14" name="Freeform 15">
            <a:extLst>
              <a:ext uri="{FF2B5EF4-FFF2-40B4-BE49-F238E27FC236}">
                <a16:creationId xmlns:a16="http://schemas.microsoft.com/office/drawing/2014/main" xmlns="" id="{63007BB2-1B06-6DEC-96C5-ED4649327248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07B05258-9241-2C61-D816-086663277D81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9FB16100-0666-6857-8F35-344E8CF82994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53C239-F0AF-E282-3F9E-CA80EB0C1C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28705" y="3370138"/>
            <a:ext cx="10546617" cy="563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0D669E9-9760-E53A-B036-4F8640D20857}"/>
              </a:ext>
            </a:extLst>
          </p:cNvPr>
          <p:cNvSpPr/>
          <p:nvPr/>
        </p:nvSpPr>
        <p:spPr>
          <a:xfrm>
            <a:off x="3912679" y="8344758"/>
            <a:ext cx="10683472" cy="16588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0" i="0" u="none" strike="noStrike" baseline="0" dirty="0">
                <a:solidFill>
                  <a:schemeClr val="tx1"/>
                </a:solidFill>
                <a:latin typeface="+mj-lt"/>
              </a:rPr>
              <a:t>pens / in front of / clock</a:t>
            </a:r>
          </a:p>
        </p:txBody>
      </p:sp>
    </p:spTree>
    <p:extLst>
      <p:ext uri="{BB962C8B-B14F-4D97-AF65-F5344CB8AC3E}">
        <p14:creationId xmlns:p14="http://schemas.microsoft.com/office/powerpoint/2010/main" val="31501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8" y="0"/>
            <a:ext cx="18266313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601223" y="-2017628"/>
            <a:ext cx="9881223" cy="3355699"/>
          </a:xfrm>
          <a:custGeom>
            <a:avLst/>
            <a:gdLst/>
            <a:ahLst/>
            <a:cxnLst/>
            <a:rect l="l" t="t" r="r" b="b"/>
            <a:pathLst>
              <a:path w="6441957" h="4114800">
                <a:moveTo>
                  <a:pt x="0" y="0"/>
                </a:moveTo>
                <a:lnTo>
                  <a:pt x="6441957" y="0"/>
                </a:lnTo>
                <a:lnTo>
                  <a:pt x="6441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98898">
            <a:off x="-923459" y="8398599"/>
            <a:ext cx="4470669" cy="2073273"/>
          </a:xfrm>
          <a:custGeom>
            <a:avLst/>
            <a:gdLst/>
            <a:ahLst/>
            <a:cxnLst/>
            <a:rect l="l" t="t" r="r" b="b"/>
            <a:pathLst>
              <a:path w="4470669" h="2073273">
                <a:moveTo>
                  <a:pt x="0" y="0"/>
                </a:moveTo>
                <a:lnTo>
                  <a:pt x="4470669" y="0"/>
                </a:lnTo>
                <a:lnTo>
                  <a:pt x="4470669" y="2073273"/>
                </a:lnTo>
                <a:lnTo>
                  <a:pt x="0" y="20732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457655">
            <a:off x="96732" y="410642"/>
            <a:ext cx="385762" cy="4114800"/>
          </a:xfrm>
          <a:custGeom>
            <a:avLst/>
            <a:gdLst/>
            <a:ahLst/>
            <a:cxnLst/>
            <a:rect l="l" t="t" r="r" b="b"/>
            <a:pathLst>
              <a:path w="385762" h="4114800">
                <a:moveTo>
                  <a:pt x="0" y="0"/>
                </a:moveTo>
                <a:lnTo>
                  <a:pt x="385762" y="0"/>
                </a:lnTo>
                <a:lnTo>
                  <a:pt x="3857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509806" y="-366709"/>
            <a:ext cx="8917368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5F4E258-E08D-CA8E-A007-E1198973B656}"/>
              </a:ext>
            </a:extLst>
          </p:cNvPr>
          <p:cNvGrpSpPr/>
          <p:nvPr/>
        </p:nvGrpSpPr>
        <p:grpSpPr>
          <a:xfrm>
            <a:off x="507153" y="1638180"/>
            <a:ext cx="8005306" cy="2816802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xmlns="" id="{D87D2AD9-9D45-82A1-6691-83A017A76455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7201"/>
                <a:gd name="adj2" fmla="val 8834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xmlns="" id="{2D985129-3E0C-4C0C-6A3B-61470F557E77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77553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pencils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FA65E48-BFD8-C6AB-C6C0-F54BED1CAF8C}"/>
              </a:ext>
            </a:extLst>
          </p:cNvPr>
          <p:cNvGrpSpPr/>
          <p:nvPr/>
        </p:nvGrpSpPr>
        <p:grpSpPr>
          <a:xfrm>
            <a:off x="9541834" y="7442751"/>
            <a:ext cx="7039083" cy="2810804"/>
            <a:chOff x="2239454" y="2476233"/>
            <a:chExt cx="15641913" cy="1676291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9BFB8D83-8E5C-5526-347B-2363EDEB8ED4}"/>
                </a:ext>
              </a:extLst>
            </p:cNvPr>
            <p:cNvSpPr/>
            <p:nvPr/>
          </p:nvSpPr>
          <p:spPr>
            <a:xfrm>
              <a:off x="2239454" y="2476233"/>
              <a:ext cx="15641913" cy="1625492"/>
            </a:xfrm>
            <a:prstGeom prst="wedgeEllipseCallout">
              <a:avLst>
                <a:gd name="adj1" fmla="val -66561"/>
                <a:gd name="adj2" fmla="val -1800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xmlns="" id="{15BBD6D7-E9B9-16DB-73E1-FBE760C9EEA1}"/>
                </a:ext>
              </a:extLst>
            </p:cNvPr>
            <p:cNvSpPr txBox="1"/>
            <p:nvPr/>
          </p:nvSpPr>
          <p:spPr>
            <a:xfrm>
              <a:off x="3797416" y="2973733"/>
              <a:ext cx="13552021" cy="11787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beside </a:t>
              </a:r>
            </a:p>
            <a:p>
              <a:pPr algn="ctr">
                <a:lnSpc>
                  <a:spcPts val="6551"/>
                </a:lnSpc>
              </a:pP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book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9413549" y="2032688"/>
            <a:ext cx="8598333" cy="520168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Track 77">
            <a:hlinkClick r:id="" action="ppaction://media"/>
            <a:extLst>
              <a:ext uri="{FF2B5EF4-FFF2-40B4-BE49-F238E27FC236}">
                <a16:creationId xmlns:a16="http://schemas.microsoft.com/office/drawing/2014/main" xmlns="" id="{C7438760-9E32-2F4A-3FEB-38DE26701E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768" end="30900.03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873208" y="424612"/>
            <a:ext cx="960437" cy="960437"/>
          </a:xfrm>
          <a:prstGeom prst="rect">
            <a:avLst/>
          </a:prstGeom>
        </p:spPr>
      </p:pic>
      <p:pic>
        <p:nvPicPr>
          <p:cNvPr id="7" name="Track 77">
            <a:hlinkClick r:id="" action="ppaction://media"/>
            <a:extLst>
              <a:ext uri="{FF2B5EF4-FFF2-40B4-BE49-F238E27FC236}">
                <a16:creationId xmlns:a16="http://schemas.microsoft.com/office/drawing/2014/main" xmlns="" id="{AD61EAB2-8C25-10C6-98A4-332C83B45B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602" end="27503.03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929069" y="408678"/>
            <a:ext cx="960437" cy="960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046D37-C6AF-A7E3-9E77-EC93A83A39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67949" y="1338072"/>
            <a:ext cx="8367157" cy="4771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5E07F45-FBEA-2FC2-74E8-BEE9389162A9}"/>
              </a:ext>
            </a:extLst>
          </p:cNvPr>
          <p:cNvSpPr/>
          <p:nvPr/>
        </p:nvSpPr>
        <p:spPr>
          <a:xfrm>
            <a:off x="10378401" y="5385476"/>
            <a:ext cx="6213474" cy="10146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pencils</a:t>
            </a:r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vi-VN" sz="5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35" y="5503079"/>
            <a:ext cx="4904784" cy="417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72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7" y="0"/>
            <a:ext cx="18266313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385257" y="-2128091"/>
            <a:ext cx="9025943" cy="3515417"/>
          </a:xfrm>
          <a:custGeom>
            <a:avLst/>
            <a:gdLst/>
            <a:ahLst/>
            <a:cxnLst/>
            <a:rect l="l" t="t" r="r" b="b"/>
            <a:pathLst>
              <a:path w="6441957" h="4114800">
                <a:moveTo>
                  <a:pt x="0" y="0"/>
                </a:moveTo>
                <a:lnTo>
                  <a:pt x="6441957" y="0"/>
                </a:lnTo>
                <a:lnTo>
                  <a:pt x="6441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98898">
            <a:off x="-923459" y="8398599"/>
            <a:ext cx="4470669" cy="2073273"/>
          </a:xfrm>
          <a:custGeom>
            <a:avLst/>
            <a:gdLst/>
            <a:ahLst/>
            <a:cxnLst/>
            <a:rect l="l" t="t" r="r" b="b"/>
            <a:pathLst>
              <a:path w="4470669" h="2073273">
                <a:moveTo>
                  <a:pt x="0" y="0"/>
                </a:moveTo>
                <a:lnTo>
                  <a:pt x="4470669" y="0"/>
                </a:lnTo>
                <a:lnTo>
                  <a:pt x="4470669" y="2073273"/>
                </a:lnTo>
                <a:lnTo>
                  <a:pt x="0" y="20732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457655">
            <a:off x="96732" y="410642"/>
            <a:ext cx="385762" cy="4114800"/>
          </a:xfrm>
          <a:custGeom>
            <a:avLst/>
            <a:gdLst/>
            <a:ahLst/>
            <a:cxnLst/>
            <a:rect l="l" t="t" r="r" b="b"/>
            <a:pathLst>
              <a:path w="385762" h="4114800">
                <a:moveTo>
                  <a:pt x="0" y="0"/>
                </a:moveTo>
                <a:lnTo>
                  <a:pt x="385762" y="0"/>
                </a:lnTo>
                <a:lnTo>
                  <a:pt x="3857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470432" y="-215677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5F4E258-E08D-CA8E-A007-E1198973B656}"/>
              </a:ext>
            </a:extLst>
          </p:cNvPr>
          <p:cNvGrpSpPr/>
          <p:nvPr/>
        </p:nvGrpSpPr>
        <p:grpSpPr>
          <a:xfrm>
            <a:off x="286985" y="2593529"/>
            <a:ext cx="7942615" cy="2615221"/>
            <a:chOff x="2349353" y="2711244"/>
            <a:chExt cx="9296399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xmlns="" id="{D87D2AD9-9D45-82A1-6691-83A017A76455}"/>
                </a:ext>
              </a:extLst>
            </p:cNvPr>
            <p:cNvSpPr/>
            <p:nvPr/>
          </p:nvSpPr>
          <p:spPr>
            <a:xfrm>
              <a:off x="2349353" y="2711244"/>
              <a:ext cx="9296399" cy="1221125"/>
            </a:xfrm>
            <a:prstGeom prst="wedgeEllipseCallout">
              <a:avLst>
                <a:gd name="adj1" fmla="val 4545"/>
                <a:gd name="adj2" fmla="val 7956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xmlns="" id="{2D985129-3E0C-4C0C-6A3B-61470F557E77}"/>
                </a:ext>
              </a:extLst>
            </p:cNvPr>
            <p:cNvSpPr txBox="1"/>
            <p:nvPr/>
          </p:nvSpPr>
          <p:spPr>
            <a:xfrm>
              <a:off x="2528732" y="2997338"/>
              <a:ext cx="8588136" cy="83531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erasers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FA65E48-BFD8-C6AB-C6C0-F54BED1CAF8C}"/>
              </a:ext>
            </a:extLst>
          </p:cNvPr>
          <p:cNvGrpSpPr/>
          <p:nvPr/>
        </p:nvGrpSpPr>
        <p:grpSpPr>
          <a:xfrm>
            <a:off x="10961932" y="7450045"/>
            <a:ext cx="7039083" cy="2377853"/>
            <a:chOff x="2468122" y="2331782"/>
            <a:chExt cx="15641913" cy="1856073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9BFB8D83-8E5C-5526-347B-2363EDEB8ED4}"/>
                </a:ext>
              </a:extLst>
            </p:cNvPr>
            <p:cNvSpPr/>
            <p:nvPr/>
          </p:nvSpPr>
          <p:spPr>
            <a:xfrm>
              <a:off x="2468122" y="2331782"/>
              <a:ext cx="15641913" cy="1856073"/>
            </a:xfrm>
            <a:prstGeom prst="wedgeEllipseCallout">
              <a:avLst>
                <a:gd name="adj1" fmla="val -80819"/>
                <a:gd name="adj2" fmla="val -36216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xmlns="" id="{15BBD6D7-E9B9-16DB-73E1-FBE760C9EEA1}"/>
                </a:ext>
              </a:extLst>
            </p:cNvPr>
            <p:cNvSpPr txBox="1"/>
            <p:nvPr/>
          </p:nvSpPr>
          <p:spPr>
            <a:xfrm>
              <a:off x="3841114" y="2834505"/>
              <a:ext cx="13020489" cy="11787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under </a:t>
              </a:r>
            </a:p>
            <a:p>
              <a:pPr algn="ctr">
                <a:lnSpc>
                  <a:spcPts val="6551"/>
                </a:lnSpc>
              </a:pP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desk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31" name="Track 77">
            <a:hlinkClick r:id="" action="ppaction://media"/>
            <a:extLst>
              <a:ext uri="{FF2B5EF4-FFF2-40B4-BE49-F238E27FC236}">
                <a16:creationId xmlns:a16="http://schemas.microsoft.com/office/drawing/2014/main" xmlns="" id="{221039ED-2A5A-1AB8-6704-E6333B37AF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20" end="21718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64733" y="313714"/>
            <a:ext cx="960437" cy="960437"/>
          </a:xfrm>
          <a:prstGeom prst="rect">
            <a:avLst/>
          </a:prstGeom>
        </p:spPr>
      </p:pic>
      <p:pic>
        <p:nvPicPr>
          <p:cNvPr id="32" name="Track 77">
            <a:hlinkClick r:id="" action="ppaction://media"/>
            <a:extLst>
              <a:ext uri="{FF2B5EF4-FFF2-40B4-BE49-F238E27FC236}">
                <a16:creationId xmlns:a16="http://schemas.microsoft.com/office/drawing/2014/main" xmlns="" id="{9D113044-29E7-C1DB-27B1-438A48BD33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291" end="19197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29845" y="455884"/>
            <a:ext cx="960437" cy="96043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413549" y="2032688"/>
            <a:ext cx="8598333" cy="520168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22B505-21EB-CA35-7BC4-4303E0D204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32228" y="1476051"/>
            <a:ext cx="8568787" cy="4683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8536C34-3C1E-4843-B9EA-2202204018BC}"/>
              </a:ext>
            </a:extLst>
          </p:cNvPr>
          <p:cNvSpPr/>
          <p:nvPr/>
        </p:nvSpPr>
        <p:spPr>
          <a:xfrm>
            <a:off x="10751462" y="5627621"/>
            <a:ext cx="6213474" cy="1066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erasers</a:t>
            </a:r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endParaRPr lang="vi-VN" sz="5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 descr="Cartoon students Royalty Free Vector Image - VectorStock">
            <a:extLst>
              <a:ext uri="{FF2B5EF4-FFF2-40B4-BE49-F238E27FC236}">
                <a16:creationId xmlns:a16="http://schemas.microsoft.com/office/drawing/2014/main" xmlns="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186419" y="5774868"/>
            <a:ext cx="2769437" cy="451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artoon students Royalty Free Vector Image - VectorStock">
            <a:extLst>
              <a:ext uri="{FF2B5EF4-FFF2-40B4-BE49-F238E27FC236}">
                <a16:creationId xmlns:a16="http://schemas.microsoft.com/office/drawing/2014/main" xmlns="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384187" y="6112134"/>
            <a:ext cx="2761056" cy="417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0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4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828" y="0"/>
            <a:ext cx="18266313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188177" y="-1993451"/>
            <a:ext cx="9146823" cy="3294907"/>
          </a:xfrm>
          <a:custGeom>
            <a:avLst/>
            <a:gdLst/>
            <a:ahLst/>
            <a:cxnLst/>
            <a:rect l="l" t="t" r="r" b="b"/>
            <a:pathLst>
              <a:path w="6441957" h="4114800">
                <a:moveTo>
                  <a:pt x="0" y="0"/>
                </a:moveTo>
                <a:lnTo>
                  <a:pt x="6441957" y="0"/>
                </a:lnTo>
                <a:lnTo>
                  <a:pt x="6441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551447" y="-301547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5F4E258-E08D-CA8E-A007-E1198973B656}"/>
              </a:ext>
            </a:extLst>
          </p:cNvPr>
          <p:cNvGrpSpPr/>
          <p:nvPr/>
        </p:nvGrpSpPr>
        <p:grpSpPr>
          <a:xfrm>
            <a:off x="246909" y="2040801"/>
            <a:ext cx="7882535" cy="2701389"/>
            <a:chOff x="2331924" y="2709041"/>
            <a:chExt cx="9488878" cy="1608921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xmlns="" id="{D87D2AD9-9D45-82A1-6691-83A017A76455}"/>
                </a:ext>
              </a:extLst>
            </p:cNvPr>
            <p:cNvSpPr/>
            <p:nvPr/>
          </p:nvSpPr>
          <p:spPr>
            <a:xfrm>
              <a:off x="2331924" y="2709041"/>
              <a:ext cx="9296399" cy="1500830"/>
            </a:xfrm>
            <a:prstGeom prst="wedgeEllipseCallout">
              <a:avLst>
                <a:gd name="adj1" fmla="val -5666"/>
                <a:gd name="adj2" fmla="val 8137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xmlns="" id="{2D985129-3E0C-4C0C-6A3B-61470F557E77}"/>
                </a:ext>
              </a:extLst>
            </p:cNvPr>
            <p:cNvSpPr txBox="1"/>
            <p:nvPr/>
          </p:nvSpPr>
          <p:spPr>
            <a:xfrm>
              <a:off x="2524403" y="3028631"/>
              <a:ext cx="9296399" cy="1289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pictures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FA65E48-BFD8-C6AB-C6C0-F54BED1CAF8C}"/>
              </a:ext>
            </a:extLst>
          </p:cNvPr>
          <p:cNvGrpSpPr/>
          <p:nvPr/>
        </p:nvGrpSpPr>
        <p:grpSpPr>
          <a:xfrm>
            <a:off x="9071328" y="7299459"/>
            <a:ext cx="7039083" cy="2816803"/>
            <a:chOff x="2492270" y="2430463"/>
            <a:chExt cx="15641913" cy="1856073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9BFB8D83-8E5C-5526-347B-2363EDEB8ED4}"/>
                </a:ext>
              </a:extLst>
            </p:cNvPr>
            <p:cNvSpPr/>
            <p:nvPr/>
          </p:nvSpPr>
          <p:spPr>
            <a:xfrm>
              <a:off x="2492270" y="2430463"/>
              <a:ext cx="15641913" cy="1856073"/>
            </a:xfrm>
            <a:prstGeom prst="wedgeEllipseCallout">
              <a:avLst>
                <a:gd name="adj1" fmla="val -67828"/>
                <a:gd name="adj2" fmla="val -4055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xmlns="" id="{15BBD6D7-E9B9-16DB-73E1-FBE760C9EEA1}"/>
                </a:ext>
              </a:extLst>
            </p:cNvPr>
            <p:cNvSpPr txBox="1"/>
            <p:nvPr/>
          </p:nvSpPr>
          <p:spPr>
            <a:xfrm>
              <a:off x="3841114" y="2834505"/>
              <a:ext cx="13020489" cy="11787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above </a:t>
              </a:r>
            </a:p>
            <a:p>
              <a:pPr algn="ctr">
                <a:lnSpc>
                  <a:spcPts val="6551"/>
                </a:lnSpc>
              </a:pP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window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31" name="Track 77">
            <a:hlinkClick r:id="" action="ppaction://media"/>
            <a:extLst>
              <a:ext uri="{FF2B5EF4-FFF2-40B4-BE49-F238E27FC236}">
                <a16:creationId xmlns:a16="http://schemas.microsoft.com/office/drawing/2014/main" xmlns="" id="{221039ED-2A5A-1AB8-6704-E6333B37AF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663" end="13589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04343" y="226417"/>
            <a:ext cx="960437" cy="960437"/>
          </a:xfrm>
          <a:prstGeom prst="rect">
            <a:avLst/>
          </a:prstGeom>
        </p:spPr>
      </p:pic>
      <p:pic>
        <p:nvPicPr>
          <p:cNvPr id="32" name="Track 77">
            <a:hlinkClick r:id="" action="ppaction://media"/>
            <a:extLst>
              <a:ext uri="{FF2B5EF4-FFF2-40B4-BE49-F238E27FC236}">
                <a16:creationId xmlns:a16="http://schemas.microsoft.com/office/drawing/2014/main" xmlns="" id="{9D113044-29E7-C1DB-27B1-438A48BD33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938" end="9892.0311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88709" y="222350"/>
            <a:ext cx="960437" cy="96043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413549" y="2032688"/>
            <a:ext cx="8598333" cy="520168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9894EF-D763-DE5B-9263-74CA8B571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4701" y="1405137"/>
            <a:ext cx="7984408" cy="4489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7A086AD-4D75-6648-7729-F1F3C620D250}"/>
              </a:ext>
            </a:extLst>
          </p:cNvPr>
          <p:cNvSpPr/>
          <p:nvPr/>
        </p:nvSpPr>
        <p:spPr>
          <a:xfrm>
            <a:off x="11144617" y="5664637"/>
            <a:ext cx="6658050" cy="9609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4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vi-VN" sz="4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4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vi-VN" sz="4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4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vi-VN" sz="44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xmlns="" id="{F02C188B-4605-43C5-BB08-220120BF8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5371748" y="5768730"/>
            <a:ext cx="1815225" cy="393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Pointing Boy Clip Art Free PNG Image｜Illustoon">
            <a:extLst>
              <a:ext uri="{FF2B5EF4-FFF2-40B4-BE49-F238E27FC236}">
                <a16:creationId xmlns:a16="http://schemas.microsoft.com/office/drawing/2014/main" xmlns="" id="{16953CA6-6652-4754-83B2-9E04E92F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7292" y1="87500" x2="37292" y2="87500"/>
                        <a14:foregroundMark x1="68229" y1="87500" x2="68229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47" y="5300048"/>
            <a:ext cx="3459963" cy="481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21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0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11" y="15977"/>
            <a:ext cx="18266313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312608" y="-2103870"/>
            <a:ext cx="8946192" cy="3451483"/>
          </a:xfrm>
          <a:custGeom>
            <a:avLst/>
            <a:gdLst/>
            <a:ahLst/>
            <a:cxnLst/>
            <a:rect l="l" t="t" r="r" b="b"/>
            <a:pathLst>
              <a:path w="6441957" h="4114800">
                <a:moveTo>
                  <a:pt x="0" y="0"/>
                </a:moveTo>
                <a:lnTo>
                  <a:pt x="6441957" y="0"/>
                </a:lnTo>
                <a:lnTo>
                  <a:pt x="6441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497251" y="-255390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5F4E258-E08D-CA8E-A007-E1198973B656}"/>
              </a:ext>
            </a:extLst>
          </p:cNvPr>
          <p:cNvGrpSpPr/>
          <p:nvPr/>
        </p:nvGrpSpPr>
        <p:grpSpPr>
          <a:xfrm>
            <a:off x="468521" y="1969209"/>
            <a:ext cx="7319506" cy="2730353"/>
            <a:chOff x="2528731" y="2652698"/>
            <a:chExt cx="9336263" cy="1308138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xmlns="" id="{D87D2AD9-9D45-82A1-6691-83A017A76455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-17722"/>
                <a:gd name="adj2" fmla="val 7505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xmlns="" id="{2D985129-3E0C-4C0C-6A3B-61470F557E77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9634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pens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FA65E48-BFD8-C6AB-C6C0-F54BED1CAF8C}"/>
              </a:ext>
            </a:extLst>
          </p:cNvPr>
          <p:cNvGrpSpPr/>
          <p:nvPr/>
        </p:nvGrpSpPr>
        <p:grpSpPr>
          <a:xfrm>
            <a:off x="8229600" y="7234369"/>
            <a:ext cx="7636390" cy="2773405"/>
            <a:chOff x="2517406" y="2331782"/>
            <a:chExt cx="15641913" cy="181848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9BFB8D83-8E5C-5526-347B-2363EDEB8ED4}"/>
                </a:ext>
              </a:extLst>
            </p:cNvPr>
            <p:cNvSpPr/>
            <p:nvPr/>
          </p:nvSpPr>
          <p:spPr>
            <a:xfrm>
              <a:off x="2517406" y="2331782"/>
              <a:ext cx="15641913" cy="1818480"/>
            </a:xfrm>
            <a:prstGeom prst="wedgeEllipseCallout">
              <a:avLst>
                <a:gd name="adj1" fmla="val -66561"/>
                <a:gd name="adj2" fmla="val -1800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xmlns="" id="{15BBD6D7-E9B9-16DB-73E1-FBE760C9EEA1}"/>
                </a:ext>
              </a:extLst>
            </p:cNvPr>
            <p:cNvSpPr txBox="1"/>
            <p:nvPr/>
          </p:nvSpPr>
          <p:spPr>
            <a:xfrm>
              <a:off x="2780083" y="2872592"/>
              <a:ext cx="14617735" cy="11787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in front of </a:t>
              </a:r>
            </a:p>
            <a:p>
              <a:pPr algn="ctr">
                <a:lnSpc>
                  <a:spcPts val="6551"/>
                </a:lnSpc>
              </a:pP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clock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31" name="Track 77">
            <a:hlinkClick r:id="" action="ppaction://media"/>
            <a:extLst>
              <a:ext uri="{FF2B5EF4-FFF2-40B4-BE49-F238E27FC236}">
                <a16:creationId xmlns:a16="http://schemas.microsoft.com/office/drawing/2014/main" xmlns="" id="{221039ED-2A5A-1AB8-6704-E6333B37AF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104" end="5720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12715" y="179632"/>
            <a:ext cx="960437" cy="960437"/>
          </a:xfrm>
          <a:prstGeom prst="rect">
            <a:avLst/>
          </a:prstGeom>
        </p:spPr>
      </p:pic>
      <p:pic>
        <p:nvPicPr>
          <p:cNvPr id="32" name="Track 77">
            <a:hlinkClick r:id="" action="ppaction://media"/>
            <a:extLst>
              <a:ext uri="{FF2B5EF4-FFF2-40B4-BE49-F238E27FC236}">
                <a16:creationId xmlns:a16="http://schemas.microsoft.com/office/drawing/2014/main" xmlns="" id="{9D113044-29E7-C1DB-27B1-438A48BD33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637" end="1693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89960" y="207266"/>
            <a:ext cx="960437" cy="96043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413549" y="2032688"/>
            <a:ext cx="8598333" cy="520168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4ADE91-C620-C1FD-6EA8-02986271E7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4198" y="1452534"/>
            <a:ext cx="8345357" cy="4588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0DB9C59-22D9-6C7C-0716-2EDC9A0FE3E6}"/>
              </a:ext>
            </a:extLst>
          </p:cNvPr>
          <p:cNvSpPr/>
          <p:nvPr/>
        </p:nvSpPr>
        <p:spPr>
          <a:xfrm>
            <a:off x="10780140" y="5587853"/>
            <a:ext cx="6213474" cy="1066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0" i="0" u="none" strike="noStrike" baseline="0" dirty="0">
                <a:solidFill>
                  <a:schemeClr val="tx1"/>
                </a:solidFill>
                <a:latin typeface="+mj-lt"/>
              </a:rPr>
              <a:t>pens / in front of / clock</a:t>
            </a:r>
          </a:p>
        </p:txBody>
      </p:sp>
      <p:pic>
        <p:nvPicPr>
          <p:cNvPr id="18" name="Picture 17" descr="Cartoon students Royalty Free Vector Image - VectorStock">
            <a:extLst>
              <a:ext uri="{FF2B5EF4-FFF2-40B4-BE49-F238E27FC236}">
                <a16:creationId xmlns:a16="http://schemas.microsoft.com/office/drawing/2014/main" xmlns="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103714" y="5103758"/>
            <a:ext cx="2395506" cy="461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artoon students Royalty Free Vector Image - VectorStock">
            <a:extLst>
              <a:ext uri="{FF2B5EF4-FFF2-40B4-BE49-F238E27FC236}">
                <a16:creationId xmlns:a16="http://schemas.microsoft.com/office/drawing/2014/main" xmlns="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853784" y="4792050"/>
            <a:ext cx="2331702" cy="484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0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0FFF43-5F07-4684-5838-D1E19EF5C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00" y="0"/>
            <a:ext cx="18298700" cy="1030117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747892">
            <a:off x="-1973594" y="9010173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24400" y="225977"/>
            <a:ext cx="9448800" cy="1145371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721417">
            <a:off x="12881321" y="1957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75910" y="42278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72631" y="40013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757876" y="-273150"/>
            <a:ext cx="6699734" cy="157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</a:t>
            </a:r>
          </a:p>
        </p:txBody>
      </p:sp>
      <p:pic>
        <p:nvPicPr>
          <p:cNvPr id="13" name="Picture 12" descr="Cartoon of a child and child&#10;&#10;Description automatically generated">
            <a:extLst>
              <a:ext uri="{FF2B5EF4-FFF2-40B4-BE49-F238E27FC236}">
                <a16:creationId xmlns:a16="http://schemas.microsoft.com/office/drawing/2014/main" xmlns="" id="{14446124-5722-33F3-CA81-C23AB8654B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2" y="3656305"/>
            <a:ext cx="4497070" cy="2988563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xmlns="" id="{417314A7-845A-EC6B-8426-4155E84E3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937390" y="404566"/>
            <a:ext cx="809132" cy="809132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33B084-A63E-447E-3B43-64BA38315F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4942" y="1542784"/>
            <a:ext cx="6128646" cy="3639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DA14177-D1FE-EFB4-A0A9-99CD50B05B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79535" y="1542785"/>
            <a:ext cx="6127465" cy="3738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A3EC87-1AD1-984F-6510-7FDF88B874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9336" y="6120759"/>
            <a:ext cx="6254252" cy="3107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5F0CC43-F4A4-606C-AD01-51CB1C76FF0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761142" y="6237210"/>
            <a:ext cx="6145858" cy="3311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C18B286A-9E6E-DDFA-8499-3B236D0F5C02}"/>
              </a:ext>
            </a:extLst>
          </p:cNvPr>
          <p:cNvSpPr/>
          <p:nvPr/>
        </p:nvSpPr>
        <p:spPr>
          <a:xfrm>
            <a:off x="5936815" y="5057886"/>
            <a:ext cx="5162892" cy="8395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vi-VN" sz="4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D3FF9854-A2A5-C72D-2585-FCD86429EE4C}"/>
              </a:ext>
            </a:extLst>
          </p:cNvPr>
          <p:cNvSpPr/>
          <p:nvPr/>
        </p:nvSpPr>
        <p:spPr>
          <a:xfrm>
            <a:off x="12293136" y="5150586"/>
            <a:ext cx="5162892" cy="8395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erasers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endParaRPr lang="vi-VN" sz="4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B5B29D43-6F1C-D8E3-1D89-1E0C6C49C086}"/>
              </a:ext>
            </a:extLst>
          </p:cNvPr>
          <p:cNvSpPr/>
          <p:nvPr/>
        </p:nvSpPr>
        <p:spPr>
          <a:xfrm>
            <a:off x="5561692" y="9032005"/>
            <a:ext cx="5752496" cy="8395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vi-VN" sz="4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D2EECAA1-1F59-F9A6-D582-F260614D3399}"/>
              </a:ext>
            </a:extLst>
          </p:cNvPr>
          <p:cNvSpPr/>
          <p:nvPr/>
        </p:nvSpPr>
        <p:spPr>
          <a:xfrm>
            <a:off x="12284348" y="9011445"/>
            <a:ext cx="5394052" cy="8395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pens / in front of / clock</a:t>
            </a:r>
          </a:p>
        </p:txBody>
      </p:sp>
    </p:spTree>
    <p:extLst>
      <p:ext uri="{BB962C8B-B14F-4D97-AF65-F5344CB8AC3E}">
        <p14:creationId xmlns:p14="http://schemas.microsoft.com/office/powerpoint/2010/main" val="28333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54459" y="0"/>
            <a:ext cx="17732859" cy="9601663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6332CB-7D11-1F6E-A54D-3E6508F74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2068" y="2933701"/>
            <a:ext cx="4767172" cy="4770230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4" name="Freeform 4"/>
          <p:cNvSpPr/>
          <p:nvPr/>
        </p:nvSpPr>
        <p:spPr>
          <a:xfrm>
            <a:off x="-54459" y="7242427"/>
            <a:ext cx="1367909" cy="2715164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09D312D-34BF-5A31-60CD-34C5C5FA83EE}"/>
              </a:ext>
            </a:extLst>
          </p:cNvPr>
          <p:cNvSpPr/>
          <p:nvPr/>
        </p:nvSpPr>
        <p:spPr>
          <a:xfrm>
            <a:off x="1449667" y="1123367"/>
            <a:ext cx="6149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ASK AND 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825403-2E41-65C5-ACB2-1615644229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0582" y="1585032"/>
            <a:ext cx="4680678" cy="3341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56F2B4-85A9-8CDB-FED7-7E41816566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53591" y="1607227"/>
            <a:ext cx="4767172" cy="3246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FDC1111-9864-F3FD-5A7B-5FD44ACA47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0582" y="5646531"/>
            <a:ext cx="4680678" cy="2953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36E0FFF-7C09-B80C-317F-0F39B6185A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002601" y="5530085"/>
            <a:ext cx="4767172" cy="3022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9F69BF46-D0B0-9FB3-1B7F-11FADB338797}"/>
              </a:ext>
            </a:extLst>
          </p:cNvPr>
          <p:cNvSpPr/>
          <p:nvPr/>
        </p:nvSpPr>
        <p:spPr>
          <a:xfrm>
            <a:off x="7544407" y="4644930"/>
            <a:ext cx="4069906" cy="7152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pencils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vi-VN" sz="32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DE58B02-1729-8CD9-C181-B251B1557C93}"/>
              </a:ext>
            </a:extLst>
          </p:cNvPr>
          <p:cNvSpPr/>
          <p:nvPr/>
        </p:nvSpPr>
        <p:spPr>
          <a:xfrm>
            <a:off x="12527163" y="4582812"/>
            <a:ext cx="4069906" cy="7152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erasers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endParaRPr lang="vi-VN" sz="32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529A417D-40F7-0006-B660-3CAEF64EE4F2}"/>
              </a:ext>
            </a:extLst>
          </p:cNvPr>
          <p:cNvSpPr/>
          <p:nvPr/>
        </p:nvSpPr>
        <p:spPr>
          <a:xfrm>
            <a:off x="7459534" y="8385602"/>
            <a:ext cx="4590521" cy="7152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vi-VN" sz="32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7E0E0C71-A2BD-3763-E666-0189F7BF4B5C}"/>
              </a:ext>
            </a:extLst>
          </p:cNvPr>
          <p:cNvSpPr/>
          <p:nvPr/>
        </p:nvSpPr>
        <p:spPr>
          <a:xfrm>
            <a:off x="12471475" y="8385602"/>
            <a:ext cx="4298297" cy="7152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pens / in front of / clock</a:t>
            </a:r>
          </a:p>
        </p:txBody>
      </p:sp>
    </p:spTree>
    <p:extLst>
      <p:ext uri="{BB962C8B-B14F-4D97-AF65-F5344CB8AC3E}">
        <p14:creationId xmlns:p14="http://schemas.microsoft.com/office/powerpoint/2010/main" val="4069162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30687" y="-21080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54492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xmlns="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xmlns="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xmlns="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xmlns="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xmlns="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xmlns="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xmlns="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230956" y="2654315"/>
            <a:ext cx="13698646" cy="4321832"/>
            <a:chOff x="-2356" y="0"/>
            <a:chExt cx="2329867" cy="632474"/>
          </a:xfrm>
        </p:grpSpPr>
        <p:sp>
          <p:nvSpPr>
            <p:cNvPr id="3" name="Freeform 3"/>
            <p:cNvSpPr/>
            <p:nvPr/>
          </p:nvSpPr>
          <p:spPr>
            <a:xfrm>
              <a:off x="-2356" y="2953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011638" y="2997340"/>
            <a:ext cx="13839679" cy="3427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11500" dirty="0">
                <a:solidFill>
                  <a:srgbClr val="FFFFFF"/>
                </a:solidFill>
                <a:latin typeface="Congenial Black" panose="02000503040000020004" pitchFamily="2" charset="0"/>
              </a:rPr>
              <a:t>Warm-up &amp; Review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3148947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Let’s talk.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2250166" flipH="1">
            <a:off x="-338734" y="-484402"/>
            <a:ext cx="1755142" cy="2467686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566466" y="319827"/>
            <a:ext cx="715225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8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0EECA6-29D9-3330-A01B-80F63CD02D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1" y="2369686"/>
            <a:ext cx="16373186" cy="7345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7199301-5A7C-BD5C-1AAC-2520C63DA078}"/>
              </a:ext>
            </a:extLst>
          </p:cNvPr>
          <p:cNvGrpSpPr/>
          <p:nvPr/>
        </p:nvGrpSpPr>
        <p:grpSpPr>
          <a:xfrm>
            <a:off x="8883829" y="2509229"/>
            <a:ext cx="8316328" cy="2799756"/>
            <a:chOff x="2568595" y="2652698"/>
            <a:chExt cx="9296399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993BDCDF-B221-6CA9-D89A-608C492DA7D3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54176"/>
                <a:gd name="adj2" fmla="val 7320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xmlns="" id="{A7AD6F8E-7FFB-93E3-048D-FBD71209FE2B}"/>
                </a:ext>
              </a:extLst>
            </p:cNvPr>
            <p:cNvSpPr txBox="1"/>
            <p:nvPr/>
          </p:nvSpPr>
          <p:spPr>
            <a:xfrm>
              <a:off x="2825093" y="2997338"/>
              <a:ext cx="9000038" cy="78025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</a:t>
              </a:r>
            </a:p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erasers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EBBECF6-5461-A03B-1A21-2CF09954B2CE}"/>
              </a:ext>
            </a:extLst>
          </p:cNvPr>
          <p:cNvGrpSpPr/>
          <p:nvPr/>
        </p:nvGrpSpPr>
        <p:grpSpPr>
          <a:xfrm>
            <a:off x="5790250" y="7607616"/>
            <a:ext cx="12080675" cy="2193843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xmlns="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66561"/>
                <a:gd name="adj2" fmla="val -1800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xmlns="" id="{859FA80B-A1ED-42EF-0165-158CC887BB0B}"/>
                </a:ext>
              </a:extLst>
            </p:cNvPr>
            <p:cNvSpPr txBox="1"/>
            <p:nvPr/>
          </p:nvSpPr>
          <p:spPr>
            <a:xfrm>
              <a:off x="5686806" y="3358534"/>
              <a:ext cx="9039649" cy="97747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beside the pencil case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xmlns="" id="{2BEF2F1D-DC35-F542-97FC-72BDFF7A9353}"/>
              </a:ext>
            </a:extLst>
          </p:cNvPr>
          <p:cNvSpPr/>
          <p:nvPr/>
        </p:nvSpPr>
        <p:spPr>
          <a:xfrm>
            <a:off x="-381000" y="1028700"/>
            <a:ext cx="9229169" cy="7242296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319E360-FCD2-FEDE-E4CE-C6C6842593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240" y="1819909"/>
            <a:ext cx="8132630" cy="5520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44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7199301-5A7C-BD5C-1AAC-2520C63DA078}"/>
              </a:ext>
            </a:extLst>
          </p:cNvPr>
          <p:cNvGrpSpPr/>
          <p:nvPr/>
        </p:nvGrpSpPr>
        <p:grpSpPr>
          <a:xfrm>
            <a:off x="7907198" y="2509228"/>
            <a:ext cx="9324489" cy="2478916"/>
            <a:chOff x="2568595" y="2652698"/>
            <a:chExt cx="9327941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993BDCDF-B221-6CA9-D89A-608C492DA7D3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54176"/>
                <a:gd name="adj2" fmla="val 7320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xmlns="" id="{A7AD6F8E-7FFB-93E3-048D-FBD71209FE2B}"/>
                </a:ext>
              </a:extLst>
            </p:cNvPr>
            <p:cNvSpPr txBox="1"/>
            <p:nvPr/>
          </p:nvSpPr>
          <p:spPr>
            <a:xfrm>
              <a:off x="2600137" y="3132139"/>
              <a:ext cx="9296399" cy="60143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bags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EBBECF6-5461-A03B-1A21-2CF09954B2CE}"/>
              </a:ext>
            </a:extLst>
          </p:cNvPr>
          <p:cNvGrpSpPr/>
          <p:nvPr/>
        </p:nvGrpSpPr>
        <p:grpSpPr>
          <a:xfrm>
            <a:off x="6347814" y="7470590"/>
            <a:ext cx="11904327" cy="2478916"/>
            <a:chOff x="2699279" y="3115589"/>
            <a:chExt cx="15641913" cy="1119819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xmlns="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119819"/>
            </a:xfrm>
            <a:prstGeom prst="wedgeEllipseCallout">
              <a:avLst>
                <a:gd name="adj1" fmla="val -75455"/>
                <a:gd name="adj2" fmla="val 2653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xmlns="" id="{859FA80B-A1ED-42EF-0165-158CC887BB0B}"/>
                </a:ext>
              </a:extLst>
            </p:cNvPr>
            <p:cNvSpPr txBox="1"/>
            <p:nvPr/>
          </p:nvSpPr>
          <p:spPr>
            <a:xfrm>
              <a:off x="3986671" y="3596784"/>
              <a:ext cx="13645372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under the desk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9B0B10BA-756B-1649-BDE8-05B1E8292CFC}"/>
              </a:ext>
            </a:extLst>
          </p:cNvPr>
          <p:cNvSpPr/>
          <p:nvPr/>
        </p:nvSpPr>
        <p:spPr>
          <a:xfrm>
            <a:off x="-634990" y="1583988"/>
            <a:ext cx="8079666" cy="7271345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E7EACF-ED9C-C7FE-6193-CC9D6EBEF7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82" y="1689531"/>
            <a:ext cx="6979697" cy="6651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41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7199301-5A7C-BD5C-1AAC-2520C63DA078}"/>
              </a:ext>
            </a:extLst>
          </p:cNvPr>
          <p:cNvGrpSpPr/>
          <p:nvPr/>
        </p:nvGrpSpPr>
        <p:grpSpPr>
          <a:xfrm>
            <a:off x="7903846" y="2509229"/>
            <a:ext cx="9296312" cy="2862872"/>
            <a:chOff x="2565241" y="2652698"/>
            <a:chExt cx="9299753" cy="1439931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993BDCDF-B221-6CA9-D89A-608C492DA7D3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54176"/>
                <a:gd name="adj2" fmla="val 7320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xmlns="" id="{A7AD6F8E-7FFB-93E3-048D-FBD71209FE2B}"/>
                </a:ext>
              </a:extLst>
            </p:cNvPr>
            <p:cNvSpPr txBox="1"/>
            <p:nvPr/>
          </p:nvSpPr>
          <p:spPr>
            <a:xfrm>
              <a:off x="2565241" y="2951127"/>
              <a:ext cx="9296399" cy="114150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pencils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EBBECF6-5461-A03B-1A21-2CF09954B2CE}"/>
              </a:ext>
            </a:extLst>
          </p:cNvPr>
          <p:cNvGrpSpPr/>
          <p:nvPr/>
        </p:nvGrpSpPr>
        <p:grpSpPr>
          <a:xfrm>
            <a:off x="6280261" y="7618190"/>
            <a:ext cx="11904327" cy="2327243"/>
            <a:chOff x="2699279" y="2760008"/>
            <a:chExt cx="15641913" cy="1756314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xmlns="" id="{B50B00ED-DBFB-7394-F337-6F3CE09241C3}"/>
                </a:ext>
              </a:extLst>
            </p:cNvPr>
            <p:cNvSpPr/>
            <p:nvPr/>
          </p:nvSpPr>
          <p:spPr>
            <a:xfrm>
              <a:off x="2699279" y="2760008"/>
              <a:ext cx="15641913" cy="1756314"/>
            </a:xfrm>
            <a:prstGeom prst="wedgeEllipseCallout">
              <a:avLst>
                <a:gd name="adj1" fmla="val -62519"/>
                <a:gd name="adj2" fmla="val 3562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xmlns="" id="{859FA80B-A1ED-42EF-0165-158CC887BB0B}"/>
                </a:ext>
              </a:extLst>
            </p:cNvPr>
            <p:cNvSpPr txBox="1"/>
            <p:nvPr/>
          </p:nvSpPr>
          <p:spPr>
            <a:xfrm>
              <a:off x="3985752" y="3218716"/>
              <a:ext cx="13020489" cy="11787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beside the notebook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9B0B10BA-756B-1649-BDE8-05B1E8292CFC}"/>
              </a:ext>
            </a:extLst>
          </p:cNvPr>
          <p:cNvSpPr/>
          <p:nvPr/>
        </p:nvSpPr>
        <p:spPr>
          <a:xfrm>
            <a:off x="-440073" y="1488631"/>
            <a:ext cx="7983873" cy="736670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A4F2CF-3AAD-2A7A-061F-94209A107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689531"/>
            <a:ext cx="7027679" cy="6696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239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/>
          <p:nvPr/>
        </p:nvSpPr>
        <p:spPr>
          <a:xfrm>
            <a:off x="-165847" y="29135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7199301-5A7C-BD5C-1AAC-2520C63DA078}"/>
              </a:ext>
            </a:extLst>
          </p:cNvPr>
          <p:cNvGrpSpPr/>
          <p:nvPr/>
        </p:nvGrpSpPr>
        <p:grpSpPr>
          <a:xfrm>
            <a:off x="7473078" y="2075664"/>
            <a:ext cx="9811524" cy="2385165"/>
            <a:chOff x="2533140" y="2654300"/>
            <a:chExt cx="9418830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993BDCDF-B221-6CA9-D89A-608C492DA7D3}"/>
                </a:ext>
              </a:extLst>
            </p:cNvPr>
            <p:cNvSpPr/>
            <p:nvPr/>
          </p:nvSpPr>
          <p:spPr>
            <a:xfrm>
              <a:off x="2655571" y="2654300"/>
              <a:ext cx="9296399" cy="1221125"/>
            </a:xfrm>
            <a:prstGeom prst="wedgeEllipseCallout">
              <a:avLst>
                <a:gd name="adj1" fmla="val -43581"/>
                <a:gd name="adj2" fmla="val 6643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xmlns="" id="{A7AD6F8E-7FFB-93E3-048D-FBD71209FE2B}"/>
                </a:ext>
              </a:extLst>
            </p:cNvPr>
            <p:cNvSpPr txBox="1"/>
            <p:nvPr/>
          </p:nvSpPr>
          <p:spPr>
            <a:xfrm>
              <a:off x="2533140" y="3112189"/>
              <a:ext cx="9296399" cy="60143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maps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EBBECF6-5461-A03B-1A21-2CF09954B2CE}"/>
              </a:ext>
            </a:extLst>
          </p:cNvPr>
          <p:cNvGrpSpPr/>
          <p:nvPr/>
        </p:nvGrpSpPr>
        <p:grpSpPr>
          <a:xfrm>
            <a:off x="2473693" y="7726115"/>
            <a:ext cx="14651998" cy="1988915"/>
            <a:chOff x="2853507" y="3385584"/>
            <a:chExt cx="15641913" cy="1165987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xmlns="" id="{B50B00ED-DBFB-7394-F337-6F3CE09241C3}"/>
                </a:ext>
              </a:extLst>
            </p:cNvPr>
            <p:cNvSpPr/>
            <p:nvPr/>
          </p:nvSpPr>
          <p:spPr>
            <a:xfrm>
              <a:off x="2853507" y="3385584"/>
              <a:ext cx="15641913" cy="1165987"/>
            </a:xfrm>
            <a:prstGeom prst="wedgeEllipseCallout">
              <a:avLst>
                <a:gd name="adj1" fmla="val 48526"/>
                <a:gd name="adj2" fmla="val 71437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xmlns="" id="{859FA80B-A1ED-42EF-0165-158CC887BB0B}"/>
                </a:ext>
              </a:extLst>
            </p:cNvPr>
            <p:cNvSpPr txBox="1"/>
            <p:nvPr/>
          </p:nvSpPr>
          <p:spPr>
            <a:xfrm>
              <a:off x="3999447" y="3780367"/>
              <a:ext cx="13020489" cy="5525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above the bookcase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9B0B10BA-756B-1649-BDE8-05B1E8292CFC}"/>
              </a:ext>
            </a:extLst>
          </p:cNvPr>
          <p:cNvSpPr/>
          <p:nvPr/>
        </p:nvSpPr>
        <p:spPr>
          <a:xfrm>
            <a:off x="732535" y="957580"/>
            <a:ext cx="6568509" cy="6400799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2C2A55-6FC5-EECC-0787-9B2837F98F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713" y="1579283"/>
            <a:ext cx="6175365" cy="5525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382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852" y="273743"/>
            <a:ext cx="7436826" cy="1834246"/>
            <a:chOff x="0" y="0"/>
            <a:chExt cx="2135062" cy="1139990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086802" cy="1091730"/>
            </a:xfrm>
            <a:custGeom>
              <a:avLst/>
              <a:gdLst/>
              <a:ahLst/>
              <a:cxnLst/>
              <a:rect l="l" t="t" r="r" b="b"/>
              <a:pathLst>
                <a:path w="2086802" h="1091730">
                  <a:moveTo>
                    <a:pt x="0" y="0"/>
                  </a:moveTo>
                  <a:lnTo>
                    <a:pt x="2086802" y="0"/>
                  </a:lnTo>
                  <a:lnTo>
                    <a:pt x="2086802" y="1091730"/>
                  </a:lnTo>
                  <a:lnTo>
                    <a:pt x="0" y="1091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099502" cy="1104430"/>
            </a:xfrm>
            <a:custGeom>
              <a:avLst/>
              <a:gdLst/>
              <a:ahLst/>
              <a:cxnLst/>
              <a:rect l="l" t="t" r="r" b="b"/>
              <a:pathLst>
                <a:path w="2099502" h="1104430">
                  <a:moveTo>
                    <a:pt x="2099502" y="1104430"/>
                  </a:moveTo>
                  <a:lnTo>
                    <a:pt x="0" y="1104430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1104430"/>
                  </a:lnTo>
                  <a:close/>
                  <a:moveTo>
                    <a:pt x="12700" y="1091730"/>
                  </a:moveTo>
                  <a:lnTo>
                    <a:pt x="2086802" y="1091730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1091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086802" cy="1091730"/>
            </a:xfrm>
            <a:custGeom>
              <a:avLst/>
              <a:gdLst/>
              <a:ahLst/>
              <a:cxnLst/>
              <a:rect l="l" t="t" r="r" b="b"/>
              <a:pathLst>
                <a:path w="2086802" h="1091730">
                  <a:moveTo>
                    <a:pt x="0" y="0"/>
                  </a:moveTo>
                  <a:lnTo>
                    <a:pt x="2086802" y="0"/>
                  </a:lnTo>
                  <a:lnTo>
                    <a:pt x="2086802" y="1091730"/>
                  </a:lnTo>
                  <a:lnTo>
                    <a:pt x="0" y="1091730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277419" y="3343986"/>
            <a:ext cx="5813588" cy="41286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4249483" y="8958458"/>
            <a:ext cx="7810232" cy="313932"/>
          </a:xfrm>
          <a:custGeom>
            <a:avLst/>
            <a:gdLst/>
            <a:ahLst/>
            <a:cxnLst/>
            <a:rect l="l" t="t" r="r" b="b"/>
            <a:pathLst>
              <a:path w="9961084" h="859143">
                <a:moveTo>
                  <a:pt x="0" y="0"/>
                </a:moveTo>
                <a:lnTo>
                  <a:pt x="9961083" y="0"/>
                </a:lnTo>
                <a:lnTo>
                  <a:pt x="9961083" y="859144"/>
                </a:lnTo>
                <a:lnTo>
                  <a:pt x="0" y="859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790182" y="9488175"/>
            <a:ext cx="7810232" cy="313932"/>
          </a:xfrm>
          <a:custGeom>
            <a:avLst/>
            <a:gdLst/>
            <a:ahLst/>
            <a:cxnLst/>
            <a:rect l="l" t="t" r="r" b="b"/>
            <a:pathLst>
              <a:path w="9961084" h="859143">
                <a:moveTo>
                  <a:pt x="0" y="0"/>
                </a:moveTo>
                <a:lnTo>
                  <a:pt x="9961084" y="0"/>
                </a:lnTo>
                <a:lnTo>
                  <a:pt x="9961084" y="859143"/>
                </a:lnTo>
                <a:lnTo>
                  <a:pt x="0" y="859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607661" y="226863"/>
            <a:ext cx="8415873" cy="1531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ctr">
              <a:lnSpc>
                <a:spcPts val="14000"/>
              </a:lnSpc>
              <a:buFont typeface="Wingdings" panose="05000000000000000000" pitchFamily="2" charset="2"/>
              <a:buChar char="Ø"/>
            </a:pPr>
            <a:r>
              <a:rPr lang="en-US" sz="7200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90786" y="296340"/>
            <a:ext cx="7228807" cy="1535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StoryBook Rough"/>
              </a:rPr>
              <a:t>WORK in PAIRS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xmlns="" id="{59010FD5-D911-D3AD-1413-50AE2121C657}"/>
              </a:ext>
            </a:extLst>
          </p:cNvPr>
          <p:cNvSpPr/>
          <p:nvPr/>
        </p:nvSpPr>
        <p:spPr>
          <a:xfrm flipH="1">
            <a:off x="6319609" y="4247450"/>
            <a:ext cx="5813587" cy="4020250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55BF7DBE-A819-6990-77B3-208BB3217795}"/>
              </a:ext>
            </a:extLst>
          </p:cNvPr>
          <p:cNvSpPr/>
          <p:nvPr/>
        </p:nvSpPr>
        <p:spPr>
          <a:xfrm flipH="1">
            <a:off x="12361799" y="5143500"/>
            <a:ext cx="5926200" cy="4038600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2E30C11-7576-191B-0289-195E5A6CFC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3623134"/>
            <a:ext cx="5135953" cy="5044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2246C45-4EDA-E931-8AE6-BB6CD6355F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552" y="4524063"/>
            <a:ext cx="5465645" cy="4964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48CEFD5-C7F7-0AF7-6ADF-EC523CDCA2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01107" y="5521658"/>
            <a:ext cx="5158293" cy="4422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Freeform 10">
            <a:extLst>
              <a:ext uri="{FF2B5EF4-FFF2-40B4-BE49-F238E27FC236}">
                <a16:creationId xmlns:a16="http://schemas.microsoft.com/office/drawing/2014/main" xmlns="" id="{B92597B7-E047-30E4-98F3-94D78BBBB584}"/>
              </a:ext>
            </a:extLst>
          </p:cNvPr>
          <p:cNvSpPr/>
          <p:nvPr/>
        </p:nvSpPr>
        <p:spPr>
          <a:xfrm rot="564374" flipH="1">
            <a:off x="15401490" y="3738430"/>
            <a:ext cx="943343" cy="2053823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xmlns="" id="{C886F03A-9306-ACD4-AF7E-FDCE941EE8A3}"/>
              </a:ext>
            </a:extLst>
          </p:cNvPr>
          <p:cNvSpPr/>
          <p:nvPr/>
        </p:nvSpPr>
        <p:spPr>
          <a:xfrm rot="20964107" flipH="1">
            <a:off x="8779035" y="2911667"/>
            <a:ext cx="951807" cy="1951831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xmlns="" id="{F42EFD5F-787D-1AA0-5E29-3E4AF2B3F30A}"/>
              </a:ext>
            </a:extLst>
          </p:cNvPr>
          <p:cNvSpPr/>
          <p:nvPr/>
        </p:nvSpPr>
        <p:spPr>
          <a:xfrm rot="20239969" flipH="1">
            <a:off x="812274" y="2171018"/>
            <a:ext cx="943343" cy="2053823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xmlns="" id="{84934CE8-55D6-480E-43E8-0C3A24263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16601" y="3771900"/>
            <a:ext cx="13716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52400" y="0"/>
            <a:ext cx="18440400" cy="9601663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854024" y="-17000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348449" y="-259129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xmlns="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xmlns="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xmlns="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xmlns="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xmlns="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xmlns="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xmlns="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600200" y="2661682"/>
            <a:ext cx="1496585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335869" y="3086192"/>
            <a:ext cx="13857147" cy="3411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>
              <a:lnSpc>
                <a:spcPts val="13330"/>
              </a:lnSpc>
            </a:pPr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Fun corner &amp; Wrap-up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77" b="-13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305662" y="8138135"/>
            <a:ext cx="4664869" cy="1317512"/>
            <a:chOff x="0" y="0"/>
            <a:chExt cx="1228608" cy="346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8608" cy="346999"/>
            </a:xfrm>
            <a:custGeom>
              <a:avLst/>
              <a:gdLst/>
              <a:ahLst/>
              <a:cxnLst/>
              <a:rect l="l" t="t" r="r" b="b"/>
              <a:pathLst>
                <a:path w="1228608" h="346999">
                  <a:moveTo>
                    <a:pt x="84641" y="0"/>
                  </a:moveTo>
                  <a:lnTo>
                    <a:pt x="1143967" y="0"/>
                  </a:lnTo>
                  <a:cubicBezTo>
                    <a:pt x="1190713" y="0"/>
                    <a:pt x="1228608" y="37895"/>
                    <a:pt x="1228608" y="84641"/>
                  </a:cubicBezTo>
                  <a:lnTo>
                    <a:pt x="1228608" y="262358"/>
                  </a:lnTo>
                  <a:cubicBezTo>
                    <a:pt x="1228608" y="309104"/>
                    <a:pt x="1190713" y="346999"/>
                    <a:pt x="1143967" y="346999"/>
                  </a:cubicBezTo>
                  <a:lnTo>
                    <a:pt x="84641" y="346999"/>
                  </a:lnTo>
                  <a:cubicBezTo>
                    <a:pt x="37895" y="346999"/>
                    <a:pt x="0" y="309104"/>
                    <a:pt x="0" y="262358"/>
                  </a:cubicBezTo>
                  <a:lnTo>
                    <a:pt x="0" y="84641"/>
                  </a:lnTo>
                  <a:cubicBezTo>
                    <a:pt x="0" y="37895"/>
                    <a:pt x="37895" y="0"/>
                    <a:pt x="8464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28608" cy="38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650375" y="8387274"/>
            <a:ext cx="844350" cy="771525"/>
          </a:xfrm>
          <a:custGeom>
            <a:avLst/>
            <a:gdLst/>
            <a:ahLst/>
            <a:cxnLst/>
            <a:rect l="l" t="t" r="r" b="b"/>
            <a:pathLst>
              <a:path w="844350" h="771525">
                <a:moveTo>
                  <a:pt x="0" y="0"/>
                </a:moveTo>
                <a:lnTo>
                  <a:pt x="844350" y="0"/>
                </a:lnTo>
                <a:lnTo>
                  <a:pt x="844350" y="771525"/>
                </a:lnTo>
                <a:lnTo>
                  <a:pt x="0" y="7715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596716" y="2474089"/>
            <a:ext cx="9094568" cy="1582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06"/>
              </a:lnSpc>
            </a:pPr>
            <a:r>
              <a:rPr lang="en-US" sz="9219" dirty="0">
                <a:solidFill>
                  <a:srgbClr val="FFFFFF"/>
                </a:solidFill>
                <a:latin typeface="Loubag Semi-Bold"/>
              </a:rPr>
              <a:t>PREPOSITIONS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63903" y="4328108"/>
            <a:ext cx="8341759" cy="105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9"/>
              </a:lnSpc>
            </a:pPr>
            <a:r>
              <a:rPr lang="en-US" sz="6163" b="1" dirty="0">
                <a:solidFill>
                  <a:srgbClr val="EFD885"/>
                </a:solidFill>
                <a:latin typeface="Josefin Sans"/>
              </a:rPr>
              <a:t>Memory Quiz Game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91284" y="8155499"/>
            <a:ext cx="2959091" cy="106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b="1" dirty="0">
                <a:solidFill>
                  <a:srgbClr val="FF0000"/>
                </a:solidFill>
                <a:latin typeface="Loubag Semi-Bold"/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happy-logoversion-3-13398.wav"/>
          </p:stSnd>
        </p:sndAc>
      </p:transition>
    </mc:Choice>
    <mc:Fallback xmlns="">
      <p:transition spd="slow">
        <p:sndAc>
          <p:stSnd>
            <p:snd r:embed="rId6" name="happy-logoversion-3-13398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5" y="0"/>
            <a:ext cx="18278475" cy="1027747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2526109">
            <a:off x="12271888" y="397994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070713" flipH="1">
            <a:off x="4670325" y="419160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4529702" y="5156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574874" y="9601105"/>
            <a:ext cx="10421019" cy="390788"/>
          </a:xfrm>
          <a:custGeom>
            <a:avLst/>
            <a:gdLst/>
            <a:ahLst/>
            <a:cxnLst/>
            <a:rect l="l" t="t" r="r" b="b"/>
            <a:pathLst>
              <a:path w="10421019" h="390788">
                <a:moveTo>
                  <a:pt x="0" y="0"/>
                </a:moveTo>
                <a:lnTo>
                  <a:pt x="10421019" y="0"/>
                </a:lnTo>
                <a:lnTo>
                  <a:pt x="10421019" y="390788"/>
                </a:lnTo>
                <a:lnTo>
                  <a:pt x="0" y="390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962863" y="-25253"/>
            <a:ext cx="8538634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800" b="1" dirty="0">
                <a:solidFill>
                  <a:srgbClr val="FFFFFF"/>
                </a:solidFill>
                <a:latin typeface="StoryBook Rough"/>
              </a:rPr>
              <a:t>KIM’S GAME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8A89D02-787E-380C-E629-5C6D625450F3}"/>
              </a:ext>
            </a:extLst>
          </p:cNvPr>
          <p:cNvGrpSpPr/>
          <p:nvPr/>
        </p:nvGrpSpPr>
        <p:grpSpPr>
          <a:xfrm>
            <a:off x="3464476" y="2077554"/>
            <a:ext cx="11967674" cy="4953000"/>
            <a:chOff x="2921116" y="2857500"/>
            <a:chExt cx="11967674" cy="4953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E8C885D9-89F7-23C8-3DBB-F5E01C33C998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921116" y="3304535"/>
              <a:ext cx="11967674" cy="367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3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toryBook Rough"/>
                </a:rPr>
                <a:t>START</a:t>
              </a:r>
            </a:p>
          </p:txBody>
        </p:sp>
      </p:grpSp>
      <p:sp>
        <p:nvSpPr>
          <p:cNvPr id="16" name="Freeform 7">
            <a:extLst>
              <a:ext uri="{FF2B5EF4-FFF2-40B4-BE49-F238E27FC236}">
                <a16:creationId xmlns:a16="http://schemas.microsoft.com/office/drawing/2014/main" xmlns="" id="{F156AD34-7218-3DB7-7038-FAF288EEC696}"/>
              </a:ext>
            </a:extLst>
          </p:cNvPr>
          <p:cNvSpPr/>
          <p:nvPr/>
        </p:nvSpPr>
        <p:spPr>
          <a:xfrm>
            <a:off x="8415220" y="8915210"/>
            <a:ext cx="10421019" cy="390788"/>
          </a:xfrm>
          <a:custGeom>
            <a:avLst/>
            <a:gdLst/>
            <a:ahLst/>
            <a:cxnLst/>
            <a:rect l="l" t="t" r="r" b="b"/>
            <a:pathLst>
              <a:path w="10421019" h="390788">
                <a:moveTo>
                  <a:pt x="0" y="0"/>
                </a:moveTo>
                <a:lnTo>
                  <a:pt x="10421019" y="0"/>
                </a:lnTo>
                <a:lnTo>
                  <a:pt x="10421019" y="390788"/>
                </a:lnTo>
                <a:lnTo>
                  <a:pt x="0" y="390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003F5EB-33A2-88CE-CD25-25C5F2472626}"/>
              </a:ext>
            </a:extLst>
          </p:cNvPr>
          <p:cNvGrpSpPr/>
          <p:nvPr/>
        </p:nvGrpSpPr>
        <p:grpSpPr>
          <a:xfrm>
            <a:off x="3861688" y="2100545"/>
            <a:ext cx="11753840" cy="5918802"/>
            <a:chOff x="3233742" y="2283878"/>
            <a:chExt cx="11753840" cy="5918802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xmlns="" id="{0BB8B24F-FD22-FEA1-68B1-6A172C4EC2F6}"/>
                </a:ext>
              </a:extLst>
            </p:cNvPr>
            <p:cNvSpPr/>
            <p:nvPr/>
          </p:nvSpPr>
          <p:spPr>
            <a:xfrm>
              <a:off x="3233742" y="2283878"/>
              <a:ext cx="11753840" cy="5918802"/>
            </a:xfrm>
            <a:custGeom>
              <a:avLst/>
              <a:gdLst/>
              <a:ahLst/>
              <a:cxnLst/>
              <a:rect l="l" t="t" r="r" b="b"/>
              <a:pathLst>
                <a:path w="15241583" h="8916326">
                  <a:moveTo>
                    <a:pt x="0" y="0"/>
                  </a:moveTo>
                  <a:lnTo>
                    <a:pt x="15241584" y="0"/>
                  </a:lnTo>
                  <a:lnTo>
                    <a:pt x="15241584" y="8916326"/>
                  </a:lnTo>
                  <a:lnTo>
                    <a:pt x="0" y="891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xmlns="" id="{C731BF6F-2348-EB83-0EDE-099EC68B3508}"/>
                </a:ext>
              </a:extLst>
            </p:cNvPr>
            <p:cNvSpPr/>
            <p:nvPr/>
          </p:nvSpPr>
          <p:spPr>
            <a:xfrm>
              <a:off x="7315200" y="2882126"/>
              <a:ext cx="4058221" cy="4114800"/>
            </a:xfrm>
            <a:custGeom>
              <a:avLst/>
              <a:gdLst/>
              <a:ahLst/>
              <a:cxnLst/>
              <a:rect l="l" t="t" r="r" b="b"/>
              <a:pathLst>
                <a:path w="4058221" h="4114800">
                  <a:moveTo>
                    <a:pt x="0" y="0"/>
                  </a:moveTo>
                  <a:lnTo>
                    <a:pt x="4058222" y="0"/>
                  </a:lnTo>
                  <a:lnTo>
                    <a:pt x="405822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F6FDE53-3D3E-E3A8-B56F-BE805986B578}"/>
              </a:ext>
            </a:extLst>
          </p:cNvPr>
          <p:cNvGrpSpPr/>
          <p:nvPr/>
        </p:nvGrpSpPr>
        <p:grpSpPr>
          <a:xfrm>
            <a:off x="3701055" y="2089899"/>
            <a:ext cx="11753840" cy="5918802"/>
            <a:chOff x="3233742" y="2343696"/>
            <a:chExt cx="11753840" cy="591880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xmlns="" id="{997C89D5-5FC7-6035-22EA-3B95BC5F2453}"/>
                </a:ext>
              </a:extLst>
            </p:cNvPr>
            <p:cNvSpPr/>
            <p:nvPr/>
          </p:nvSpPr>
          <p:spPr>
            <a:xfrm>
              <a:off x="3233742" y="2343696"/>
              <a:ext cx="11753840" cy="5918802"/>
            </a:xfrm>
            <a:custGeom>
              <a:avLst/>
              <a:gdLst/>
              <a:ahLst/>
              <a:cxnLst/>
              <a:rect l="l" t="t" r="r" b="b"/>
              <a:pathLst>
                <a:path w="15241583" h="8916326">
                  <a:moveTo>
                    <a:pt x="0" y="0"/>
                  </a:moveTo>
                  <a:lnTo>
                    <a:pt x="15241584" y="0"/>
                  </a:lnTo>
                  <a:lnTo>
                    <a:pt x="15241584" y="8916326"/>
                  </a:lnTo>
                  <a:lnTo>
                    <a:pt x="0" y="891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xmlns="" id="{702D5842-2EC9-313D-BB23-5BAD9D9919E8}"/>
                </a:ext>
              </a:extLst>
            </p:cNvPr>
            <p:cNvSpPr/>
            <p:nvPr/>
          </p:nvSpPr>
          <p:spPr>
            <a:xfrm>
              <a:off x="6687597" y="3017601"/>
              <a:ext cx="4434711" cy="4116000"/>
            </a:xfrm>
            <a:custGeom>
              <a:avLst/>
              <a:gdLst/>
              <a:ahLst/>
              <a:cxnLst/>
              <a:rect l="l" t="t" r="r" b="b"/>
              <a:pathLst>
                <a:path w="4838830" h="4590840">
                  <a:moveTo>
                    <a:pt x="0" y="0"/>
                  </a:moveTo>
                  <a:lnTo>
                    <a:pt x="4838830" y="0"/>
                  </a:lnTo>
                  <a:lnTo>
                    <a:pt x="4838830" y="4590840"/>
                  </a:lnTo>
                  <a:lnTo>
                    <a:pt x="0" y="4590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10708BE-5A9A-2F5B-FAFD-4D27A2DD2B77}"/>
              </a:ext>
            </a:extLst>
          </p:cNvPr>
          <p:cNvGrpSpPr/>
          <p:nvPr/>
        </p:nvGrpSpPr>
        <p:grpSpPr>
          <a:xfrm>
            <a:off x="3723800" y="2111191"/>
            <a:ext cx="11753840" cy="5918802"/>
            <a:chOff x="3355922" y="3066399"/>
            <a:chExt cx="11753840" cy="5918802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xmlns="" id="{E93388B0-FA68-33A7-C617-FE625E2AA4CC}"/>
                </a:ext>
              </a:extLst>
            </p:cNvPr>
            <p:cNvSpPr/>
            <p:nvPr/>
          </p:nvSpPr>
          <p:spPr>
            <a:xfrm>
              <a:off x="3355922" y="3066399"/>
              <a:ext cx="11753840" cy="5918802"/>
            </a:xfrm>
            <a:custGeom>
              <a:avLst/>
              <a:gdLst/>
              <a:ahLst/>
              <a:cxnLst/>
              <a:rect l="l" t="t" r="r" b="b"/>
              <a:pathLst>
                <a:path w="15241583" h="8916326">
                  <a:moveTo>
                    <a:pt x="0" y="0"/>
                  </a:moveTo>
                  <a:lnTo>
                    <a:pt x="15241584" y="0"/>
                  </a:lnTo>
                  <a:lnTo>
                    <a:pt x="15241584" y="8916326"/>
                  </a:lnTo>
                  <a:lnTo>
                    <a:pt x="0" y="891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xmlns="" id="{440B3467-EF78-B08C-090F-853B3AFF71FE}"/>
                </a:ext>
              </a:extLst>
            </p:cNvPr>
            <p:cNvSpPr/>
            <p:nvPr/>
          </p:nvSpPr>
          <p:spPr>
            <a:xfrm>
              <a:off x="7193020" y="3725608"/>
              <a:ext cx="3698922" cy="4208599"/>
            </a:xfrm>
            <a:custGeom>
              <a:avLst/>
              <a:gdLst/>
              <a:ahLst/>
              <a:cxnLst/>
              <a:rect l="l" t="t" r="r" b="b"/>
              <a:pathLst>
                <a:path w="3579876" h="4114800">
                  <a:moveTo>
                    <a:pt x="0" y="0"/>
                  </a:moveTo>
                  <a:lnTo>
                    <a:pt x="3579876" y="0"/>
                  </a:lnTo>
                  <a:lnTo>
                    <a:pt x="35798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E92CCDC-601A-B07E-77FA-27E8F1F6A5CB}"/>
              </a:ext>
            </a:extLst>
          </p:cNvPr>
          <p:cNvGrpSpPr/>
          <p:nvPr/>
        </p:nvGrpSpPr>
        <p:grpSpPr>
          <a:xfrm>
            <a:off x="3003538" y="2107867"/>
            <a:ext cx="11967674" cy="5734465"/>
            <a:chOff x="2921116" y="2725255"/>
            <a:chExt cx="11967674" cy="573446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12CF4BB5-7E20-8723-3F0A-38ABC41B7D77}"/>
                </a:ext>
              </a:extLst>
            </p:cNvPr>
            <p:cNvSpPr/>
            <p:nvPr/>
          </p:nvSpPr>
          <p:spPr>
            <a:xfrm>
              <a:off x="4027098" y="2725255"/>
              <a:ext cx="10683240" cy="5734465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9">
              <a:extLst>
                <a:ext uri="{FF2B5EF4-FFF2-40B4-BE49-F238E27FC236}">
                  <a16:creationId xmlns:a16="http://schemas.microsoft.com/office/drawing/2014/main" xmlns="" id="{D3F4A9DD-185C-3A49-356C-5F60538BD85A}"/>
                </a:ext>
              </a:extLst>
            </p:cNvPr>
            <p:cNvSpPr txBox="1"/>
            <p:nvPr/>
          </p:nvSpPr>
          <p:spPr>
            <a:xfrm>
              <a:off x="2921116" y="3304535"/>
              <a:ext cx="11967674" cy="367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3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toryBook Rough"/>
                </a:rPr>
                <a:t>FINISH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533400" y="282335"/>
            <a:ext cx="3576120" cy="1552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Remember and say!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tone-for-mobile-phone-with-cheerful-mood-1333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666" b="-15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xmlns="" id="{9AB11BE7-3CF4-0E16-7B6D-BE2445AEFD2B}"/>
              </a:ext>
            </a:extLst>
          </p:cNvPr>
          <p:cNvSpPr/>
          <p:nvPr/>
        </p:nvSpPr>
        <p:spPr>
          <a:xfrm>
            <a:off x="14097000" y="1181100"/>
            <a:ext cx="1459086" cy="1525828"/>
          </a:xfrm>
          <a:custGeom>
            <a:avLst/>
            <a:gdLst/>
            <a:ahLst/>
            <a:cxnLst/>
            <a:rect l="l" t="t" r="r" b="b"/>
            <a:pathLst>
              <a:path w="3936911" h="4386530">
                <a:moveTo>
                  <a:pt x="0" y="0"/>
                </a:moveTo>
                <a:lnTo>
                  <a:pt x="3936911" y="0"/>
                </a:lnTo>
                <a:lnTo>
                  <a:pt x="3936911" y="4386530"/>
                </a:lnTo>
                <a:lnTo>
                  <a:pt x="0" y="4386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xmlns="" id="{C16196CA-82E9-28FE-4CE2-DD2285733699}"/>
              </a:ext>
            </a:extLst>
          </p:cNvPr>
          <p:cNvSpPr/>
          <p:nvPr/>
        </p:nvSpPr>
        <p:spPr>
          <a:xfrm>
            <a:off x="14165324" y="2628900"/>
            <a:ext cx="1459086" cy="1525828"/>
          </a:xfrm>
          <a:custGeom>
            <a:avLst/>
            <a:gdLst/>
            <a:ahLst/>
            <a:cxnLst/>
            <a:rect l="l" t="t" r="r" b="b"/>
            <a:pathLst>
              <a:path w="3936911" h="4386530">
                <a:moveTo>
                  <a:pt x="0" y="0"/>
                </a:moveTo>
                <a:lnTo>
                  <a:pt x="3936911" y="0"/>
                </a:lnTo>
                <a:lnTo>
                  <a:pt x="3936911" y="4386530"/>
                </a:lnTo>
                <a:lnTo>
                  <a:pt x="0" y="4386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5s">
            <a:hlinkClick r:id="" action="ppaction://media"/>
            <a:extLst>
              <a:ext uri="{FF2B5EF4-FFF2-40B4-BE49-F238E27FC236}">
                <a16:creationId xmlns:a16="http://schemas.microsoft.com/office/drawing/2014/main" xmlns="" id="{69B920F4-9A78-327D-505D-69A272C3F7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7165" t="-1342" r="16402" b="1342"/>
          <a:stretch/>
        </p:blipFill>
        <p:spPr>
          <a:xfrm>
            <a:off x="6629400" y="266700"/>
            <a:ext cx="4038125" cy="3633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39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759347"/>
            <a:chOff x="0" y="0"/>
            <a:chExt cx="5275306" cy="8844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5306" cy="884466"/>
            </a:xfrm>
            <a:custGeom>
              <a:avLst/>
              <a:gdLst/>
              <a:ahLst/>
              <a:cxnLst/>
              <a:rect l="l" t="t" r="r" b="b"/>
              <a:pathLst>
                <a:path w="5275306" h="884466">
                  <a:moveTo>
                    <a:pt x="19713" y="0"/>
                  </a:moveTo>
                  <a:lnTo>
                    <a:pt x="5255594" y="0"/>
                  </a:lnTo>
                  <a:cubicBezTo>
                    <a:pt x="5266480" y="0"/>
                    <a:pt x="5275306" y="8826"/>
                    <a:pt x="5275306" y="19713"/>
                  </a:cubicBezTo>
                  <a:lnTo>
                    <a:pt x="5275306" y="864753"/>
                  </a:lnTo>
                  <a:cubicBezTo>
                    <a:pt x="5275306" y="875640"/>
                    <a:pt x="5266480" y="884466"/>
                    <a:pt x="5255594" y="884466"/>
                  </a:cubicBezTo>
                  <a:lnTo>
                    <a:pt x="19713" y="884466"/>
                  </a:lnTo>
                  <a:cubicBezTo>
                    <a:pt x="8826" y="884466"/>
                    <a:pt x="0" y="875640"/>
                    <a:pt x="0" y="864753"/>
                  </a:cubicBezTo>
                  <a:lnTo>
                    <a:pt x="0" y="19713"/>
                  </a:lnTo>
                  <a:cubicBezTo>
                    <a:pt x="0" y="8826"/>
                    <a:pt x="8826" y="0"/>
                    <a:pt x="19713" y="0"/>
                  </a:cubicBezTo>
                  <a:close/>
                </a:path>
              </a:pathLst>
            </a:custGeom>
            <a:solidFill>
              <a:srgbClr val="376D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5306" cy="92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92375" y="3740104"/>
            <a:ext cx="1126734" cy="1126734"/>
            <a:chOff x="0" y="0"/>
            <a:chExt cx="812800" cy="812800"/>
          </a:xfrm>
          <a:solidFill>
            <a:srgbClr val="00B0F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592375" y="5550223"/>
            <a:ext cx="1126734" cy="1126734"/>
            <a:chOff x="0" y="0"/>
            <a:chExt cx="812800" cy="812800"/>
          </a:xfrm>
          <a:solidFill>
            <a:schemeClr val="accent6">
              <a:lumMod val="75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B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92375" y="7360343"/>
            <a:ext cx="1126734" cy="1126734"/>
            <a:chOff x="0" y="0"/>
            <a:chExt cx="812800" cy="812800"/>
          </a:xfrm>
          <a:solidFill>
            <a:srgbClr val="92D050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C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85085" y="770263"/>
            <a:ext cx="16117831" cy="1603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20"/>
              </a:lnSpc>
            </a:pPr>
            <a:r>
              <a:rPr lang="en-US" sz="9800" dirty="0">
                <a:solidFill>
                  <a:srgbClr val="FFFFFF"/>
                </a:solidFill>
                <a:latin typeface="Loubag Semi-Bold"/>
              </a:rPr>
              <a:t>Where are the three books?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36183" y="3537381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beside the board.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36183" y="5320651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beside the bag.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36183" y="7397989"/>
            <a:ext cx="11719830" cy="107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under the desk.</a:t>
            </a:r>
          </a:p>
        </p:txBody>
      </p:sp>
      <p:pic>
        <p:nvPicPr>
          <p:cNvPr id="20" name="Picture 19" descr="A stack of books on a table&#10;&#10;Description automatically generated">
            <a:extLst>
              <a:ext uri="{FF2B5EF4-FFF2-40B4-BE49-F238E27FC236}">
                <a16:creationId xmlns:a16="http://schemas.microsoft.com/office/drawing/2014/main" xmlns="" id="{4A41A551-3D8C-BFF2-30B9-73383DDB3A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26" b="71535" l="3165" r="89873">
                        <a14:foregroundMark x1="8861" y1="47030" x2="7595" y2="51485"/>
                        <a14:foregroundMark x1="6962" y1="58911" x2="44937" y2="71535"/>
                        <a14:foregroundMark x1="44937" y1="71535" x2="68987" y2="63119"/>
                        <a14:foregroundMark x1="68987" y1="63119" x2="70886" y2="61634"/>
                        <a14:foregroundMark x1="3481" y1="58416" x2="3481" y2="64604"/>
                        <a14:foregroundMark x1="88924" y1="49257" x2="89873" y2="53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417"/>
          <a:stretch/>
        </p:blipFill>
        <p:spPr>
          <a:xfrm>
            <a:off x="262446" y="3626660"/>
            <a:ext cx="4277114" cy="42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5" name="drumroll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83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666" b="-15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820400" y="4356074"/>
            <a:ext cx="1929101" cy="5995941"/>
          </a:xfrm>
          <a:custGeom>
            <a:avLst/>
            <a:gdLst/>
            <a:ahLst/>
            <a:cxnLst/>
            <a:rect l="l" t="t" r="r" b="b"/>
            <a:pathLst>
              <a:path w="5458877" h="8930679">
                <a:moveTo>
                  <a:pt x="0" y="0"/>
                </a:moveTo>
                <a:lnTo>
                  <a:pt x="5458877" y="0"/>
                </a:lnTo>
                <a:lnTo>
                  <a:pt x="5458877" y="8930679"/>
                </a:lnTo>
                <a:lnTo>
                  <a:pt x="0" y="8930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9883" y="7342948"/>
            <a:ext cx="18288001" cy="2974363"/>
            <a:chOff x="0" y="-38100"/>
            <a:chExt cx="5275306" cy="922566"/>
          </a:xfrm>
        </p:grpSpPr>
        <p:sp>
          <p:nvSpPr>
            <p:cNvPr id="5" name="Freeform 5"/>
            <p:cNvSpPr/>
            <p:nvPr/>
          </p:nvSpPr>
          <p:spPr>
            <a:xfrm>
              <a:off x="0" y="381611"/>
              <a:ext cx="5275306" cy="502855"/>
            </a:xfrm>
            <a:custGeom>
              <a:avLst/>
              <a:gdLst/>
              <a:ahLst/>
              <a:cxnLst/>
              <a:rect l="l" t="t" r="r" b="b"/>
              <a:pathLst>
                <a:path w="5275306" h="884466">
                  <a:moveTo>
                    <a:pt x="19713" y="0"/>
                  </a:moveTo>
                  <a:lnTo>
                    <a:pt x="5255594" y="0"/>
                  </a:lnTo>
                  <a:cubicBezTo>
                    <a:pt x="5266480" y="0"/>
                    <a:pt x="5275306" y="8826"/>
                    <a:pt x="5275306" y="19713"/>
                  </a:cubicBezTo>
                  <a:lnTo>
                    <a:pt x="5275306" y="864753"/>
                  </a:lnTo>
                  <a:cubicBezTo>
                    <a:pt x="5275306" y="875640"/>
                    <a:pt x="5266480" y="884466"/>
                    <a:pt x="5255594" y="884466"/>
                  </a:cubicBezTo>
                  <a:lnTo>
                    <a:pt x="19713" y="884466"/>
                  </a:lnTo>
                  <a:cubicBezTo>
                    <a:pt x="8826" y="884466"/>
                    <a:pt x="0" y="875640"/>
                    <a:pt x="0" y="864753"/>
                  </a:cubicBezTo>
                  <a:lnTo>
                    <a:pt x="0" y="19713"/>
                  </a:lnTo>
                  <a:cubicBezTo>
                    <a:pt x="0" y="8826"/>
                    <a:pt x="8826" y="0"/>
                    <a:pt x="19713" y="0"/>
                  </a:cubicBezTo>
                  <a:close/>
                </a:path>
              </a:pathLst>
            </a:custGeom>
            <a:solidFill>
              <a:srgbClr val="376D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275306" cy="92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86757" y="8984494"/>
            <a:ext cx="17497380" cy="108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7200" dirty="0">
                <a:solidFill>
                  <a:srgbClr val="FFFFFF"/>
                </a:solidFill>
                <a:latin typeface="Loubag Semi-Bold"/>
              </a:rPr>
              <a:t>The three books are beside the bag. 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xmlns="" id="{3C88A88F-BCB4-33CE-80AC-1E8ECA2E0B0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595889" y="6520298"/>
            <a:ext cx="2195311" cy="1725899"/>
          </a:xfrm>
          <a:prstGeom prst="rect">
            <a:avLst/>
          </a:prstGeom>
        </p:spPr>
      </p:pic>
      <p:sp>
        <p:nvSpPr>
          <p:cNvPr id="10" name="Freeform 14">
            <a:extLst>
              <a:ext uri="{FF2B5EF4-FFF2-40B4-BE49-F238E27FC236}">
                <a16:creationId xmlns:a16="http://schemas.microsoft.com/office/drawing/2014/main" xmlns="" id="{21701CD7-6F3F-0AB6-4100-8EB094D1E002}"/>
              </a:ext>
            </a:extLst>
          </p:cNvPr>
          <p:cNvSpPr/>
          <p:nvPr/>
        </p:nvSpPr>
        <p:spPr>
          <a:xfrm>
            <a:off x="14097000" y="1181100"/>
            <a:ext cx="1459086" cy="1525828"/>
          </a:xfrm>
          <a:custGeom>
            <a:avLst/>
            <a:gdLst/>
            <a:ahLst/>
            <a:cxnLst/>
            <a:rect l="l" t="t" r="r" b="b"/>
            <a:pathLst>
              <a:path w="3936911" h="4386530">
                <a:moveTo>
                  <a:pt x="0" y="0"/>
                </a:moveTo>
                <a:lnTo>
                  <a:pt x="3936911" y="0"/>
                </a:lnTo>
                <a:lnTo>
                  <a:pt x="3936911" y="4386530"/>
                </a:lnTo>
                <a:lnTo>
                  <a:pt x="0" y="4386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xmlns="" id="{A8BB8E06-125F-4FF7-3067-B384E0514A42}"/>
              </a:ext>
            </a:extLst>
          </p:cNvPr>
          <p:cNvSpPr/>
          <p:nvPr/>
        </p:nvSpPr>
        <p:spPr>
          <a:xfrm>
            <a:off x="14165324" y="2628900"/>
            <a:ext cx="1459086" cy="1525828"/>
          </a:xfrm>
          <a:custGeom>
            <a:avLst/>
            <a:gdLst/>
            <a:ahLst/>
            <a:cxnLst/>
            <a:rect l="l" t="t" r="r" b="b"/>
            <a:pathLst>
              <a:path w="3936911" h="4386530">
                <a:moveTo>
                  <a:pt x="0" y="0"/>
                </a:moveTo>
                <a:lnTo>
                  <a:pt x="3936911" y="0"/>
                </a:lnTo>
                <a:lnTo>
                  <a:pt x="3936911" y="4386530"/>
                </a:lnTo>
                <a:lnTo>
                  <a:pt x="0" y="4386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xmlns="" id="{1FDE579F-4DC5-3406-7407-3471E02F5E9C}"/>
              </a:ext>
            </a:extLst>
          </p:cNvPr>
          <p:cNvSpPr/>
          <p:nvPr/>
        </p:nvSpPr>
        <p:spPr>
          <a:xfrm>
            <a:off x="914531" y="8914731"/>
            <a:ext cx="1355334" cy="115518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A86E21C2-06E2-EE15-3E07-581982BF75B2}"/>
              </a:ext>
            </a:extLst>
          </p:cNvPr>
          <p:cNvSpPr txBox="1"/>
          <p:nvPr/>
        </p:nvSpPr>
        <p:spPr>
          <a:xfrm>
            <a:off x="1134462" y="9062020"/>
            <a:ext cx="915471" cy="10078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900"/>
              </a:lnSpc>
            </a:pP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Loubag Semi-Bold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79254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tada sound.wav"/>
          </p:stSnd>
        </p:sndAc>
      </p:transition>
    </mc:Choice>
    <mc:Fallback xmlns="">
      <p:transition spd="slow">
        <p:sndAc>
          <p:stSnd>
            <p:snd r:embed="rId10" name="tada sound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"/>
            <a:ext cx="18288000" cy="2400300"/>
            <a:chOff x="0" y="0"/>
            <a:chExt cx="5275306" cy="8844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5306" cy="884466"/>
            </a:xfrm>
            <a:custGeom>
              <a:avLst/>
              <a:gdLst/>
              <a:ahLst/>
              <a:cxnLst/>
              <a:rect l="l" t="t" r="r" b="b"/>
              <a:pathLst>
                <a:path w="5275306" h="884466">
                  <a:moveTo>
                    <a:pt x="19713" y="0"/>
                  </a:moveTo>
                  <a:lnTo>
                    <a:pt x="5255594" y="0"/>
                  </a:lnTo>
                  <a:cubicBezTo>
                    <a:pt x="5266480" y="0"/>
                    <a:pt x="5275306" y="8826"/>
                    <a:pt x="5275306" y="19713"/>
                  </a:cubicBezTo>
                  <a:lnTo>
                    <a:pt x="5275306" y="864753"/>
                  </a:lnTo>
                  <a:cubicBezTo>
                    <a:pt x="5275306" y="875640"/>
                    <a:pt x="5266480" y="884466"/>
                    <a:pt x="5255594" y="884466"/>
                  </a:cubicBezTo>
                  <a:lnTo>
                    <a:pt x="19713" y="884466"/>
                  </a:lnTo>
                  <a:cubicBezTo>
                    <a:pt x="8826" y="884466"/>
                    <a:pt x="0" y="875640"/>
                    <a:pt x="0" y="864753"/>
                  </a:cubicBezTo>
                  <a:lnTo>
                    <a:pt x="0" y="19713"/>
                  </a:lnTo>
                  <a:cubicBezTo>
                    <a:pt x="0" y="8826"/>
                    <a:pt x="8826" y="0"/>
                    <a:pt x="19713" y="0"/>
                  </a:cubicBezTo>
                  <a:close/>
                </a:path>
              </a:pathLst>
            </a:custGeom>
            <a:solidFill>
              <a:srgbClr val="376D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5306" cy="92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92375" y="3740104"/>
            <a:ext cx="1126734" cy="1126734"/>
            <a:chOff x="0" y="0"/>
            <a:chExt cx="812800" cy="812800"/>
          </a:xfrm>
          <a:solidFill>
            <a:srgbClr val="00B0F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592375" y="5550223"/>
            <a:ext cx="1126734" cy="1126734"/>
            <a:chOff x="0" y="0"/>
            <a:chExt cx="812800" cy="812800"/>
          </a:xfrm>
          <a:solidFill>
            <a:schemeClr val="accent6">
              <a:lumMod val="75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B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92375" y="7283967"/>
            <a:ext cx="1126734" cy="1126734"/>
            <a:chOff x="0" y="-55096"/>
            <a:chExt cx="812800" cy="812800"/>
          </a:xfrm>
          <a:solidFill>
            <a:srgbClr val="92D050"/>
          </a:solidFill>
        </p:grpSpPr>
        <p:sp>
          <p:nvSpPr>
            <p:cNvPr id="12" name="Freeform 12"/>
            <p:cNvSpPr/>
            <p:nvPr/>
          </p:nvSpPr>
          <p:spPr>
            <a:xfrm>
              <a:off x="0" y="-55096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C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85084" y="367930"/>
            <a:ext cx="16117831" cy="1603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20"/>
              </a:lnSpc>
            </a:pPr>
            <a:r>
              <a:rPr lang="en-US" sz="9800" dirty="0">
                <a:solidFill>
                  <a:srgbClr val="FFFFFF"/>
                </a:solidFill>
                <a:latin typeface="Loubag Semi-Bold"/>
              </a:rPr>
              <a:t>Where are the pictures?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36183" y="3537381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on the bookcase.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36183" y="5320651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above the board.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36183" y="7397989"/>
            <a:ext cx="11719830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beside the board.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BEBE91D-E80F-6440-67F2-07C3391E5C48}"/>
              </a:ext>
            </a:extLst>
          </p:cNvPr>
          <p:cNvGrpSpPr/>
          <p:nvPr/>
        </p:nvGrpSpPr>
        <p:grpSpPr>
          <a:xfrm>
            <a:off x="425936" y="3499281"/>
            <a:ext cx="3955313" cy="5530419"/>
            <a:chOff x="363663" y="4589668"/>
            <a:chExt cx="3955313" cy="2973628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xmlns="" id="{1E6D556F-33BD-FFA3-142A-F5A3A0F7980B}"/>
                </a:ext>
              </a:extLst>
            </p:cNvPr>
            <p:cNvSpPr/>
            <p:nvPr/>
          </p:nvSpPr>
          <p:spPr>
            <a:xfrm>
              <a:off x="363663" y="4589668"/>
              <a:ext cx="1459086" cy="1525828"/>
            </a:xfrm>
            <a:custGeom>
              <a:avLst/>
              <a:gdLst/>
              <a:ahLst/>
              <a:cxnLst/>
              <a:rect l="l" t="t" r="r" b="b"/>
              <a:pathLst>
                <a:path w="3936911" h="4386530">
                  <a:moveTo>
                    <a:pt x="0" y="0"/>
                  </a:moveTo>
                  <a:lnTo>
                    <a:pt x="3936911" y="0"/>
                  </a:lnTo>
                  <a:lnTo>
                    <a:pt x="3936911" y="4386530"/>
                  </a:lnTo>
                  <a:lnTo>
                    <a:pt x="0" y="438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xmlns="" id="{F9930A67-CA5A-C81B-A486-2A3A4DC0209C}"/>
                </a:ext>
              </a:extLst>
            </p:cNvPr>
            <p:cNvSpPr/>
            <p:nvPr/>
          </p:nvSpPr>
          <p:spPr>
            <a:xfrm>
              <a:off x="431987" y="6037468"/>
              <a:ext cx="1459086" cy="1525828"/>
            </a:xfrm>
            <a:custGeom>
              <a:avLst/>
              <a:gdLst/>
              <a:ahLst/>
              <a:cxnLst/>
              <a:rect l="l" t="t" r="r" b="b"/>
              <a:pathLst>
                <a:path w="3936911" h="4386530">
                  <a:moveTo>
                    <a:pt x="0" y="0"/>
                  </a:moveTo>
                  <a:lnTo>
                    <a:pt x="3936911" y="0"/>
                  </a:lnTo>
                  <a:lnTo>
                    <a:pt x="3936911" y="4386530"/>
                  </a:lnTo>
                  <a:lnTo>
                    <a:pt x="0" y="438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xmlns="" id="{11D17AE2-A852-61BD-5096-8AE462CF8FB8}"/>
                </a:ext>
              </a:extLst>
            </p:cNvPr>
            <p:cNvSpPr/>
            <p:nvPr/>
          </p:nvSpPr>
          <p:spPr>
            <a:xfrm>
              <a:off x="1870468" y="4852838"/>
              <a:ext cx="2448508" cy="2369259"/>
            </a:xfrm>
            <a:custGeom>
              <a:avLst/>
              <a:gdLst/>
              <a:ahLst/>
              <a:cxnLst/>
              <a:rect l="l" t="t" r="r" b="b"/>
              <a:pathLst>
                <a:path w="3936911" h="4386530">
                  <a:moveTo>
                    <a:pt x="0" y="0"/>
                  </a:moveTo>
                  <a:lnTo>
                    <a:pt x="3936911" y="0"/>
                  </a:lnTo>
                  <a:lnTo>
                    <a:pt x="3936911" y="4386530"/>
                  </a:lnTo>
                  <a:lnTo>
                    <a:pt x="0" y="438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82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drumroll.wav"/>
          </p:stSnd>
        </p:sndAc>
      </p:transition>
    </mc:Choice>
    <mc:Fallback xmlns="">
      <p:transition spd="slow">
        <p:sndAc>
          <p:stSnd>
            <p:snd r:embed="rId6" name="drumroll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00" y="-25779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666" b="-15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00550" y="4991732"/>
            <a:ext cx="3529301" cy="5443728"/>
          </a:xfrm>
          <a:custGeom>
            <a:avLst/>
            <a:gdLst/>
            <a:ahLst/>
            <a:cxnLst/>
            <a:rect l="l" t="t" r="r" b="b"/>
            <a:pathLst>
              <a:path w="5458877" h="8930679">
                <a:moveTo>
                  <a:pt x="0" y="0"/>
                </a:moveTo>
                <a:lnTo>
                  <a:pt x="5458877" y="0"/>
                </a:lnTo>
                <a:lnTo>
                  <a:pt x="5458877" y="8930679"/>
                </a:lnTo>
                <a:lnTo>
                  <a:pt x="0" y="8930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5400" y="8540974"/>
            <a:ext cx="18288000" cy="1508568"/>
            <a:chOff x="0" y="0"/>
            <a:chExt cx="5275306" cy="8844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75306" cy="884466"/>
            </a:xfrm>
            <a:custGeom>
              <a:avLst/>
              <a:gdLst/>
              <a:ahLst/>
              <a:cxnLst/>
              <a:rect l="l" t="t" r="r" b="b"/>
              <a:pathLst>
                <a:path w="5275306" h="884466">
                  <a:moveTo>
                    <a:pt x="19713" y="0"/>
                  </a:moveTo>
                  <a:lnTo>
                    <a:pt x="5255594" y="0"/>
                  </a:lnTo>
                  <a:cubicBezTo>
                    <a:pt x="5266480" y="0"/>
                    <a:pt x="5275306" y="8826"/>
                    <a:pt x="5275306" y="19713"/>
                  </a:cubicBezTo>
                  <a:lnTo>
                    <a:pt x="5275306" y="864753"/>
                  </a:lnTo>
                  <a:cubicBezTo>
                    <a:pt x="5275306" y="875640"/>
                    <a:pt x="5266480" y="884466"/>
                    <a:pt x="5255594" y="884466"/>
                  </a:cubicBezTo>
                  <a:lnTo>
                    <a:pt x="19713" y="884466"/>
                  </a:lnTo>
                  <a:cubicBezTo>
                    <a:pt x="8826" y="884466"/>
                    <a:pt x="0" y="875640"/>
                    <a:pt x="0" y="864753"/>
                  </a:cubicBezTo>
                  <a:lnTo>
                    <a:pt x="0" y="19713"/>
                  </a:lnTo>
                  <a:cubicBezTo>
                    <a:pt x="0" y="8826"/>
                    <a:pt x="8826" y="0"/>
                    <a:pt x="19713" y="0"/>
                  </a:cubicBezTo>
                  <a:close/>
                </a:path>
              </a:pathLst>
            </a:custGeom>
            <a:solidFill>
              <a:srgbClr val="376D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275306" cy="92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54650" y="9018376"/>
            <a:ext cx="17497380" cy="108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7200" dirty="0">
                <a:solidFill>
                  <a:srgbClr val="FFFFFF"/>
                </a:solidFill>
                <a:latin typeface="Loubag Semi-Bold"/>
              </a:rPr>
              <a:t>The pictures are beside the board. </a:t>
            </a:r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xmlns="" id="{21701CD7-6F3F-0AB6-4100-8EB094D1E002}"/>
              </a:ext>
            </a:extLst>
          </p:cNvPr>
          <p:cNvSpPr/>
          <p:nvPr/>
        </p:nvSpPr>
        <p:spPr>
          <a:xfrm>
            <a:off x="14097000" y="1181100"/>
            <a:ext cx="1459086" cy="1525828"/>
          </a:xfrm>
          <a:custGeom>
            <a:avLst/>
            <a:gdLst/>
            <a:ahLst/>
            <a:cxnLst/>
            <a:rect l="l" t="t" r="r" b="b"/>
            <a:pathLst>
              <a:path w="3936911" h="4386530">
                <a:moveTo>
                  <a:pt x="0" y="0"/>
                </a:moveTo>
                <a:lnTo>
                  <a:pt x="3936911" y="0"/>
                </a:lnTo>
                <a:lnTo>
                  <a:pt x="3936911" y="4386530"/>
                </a:lnTo>
                <a:lnTo>
                  <a:pt x="0" y="4386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xmlns="" id="{A8BB8E06-125F-4FF7-3067-B384E0514A42}"/>
              </a:ext>
            </a:extLst>
          </p:cNvPr>
          <p:cNvSpPr/>
          <p:nvPr/>
        </p:nvSpPr>
        <p:spPr>
          <a:xfrm>
            <a:off x="14165324" y="2628900"/>
            <a:ext cx="1459086" cy="1525828"/>
          </a:xfrm>
          <a:custGeom>
            <a:avLst/>
            <a:gdLst/>
            <a:ahLst/>
            <a:cxnLst/>
            <a:rect l="l" t="t" r="r" b="b"/>
            <a:pathLst>
              <a:path w="3936911" h="4386530">
                <a:moveTo>
                  <a:pt x="0" y="0"/>
                </a:moveTo>
                <a:lnTo>
                  <a:pt x="3936911" y="0"/>
                </a:lnTo>
                <a:lnTo>
                  <a:pt x="3936911" y="4386530"/>
                </a:lnTo>
                <a:lnTo>
                  <a:pt x="0" y="4386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xmlns="" id="{1FDE579F-4DC5-3406-7407-3471E02F5E9C}"/>
              </a:ext>
            </a:extLst>
          </p:cNvPr>
          <p:cNvSpPr/>
          <p:nvPr/>
        </p:nvSpPr>
        <p:spPr>
          <a:xfrm>
            <a:off x="1026459" y="8932773"/>
            <a:ext cx="1355334" cy="115518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A86E21C2-06E2-EE15-3E07-581982BF75B2}"/>
              </a:ext>
            </a:extLst>
          </p:cNvPr>
          <p:cNvSpPr txBox="1"/>
          <p:nvPr/>
        </p:nvSpPr>
        <p:spPr>
          <a:xfrm>
            <a:off x="1246391" y="9159156"/>
            <a:ext cx="915471" cy="10078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900"/>
              </a:lnSpc>
            </a:pP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Loubag Semi-Bold"/>
              </a:rPr>
              <a:t>C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xmlns="" id="{3C88A88F-BCB4-33CE-80AC-1E8ECA2E0B0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62542" y="1329560"/>
            <a:ext cx="4916302" cy="297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0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tada sound.wav"/>
          </p:stSnd>
        </p:sndAc>
      </p:transition>
    </mc:Choice>
    <mc:Fallback xmlns="">
      <p:transition spd="slow">
        <p:sndAc>
          <p:stSnd>
            <p:snd r:embed="rId10" name="tada sound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888" b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382751" y="2653012"/>
            <a:ext cx="4149667" cy="2375684"/>
          </a:xfrm>
          <a:custGeom>
            <a:avLst/>
            <a:gdLst/>
            <a:ahLst/>
            <a:cxnLst/>
            <a:rect l="l" t="t" r="r" b="b"/>
            <a:pathLst>
              <a:path w="4149667" h="2375684">
                <a:moveTo>
                  <a:pt x="0" y="0"/>
                </a:moveTo>
                <a:lnTo>
                  <a:pt x="4149668" y="0"/>
                </a:lnTo>
                <a:lnTo>
                  <a:pt x="4149668" y="2375684"/>
                </a:lnTo>
                <a:lnTo>
                  <a:pt x="0" y="23756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19824" y="3840854"/>
            <a:ext cx="5622257" cy="3281992"/>
          </a:xfrm>
          <a:custGeom>
            <a:avLst/>
            <a:gdLst/>
            <a:ahLst/>
            <a:cxnLst/>
            <a:rect l="l" t="t" r="r" b="b"/>
            <a:pathLst>
              <a:path w="5622257" h="3281992">
                <a:moveTo>
                  <a:pt x="0" y="0"/>
                </a:moveTo>
                <a:lnTo>
                  <a:pt x="5622256" y="0"/>
                </a:lnTo>
                <a:lnTo>
                  <a:pt x="5622256" y="3281992"/>
                </a:lnTo>
                <a:lnTo>
                  <a:pt x="0" y="32819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369586" y="2857687"/>
            <a:ext cx="889714" cy="1423543"/>
          </a:xfrm>
          <a:custGeom>
            <a:avLst/>
            <a:gdLst/>
            <a:ahLst/>
            <a:cxnLst/>
            <a:rect l="l" t="t" r="r" b="b"/>
            <a:pathLst>
              <a:path w="889714" h="1423543">
                <a:moveTo>
                  <a:pt x="0" y="0"/>
                </a:moveTo>
                <a:lnTo>
                  <a:pt x="889714" y="0"/>
                </a:lnTo>
                <a:lnTo>
                  <a:pt x="889714" y="1423543"/>
                </a:lnTo>
                <a:lnTo>
                  <a:pt x="0" y="1423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04268" y="988967"/>
            <a:ext cx="1317198" cy="640488"/>
          </a:xfrm>
          <a:custGeom>
            <a:avLst/>
            <a:gdLst/>
            <a:ahLst/>
            <a:cxnLst/>
            <a:rect l="l" t="t" r="r" b="b"/>
            <a:pathLst>
              <a:path w="1317198" h="640488">
                <a:moveTo>
                  <a:pt x="0" y="0"/>
                </a:moveTo>
                <a:lnTo>
                  <a:pt x="1317198" y="0"/>
                </a:lnTo>
                <a:lnTo>
                  <a:pt x="1317198" y="640488"/>
                </a:lnTo>
                <a:lnTo>
                  <a:pt x="0" y="6404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86400" y="240467"/>
            <a:ext cx="1351087" cy="656966"/>
          </a:xfrm>
          <a:custGeom>
            <a:avLst/>
            <a:gdLst/>
            <a:ahLst/>
            <a:cxnLst/>
            <a:rect l="l" t="t" r="r" b="b"/>
            <a:pathLst>
              <a:path w="1351087" h="656966">
                <a:moveTo>
                  <a:pt x="0" y="0"/>
                </a:moveTo>
                <a:lnTo>
                  <a:pt x="1351087" y="0"/>
                </a:lnTo>
                <a:lnTo>
                  <a:pt x="1351087" y="656966"/>
                </a:lnTo>
                <a:lnTo>
                  <a:pt x="0" y="6569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097956" y="-826439"/>
            <a:ext cx="2719258" cy="2396346"/>
          </a:xfrm>
          <a:custGeom>
            <a:avLst/>
            <a:gdLst/>
            <a:ahLst/>
            <a:cxnLst/>
            <a:rect l="l" t="t" r="r" b="b"/>
            <a:pathLst>
              <a:path w="2719258" h="2396346">
                <a:moveTo>
                  <a:pt x="0" y="0"/>
                </a:moveTo>
                <a:lnTo>
                  <a:pt x="2719258" y="0"/>
                </a:lnTo>
                <a:lnTo>
                  <a:pt x="2719258" y="2396346"/>
                </a:lnTo>
                <a:lnTo>
                  <a:pt x="0" y="23963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962478" y="7558940"/>
            <a:ext cx="1181522" cy="1181522"/>
          </a:xfrm>
          <a:custGeom>
            <a:avLst/>
            <a:gdLst/>
            <a:ahLst/>
            <a:cxnLst/>
            <a:rect l="l" t="t" r="r" b="b"/>
            <a:pathLst>
              <a:path w="1181522" h="1181522">
                <a:moveTo>
                  <a:pt x="0" y="0"/>
                </a:moveTo>
                <a:lnTo>
                  <a:pt x="1181522" y="0"/>
                </a:lnTo>
                <a:lnTo>
                  <a:pt x="1181522" y="1181522"/>
                </a:lnTo>
                <a:lnTo>
                  <a:pt x="0" y="11815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256678" y="5916242"/>
            <a:ext cx="3150767" cy="3762110"/>
          </a:xfrm>
          <a:custGeom>
            <a:avLst/>
            <a:gdLst/>
            <a:ahLst/>
            <a:cxnLst/>
            <a:rect l="l" t="t" r="r" b="b"/>
            <a:pathLst>
              <a:path w="3150767" h="3762110">
                <a:moveTo>
                  <a:pt x="0" y="0"/>
                </a:moveTo>
                <a:lnTo>
                  <a:pt x="3150767" y="0"/>
                </a:lnTo>
                <a:lnTo>
                  <a:pt x="3150767" y="3762110"/>
                </a:lnTo>
                <a:lnTo>
                  <a:pt x="0" y="376211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949611" y="6665694"/>
            <a:ext cx="3481856" cy="2263206"/>
          </a:xfrm>
          <a:custGeom>
            <a:avLst/>
            <a:gdLst/>
            <a:ahLst/>
            <a:cxnLst/>
            <a:rect l="l" t="t" r="r" b="b"/>
            <a:pathLst>
              <a:path w="3481856" h="2263206">
                <a:moveTo>
                  <a:pt x="0" y="0"/>
                </a:moveTo>
                <a:lnTo>
                  <a:pt x="3481856" y="0"/>
                </a:lnTo>
                <a:lnTo>
                  <a:pt x="3481856" y="2263206"/>
                </a:lnTo>
                <a:lnTo>
                  <a:pt x="0" y="22632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144000" y="5144154"/>
            <a:ext cx="1777469" cy="1544176"/>
          </a:xfrm>
          <a:custGeom>
            <a:avLst/>
            <a:gdLst/>
            <a:ahLst/>
            <a:cxnLst/>
            <a:rect l="l" t="t" r="r" b="b"/>
            <a:pathLst>
              <a:path w="1777469" h="1544176">
                <a:moveTo>
                  <a:pt x="0" y="0"/>
                </a:moveTo>
                <a:lnTo>
                  <a:pt x="1777469" y="0"/>
                </a:lnTo>
                <a:lnTo>
                  <a:pt x="1777469" y="1544176"/>
                </a:lnTo>
                <a:lnTo>
                  <a:pt x="0" y="15441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949611" y="1348944"/>
            <a:ext cx="4548984" cy="3508404"/>
          </a:xfrm>
          <a:custGeom>
            <a:avLst/>
            <a:gdLst/>
            <a:ahLst/>
            <a:cxnLst/>
            <a:rect l="l" t="t" r="r" b="b"/>
            <a:pathLst>
              <a:path w="4548984" h="3508404">
                <a:moveTo>
                  <a:pt x="0" y="0"/>
                </a:moveTo>
                <a:lnTo>
                  <a:pt x="4548984" y="0"/>
                </a:lnTo>
                <a:lnTo>
                  <a:pt x="4548984" y="3508403"/>
                </a:lnTo>
                <a:lnTo>
                  <a:pt x="0" y="350840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0597B6D8-49BD-7350-0131-0F780A6F8C03}"/>
              </a:ext>
            </a:extLst>
          </p:cNvPr>
          <p:cNvSpPr/>
          <p:nvPr/>
        </p:nvSpPr>
        <p:spPr>
          <a:xfrm>
            <a:off x="15526860" y="3009900"/>
            <a:ext cx="889714" cy="1423543"/>
          </a:xfrm>
          <a:custGeom>
            <a:avLst/>
            <a:gdLst/>
            <a:ahLst/>
            <a:cxnLst/>
            <a:rect l="l" t="t" r="r" b="b"/>
            <a:pathLst>
              <a:path w="889714" h="1423543">
                <a:moveTo>
                  <a:pt x="0" y="0"/>
                </a:moveTo>
                <a:lnTo>
                  <a:pt x="889714" y="0"/>
                </a:lnTo>
                <a:lnTo>
                  <a:pt x="889714" y="1423543"/>
                </a:lnTo>
                <a:lnTo>
                  <a:pt x="0" y="1423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454E9720-586C-2FE4-24F7-10AC7B781C94}"/>
              </a:ext>
            </a:extLst>
          </p:cNvPr>
          <p:cNvSpPr/>
          <p:nvPr/>
        </p:nvSpPr>
        <p:spPr>
          <a:xfrm>
            <a:off x="17173088" y="3009899"/>
            <a:ext cx="889714" cy="1423543"/>
          </a:xfrm>
          <a:custGeom>
            <a:avLst/>
            <a:gdLst/>
            <a:ahLst/>
            <a:cxnLst/>
            <a:rect l="l" t="t" r="r" b="b"/>
            <a:pathLst>
              <a:path w="889714" h="1423543">
                <a:moveTo>
                  <a:pt x="0" y="0"/>
                </a:moveTo>
                <a:lnTo>
                  <a:pt x="889714" y="0"/>
                </a:lnTo>
                <a:lnTo>
                  <a:pt x="889714" y="1423543"/>
                </a:lnTo>
                <a:lnTo>
                  <a:pt x="0" y="1423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xmlns="" id="{380AAAC1-BED4-A08C-A727-AD2CABFFE521}"/>
              </a:ext>
            </a:extLst>
          </p:cNvPr>
          <p:cNvSpPr/>
          <p:nvPr/>
        </p:nvSpPr>
        <p:spPr>
          <a:xfrm>
            <a:off x="4648200" y="614717"/>
            <a:ext cx="1351087" cy="656966"/>
          </a:xfrm>
          <a:custGeom>
            <a:avLst/>
            <a:gdLst/>
            <a:ahLst/>
            <a:cxnLst/>
            <a:rect l="l" t="t" r="r" b="b"/>
            <a:pathLst>
              <a:path w="1351087" h="656966">
                <a:moveTo>
                  <a:pt x="0" y="0"/>
                </a:moveTo>
                <a:lnTo>
                  <a:pt x="1351087" y="0"/>
                </a:lnTo>
                <a:lnTo>
                  <a:pt x="1351087" y="656966"/>
                </a:lnTo>
                <a:lnTo>
                  <a:pt x="0" y="6569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15s">
            <a:hlinkClick r:id="" action="ppaction://media"/>
            <a:extLst>
              <a:ext uri="{FF2B5EF4-FFF2-40B4-BE49-F238E27FC236}">
                <a16:creationId xmlns:a16="http://schemas.microsoft.com/office/drawing/2014/main" xmlns="" id="{8AEE1636-6FBB-BC45-0974-04631B8DA6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0"/>
          <a:srcRect l="7165" t="-1342" r="16402" b="1342"/>
          <a:stretch/>
        </p:blipFill>
        <p:spPr>
          <a:xfrm>
            <a:off x="299100" y="139558"/>
            <a:ext cx="3190366" cy="2870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04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98860"/>
            <a:ext cx="18288000" cy="3358207"/>
            <a:chOff x="0" y="0"/>
            <a:chExt cx="5275306" cy="8844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5306" cy="884466"/>
            </a:xfrm>
            <a:custGeom>
              <a:avLst/>
              <a:gdLst/>
              <a:ahLst/>
              <a:cxnLst/>
              <a:rect l="l" t="t" r="r" b="b"/>
              <a:pathLst>
                <a:path w="5275306" h="884466">
                  <a:moveTo>
                    <a:pt x="19713" y="0"/>
                  </a:moveTo>
                  <a:lnTo>
                    <a:pt x="5255594" y="0"/>
                  </a:lnTo>
                  <a:cubicBezTo>
                    <a:pt x="5266480" y="0"/>
                    <a:pt x="5275306" y="8826"/>
                    <a:pt x="5275306" y="19713"/>
                  </a:cubicBezTo>
                  <a:lnTo>
                    <a:pt x="5275306" y="864753"/>
                  </a:lnTo>
                  <a:cubicBezTo>
                    <a:pt x="5275306" y="875640"/>
                    <a:pt x="5266480" y="884466"/>
                    <a:pt x="5255594" y="884466"/>
                  </a:cubicBezTo>
                  <a:lnTo>
                    <a:pt x="19713" y="884466"/>
                  </a:lnTo>
                  <a:cubicBezTo>
                    <a:pt x="8826" y="884466"/>
                    <a:pt x="0" y="875640"/>
                    <a:pt x="0" y="864753"/>
                  </a:cubicBezTo>
                  <a:lnTo>
                    <a:pt x="0" y="19713"/>
                  </a:lnTo>
                  <a:cubicBezTo>
                    <a:pt x="0" y="8826"/>
                    <a:pt x="8826" y="0"/>
                    <a:pt x="19713" y="0"/>
                  </a:cubicBezTo>
                  <a:close/>
                </a:path>
              </a:pathLst>
            </a:custGeom>
            <a:solidFill>
              <a:srgbClr val="376D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5306" cy="92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57268" y="3908988"/>
            <a:ext cx="1126734" cy="1126734"/>
            <a:chOff x="0" y="0"/>
            <a:chExt cx="812800" cy="812800"/>
          </a:xfrm>
          <a:solidFill>
            <a:srgbClr val="00B0F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A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85085" y="770263"/>
            <a:ext cx="16117831" cy="1603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20"/>
              </a:lnSpc>
            </a:pPr>
            <a:r>
              <a:rPr lang="en-US" sz="9800" dirty="0">
                <a:solidFill>
                  <a:srgbClr val="FFFFFF"/>
                </a:solidFill>
                <a:latin typeface="Loubag Semi-Bold"/>
              </a:rPr>
              <a:t>Where are the rabbits?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31508" y="3706265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next to the dog.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457268" y="5719107"/>
            <a:ext cx="1126734" cy="1126734"/>
            <a:chOff x="0" y="0"/>
            <a:chExt cx="812800" cy="812800"/>
          </a:xfrm>
          <a:solidFill>
            <a:schemeClr val="accent6">
              <a:lumMod val="75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42862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B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131508" y="5516384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under the tree.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457268" y="7529226"/>
            <a:ext cx="1126734" cy="1126734"/>
            <a:chOff x="0" y="0"/>
            <a:chExt cx="812800" cy="812800"/>
          </a:xfrm>
          <a:solidFill>
            <a:srgbClr val="92D050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C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131508" y="7326503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behind the cat.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A3199547-16B8-5543-22EF-79750B41DFBD}"/>
              </a:ext>
            </a:extLst>
          </p:cNvPr>
          <p:cNvSpPr/>
          <p:nvPr/>
        </p:nvSpPr>
        <p:spPr>
          <a:xfrm>
            <a:off x="1442243" y="3593819"/>
            <a:ext cx="2221555" cy="2672544"/>
          </a:xfrm>
          <a:custGeom>
            <a:avLst/>
            <a:gdLst/>
            <a:ahLst/>
            <a:cxnLst/>
            <a:rect l="l" t="t" r="r" b="b"/>
            <a:pathLst>
              <a:path w="889714" h="1423543">
                <a:moveTo>
                  <a:pt x="0" y="0"/>
                </a:moveTo>
                <a:lnTo>
                  <a:pt x="889714" y="0"/>
                </a:lnTo>
                <a:lnTo>
                  <a:pt x="889714" y="1423543"/>
                </a:lnTo>
                <a:lnTo>
                  <a:pt x="0" y="1423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A965499A-03B9-AF25-90A3-F2C0EE807712}"/>
              </a:ext>
            </a:extLst>
          </p:cNvPr>
          <p:cNvSpPr/>
          <p:nvPr/>
        </p:nvSpPr>
        <p:spPr>
          <a:xfrm>
            <a:off x="297077" y="5388242"/>
            <a:ext cx="1522304" cy="1943347"/>
          </a:xfrm>
          <a:custGeom>
            <a:avLst/>
            <a:gdLst/>
            <a:ahLst/>
            <a:cxnLst/>
            <a:rect l="l" t="t" r="r" b="b"/>
            <a:pathLst>
              <a:path w="889714" h="1423543">
                <a:moveTo>
                  <a:pt x="0" y="0"/>
                </a:moveTo>
                <a:lnTo>
                  <a:pt x="889714" y="0"/>
                </a:lnTo>
                <a:lnTo>
                  <a:pt x="889714" y="1423543"/>
                </a:lnTo>
                <a:lnTo>
                  <a:pt x="0" y="1423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xmlns="" id="{88287085-9229-1C6D-1ACE-8AEC69983B14}"/>
              </a:ext>
            </a:extLst>
          </p:cNvPr>
          <p:cNvSpPr/>
          <p:nvPr/>
        </p:nvSpPr>
        <p:spPr>
          <a:xfrm>
            <a:off x="2034265" y="6555980"/>
            <a:ext cx="1522304" cy="1943347"/>
          </a:xfrm>
          <a:custGeom>
            <a:avLst/>
            <a:gdLst/>
            <a:ahLst/>
            <a:cxnLst/>
            <a:rect l="l" t="t" r="r" b="b"/>
            <a:pathLst>
              <a:path w="889714" h="1423543">
                <a:moveTo>
                  <a:pt x="0" y="0"/>
                </a:moveTo>
                <a:lnTo>
                  <a:pt x="889714" y="0"/>
                </a:lnTo>
                <a:lnTo>
                  <a:pt x="889714" y="1423543"/>
                </a:lnTo>
                <a:lnTo>
                  <a:pt x="0" y="1423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5" name="drumroll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888" b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382751" y="2653012"/>
            <a:ext cx="4149667" cy="2375684"/>
          </a:xfrm>
          <a:custGeom>
            <a:avLst/>
            <a:gdLst/>
            <a:ahLst/>
            <a:cxnLst/>
            <a:rect l="l" t="t" r="r" b="b"/>
            <a:pathLst>
              <a:path w="4149667" h="2375684">
                <a:moveTo>
                  <a:pt x="0" y="0"/>
                </a:moveTo>
                <a:lnTo>
                  <a:pt x="4149668" y="0"/>
                </a:lnTo>
                <a:lnTo>
                  <a:pt x="4149668" y="2375684"/>
                </a:lnTo>
                <a:lnTo>
                  <a:pt x="0" y="2375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19824" y="3840854"/>
            <a:ext cx="5622257" cy="3281992"/>
          </a:xfrm>
          <a:custGeom>
            <a:avLst/>
            <a:gdLst/>
            <a:ahLst/>
            <a:cxnLst/>
            <a:rect l="l" t="t" r="r" b="b"/>
            <a:pathLst>
              <a:path w="5622257" h="3281992">
                <a:moveTo>
                  <a:pt x="0" y="0"/>
                </a:moveTo>
                <a:lnTo>
                  <a:pt x="5622256" y="0"/>
                </a:lnTo>
                <a:lnTo>
                  <a:pt x="5622256" y="3281992"/>
                </a:lnTo>
                <a:lnTo>
                  <a:pt x="0" y="3281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369586" y="2857687"/>
            <a:ext cx="889714" cy="1423543"/>
          </a:xfrm>
          <a:custGeom>
            <a:avLst/>
            <a:gdLst/>
            <a:ahLst/>
            <a:cxnLst/>
            <a:rect l="l" t="t" r="r" b="b"/>
            <a:pathLst>
              <a:path w="889714" h="1423543">
                <a:moveTo>
                  <a:pt x="0" y="0"/>
                </a:moveTo>
                <a:lnTo>
                  <a:pt x="889714" y="0"/>
                </a:lnTo>
                <a:lnTo>
                  <a:pt x="889714" y="1423543"/>
                </a:lnTo>
                <a:lnTo>
                  <a:pt x="0" y="1423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039451" y="942749"/>
            <a:ext cx="1317198" cy="640488"/>
          </a:xfrm>
          <a:custGeom>
            <a:avLst/>
            <a:gdLst/>
            <a:ahLst/>
            <a:cxnLst/>
            <a:rect l="l" t="t" r="r" b="b"/>
            <a:pathLst>
              <a:path w="1317198" h="640488">
                <a:moveTo>
                  <a:pt x="0" y="0"/>
                </a:moveTo>
                <a:lnTo>
                  <a:pt x="1317198" y="0"/>
                </a:lnTo>
                <a:lnTo>
                  <a:pt x="1317198" y="640488"/>
                </a:lnTo>
                <a:lnTo>
                  <a:pt x="0" y="6404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90539" y="118221"/>
            <a:ext cx="1351087" cy="656966"/>
          </a:xfrm>
          <a:custGeom>
            <a:avLst/>
            <a:gdLst/>
            <a:ahLst/>
            <a:cxnLst/>
            <a:rect l="l" t="t" r="r" b="b"/>
            <a:pathLst>
              <a:path w="1351087" h="656966">
                <a:moveTo>
                  <a:pt x="0" y="0"/>
                </a:moveTo>
                <a:lnTo>
                  <a:pt x="1351087" y="0"/>
                </a:lnTo>
                <a:lnTo>
                  <a:pt x="1351087" y="656966"/>
                </a:lnTo>
                <a:lnTo>
                  <a:pt x="0" y="656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097956" y="-826439"/>
            <a:ext cx="2719258" cy="2396346"/>
          </a:xfrm>
          <a:custGeom>
            <a:avLst/>
            <a:gdLst/>
            <a:ahLst/>
            <a:cxnLst/>
            <a:rect l="l" t="t" r="r" b="b"/>
            <a:pathLst>
              <a:path w="2719258" h="2396346">
                <a:moveTo>
                  <a:pt x="0" y="0"/>
                </a:moveTo>
                <a:lnTo>
                  <a:pt x="2719258" y="0"/>
                </a:lnTo>
                <a:lnTo>
                  <a:pt x="2719258" y="2396346"/>
                </a:lnTo>
                <a:lnTo>
                  <a:pt x="0" y="2396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962478" y="7558940"/>
            <a:ext cx="1181522" cy="1181522"/>
          </a:xfrm>
          <a:custGeom>
            <a:avLst/>
            <a:gdLst/>
            <a:ahLst/>
            <a:cxnLst/>
            <a:rect l="l" t="t" r="r" b="b"/>
            <a:pathLst>
              <a:path w="1181522" h="1181522">
                <a:moveTo>
                  <a:pt x="0" y="0"/>
                </a:moveTo>
                <a:lnTo>
                  <a:pt x="1181522" y="0"/>
                </a:lnTo>
                <a:lnTo>
                  <a:pt x="1181522" y="1181522"/>
                </a:lnTo>
                <a:lnTo>
                  <a:pt x="0" y="11815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256678" y="5916242"/>
            <a:ext cx="3150767" cy="3762110"/>
          </a:xfrm>
          <a:custGeom>
            <a:avLst/>
            <a:gdLst/>
            <a:ahLst/>
            <a:cxnLst/>
            <a:rect l="l" t="t" r="r" b="b"/>
            <a:pathLst>
              <a:path w="3150767" h="3762110">
                <a:moveTo>
                  <a:pt x="0" y="0"/>
                </a:moveTo>
                <a:lnTo>
                  <a:pt x="3150767" y="0"/>
                </a:lnTo>
                <a:lnTo>
                  <a:pt x="3150767" y="3762110"/>
                </a:lnTo>
                <a:lnTo>
                  <a:pt x="0" y="37621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949611" y="6665694"/>
            <a:ext cx="3481856" cy="2263206"/>
          </a:xfrm>
          <a:custGeom>
            <a:avLst/>
            <a:gdLst/>
            <a:ahLst/>
            <a:cxnLst/>
            <a:rect l="l" t="t" r="r" b="b"/>
            <a:pathLst>
              <a:path w="3481856" h="2263206">
                <a:moveTo>
                  <a:pt x="0" y="0"/>
                </a:moveTo>
                <a:lnTo>
                  <a:pt x="3481856" y="0"/>
                </a:lnTo>
                <a:lnTo>
                  <a:pt x="3481856" y="2263206"/>
                </a:lnTo>
                <a:lnTo>
                  <a:pt x="0" y="22632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144000" y="5144154"/>
            <a:ext cx="1777469" cy="1544176"/>
          </a:xfrm>
          <a:custGeom>
            <a:avLst/>
            <a:gdLst/>
            <a:ahLst/>
            <a:cxnLst/>
            <a:rect l="l" t="t" r="r" b="b"/>
            <a:pathLst>
              <a:path w="1777469" h="1544176">
                <a:moveTo>
                  <a:pt x="0" y="0"/>
                </a:moveTo>
                <a:lnTo>
                  <a:pt x="1777469" y="0"/>
                </a:lnTo>
                <a:lnTo>
                  <a:pt x="1777469" y="1544176"/>
                </a:lnTo>
                <a:lnTo>
                  <a:pt x="0" y="15441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949611" y="1348944"/>
            <a:ext cx="4548984" cy="3508404"/>
          </a:xfrm>
          <a:custGeom>
            <a:avLst/>
            <a:gdLst/>
            <a:ahLst/>
            <a:cxnLst/>
            <a:rect l="l" t="t" r="r" b="b"/>
            <a:pathLst>
              <a:path w="4548984" h="3508404">
                <a:moveTo>
                  <a:pt x="0" y="0"/>
                </a:moveTo>
                <a:lnTo>
                  <a:pt x="4548984" y="0"/>
                </a:lnTo>
                <a:lnTo>
                  <a:pt x="4548984" y="3508403"/>
                </a:lnTo>
                <a:lnTo>
                  <a:pt x="0" y="350840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-1249230" y="8370621"/>
            <a:ext cx="20029679" cy="3358207"/>
            <a:chOff x="0" y="0"/>
            <a:chExt cx="5275306" cy="88446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275306" cy="884466"/>
            </a:xfrm>
            <a:custGeom>
              <a:avLst/>
              <a:gdLst/>
              <a:ahLst/>
              <a:cxnLst/>
              <a:rect l="l" t="t" r="r" b="b"/>
              <a:pathLst>
                <a:path w="5275306" h="884466">
                  <a:moveTo>
                    <a:pt x="19713" y="0"/>
                  </a:moveTo>
                  <a:lnTo>
                    <a:pt x="5255594" y="0"/>
                  </a:lnTo>
                  <a:cubicBezTo>
                    <a:pt x="5266480" y="0"/>
                    <a:pt x="5275306" y="8826"/>
                    <a:pt x="5275306" y="19713"/>
                  </a:cubicBezTo>
                  <a:lnTo>
                    <a:pt x="5275306" y="864753"/>
                  </a:lnTo>
                  <a:cubicBezTo>
                    <a:pt x="5275306" y="875640"/>
                    <a:pt x="5266480" y="884466"/>
                    <a:pt x="5255594" y="884466"/>
                  </a:cubicBezTo>
                  <a:lnTo>
                    <a:pt x="19713" y="884466"/>
                  </a:lnTo>
                  <a:cubicBezTo>
                    <a:pt x="8826" y="884466"/>
                    <a:pt x="0" y="875640"/>
                    <a:pt x="0" y="864753"/>
                  </a:cubicBezTo>
                  <a:lnTo>
                    <a:pt x="0" y="19713"/>
                  </a:lnTo>
                  <a:cubicBezTo>
                    <a:pt x="0" y="8826"/>
                    <a:pt x="8826" y="0"/>
                    <a:pt x="19713" y="0"/>
                  </a:cubicBezTo>
                  <a:close/>
                </a:path>
              </a:pathLst>
            </a:custGeom>
            <a:solidFill>
              <a:srgbClr val="376D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5275306" cy="92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837103" y="8703606"/>
            <a:ext cx="16117831" cy="108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7200" dirty="0">
                <a:solidFill>
                  <a:srgbClr val="FFFFFF"/>
                </a:solidFill>
                <a:latin typeface="Loubag Semi-Bold"/>
              </a:rPr>
              <a:t>The rabbits are under the tree.</a:t>
            </a: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4CB50617-3203-1B79-51C2-79B2D656328D}"/>
              </a:ext>
            </a:extLst>
          </p:cNvPr>
          <p:cNvSpPr/>
          <p:nvPr/>
        </p:nvSpPr>
        <p:spPr>
          <a:xfrm>
            <a:off x="15526860" y="3009900"/>
            <a:ext cx="889714" cy="1423543"/>
          </a:xfrm>
          <a:custGeom>
            <a:avLst/>
            <a:gdLst/>
            <a:ahLst/>
            <a:cxnLst/>
            <a:rect l="l" t="t" r="r" b="b"/>
            <a:pathLst>
              <a:path w="889714" h="1423543">
                <a:moveTo>
                  <a:pt x="0" y="0"/>
                </a:moveTo>
                <a:lnTo>
                  <a:pt x="889714" y="0"/>
                </a:lnTo>
                <a:lnTo>
                  <a:pt x="889714" y="1423543"/>
                </a:lnTo>
                <a:lnTo>
                  <a:pt x="0" y="1423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xmlns="" id="{A06771A1-0741-052D-7FA0-812859E1AFCF}"/>
              </a:ext>
            </a:extLst>
          </p:cNvPr>
          <p:cNvSpPr/>
          <p:nvPr/>
        </p:nvSpPr>
        <p:spPr>
          <a:xfrm>
            <a:off x="17173088" y="3009899"/>
            <a:ext cx="889714" cy="1423543"/>
          </a:xfrm>
          <a:custGeom>
            <a:avLst/>
            <a:gdLst/>
            <a:ahLst/>
            <a:cxnLst/>
            <a:rect l="l" t="t" r="r" b="b"/>
            <a:pathLst>
              <a:path w="889714" h="1423543">
                <a:moveTo>
                  <a:pt x="0" y="0"/>
                </a:moveTo>
                <a:lnTo>
                  <a:pt x="889714" y="0"/>
                </a:lnTo>
                <a:lnTo>
                  <a:pt x="889714" y="1423543"/>
                </a:lnTo>
                <a:lnTo>
                  <a:pt x="0" y="1423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767690" y="2494038"/>
            <a:ext cx="3555105" cy="215083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AE2A684-18E0-EE14-8CC0-912772485520}"/>
              </a:ext>
            </a:extLst>
          </p:cNvPr>
          <p:cNvGrpSpPr/>
          <p:nvPr/>
        </p:nvGrpSpPr>
        <p:grpSpPr>
          <a:xfrm>
            <a:off x="2023543" y="8666187"/>
            <a:ext cx="1355334" cy="1269762"/>
            <a:chOff x="990600" y="8941312"/>
            <a:chExt cx="1355334" cy="1269762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8DC029FB-A33C-63B4-92D5-EF59FB364025}"/>
                </a:ext>
              </a:extLst>
            </p:cNvPr>
            <p:cNvSpPr/>
            <p:nvPr/>
          </p:nvSpPr>
          <p:spPr>
            <a:xfrm>
              <a:off x="990600" y="8941312"/>
              <a:ext cx="1355334" cy="115518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xmlns="" id="{A3AE41B8-8F67-02C6-B35E-093FD2B885EB}"/>
                </a:ext>
              </a:extLst>
            </p:cNvPr>
            <p:cNvSpPr txBox="1"/>
            <p:nvPr/>
          </p:nvSpPr>
          <p:spPr>
            <a:xfrm>
              <a:off x="1246583" y="9203175"/>
              <a:ext cx="915471" cy="1007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7200" b="1" dirty="0">
                  <a:solidFill>
                    <a:schemeClr val="accent5">
                      <a:lumMod val="50000"/>
                    </a:schemeClr>
                  </a:solidFill>
                  <a:latin typeface="Loubag Semi-Bold"/>
                </a:rPr>
                <a:t>B</a:t>
              </a:r>
            </a:p>
          </p:txBody>
        </p:sp>
      </p:grpSp>
      <p:sp>
        <p:nvSpPr>
          <p:cNvPr id="25" name="Freeform 7">
            <a:extLst>
              <a:ext uri="{FF2B5EF4-FFF2-40B4-BE49-F238E27FC236}">
                <a16:creationId xmlns:a16="http://schemas.microsoft.com/office/drawing/2014/main" xmlns="" id="{13FE5541-3DD6-21A1-8199-541A98F8E9A0}"/>
              </a:ext>
            </a:extLst>
          </p:cNvPr>
          <p:cNvSpPr/>
          <p:nvPr/>
        </p:nvSpPr>
        <p:spPr>
          <a:xfrm>
            <a:off x="4727759" y="551725"/>
            <a:ext cx="1351087" cy="656966"/>
          </a:xfrm>
          <a:custGeom>
            <a:avLst/>
            <a:gdLst/>
            <a:ahLst/>
            <a:cxnLst/>
            <a:rect l="l" t="t" r="r" b="b"/>
            <a:pathLst>
              <a:path w="1351087" h="656966">
                <a:moveTo>
                  <a:pt x="0" y="0"/>
                </a:moveTo>
                <a:lnTo>
                  <a:pt x="1351087" y="0"/>
                </a:lnTo>
                <a:lnTo>
                  <a:pt x="1351087" y="656966"/>
                </a:lnTo>
                <a:lnTo>
                  <a:pt x="0" y="656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ada sound.wav"/>
          </p:stSnd>
        </p:sndAc>
      </p:transition>
    </mc:Choice>
    <mc:Fallback xmlns="">
      <p:transition spd="slow">
        <p:sndAc>
          <p:stSnd>
            <p:snd r:embed="rId19" name="tada sound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98860"/>
            <a:ext cx="18288000" cy="3358207"/>
            <a:chOff x="0" y="0"/>
            <a:chExt cx="5275306" cy="8844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5306" cy="884466"/>
            </a:xfrm>
            <a:custGeom>
              <a:avLst/>
              <a:gdLst/>
              <a:ahLst/>
              <a:cxnLst/>
              <a:rect l="l" t="t" r="r" b="b"/>
              <a:pathLst>
                <a:path w="5275306" h="884466">
                  <a:moveTo>
                    <a:pt x="19713" y="0"/>
                  </a:moveTo>
                  <a:lnTo>
                    <a:pt x="5255594" y="0"/>
                  </a:lnTo>
                  <a:cubicBezTo>
                    <a:pt x="5266480" y="0"/>
                    <a:pt x="5275306" y="8826"/>
                    <a:pt x="5275306" y="19713"/>
                  </a:cubicBezTo>
                  <a:lnTo>
                    <a:pt x="5275306" y="864753"/>
                  </a:lnTo>
                  <a:cubicBezTo>
                    <a:pt x="5275306" y="875640"/>
                    <a:pt x="5266480" y="884466"/>
                    <a:pt x="5255594" y="884466"/>
                  </a:cubicBezTo>
                  <a:lnTo>
                    <a:pt x="19713" y="884466"/>
                  </a:lnTo>
                  <a:cubicBezTo>
                    <a:pt x="8826" y="884466"/>
                    <a:pt x="0" y="875640"/>
                    <a:pt x="0" y="864753"/>
                  </a:cubicBezTo>
                  <a:lnTo>
                    <a:pt x="0" y="19713"/>
                  </a:lnTo>
                  <a:cubicBezTo>
                    <a:pt x="0" y="8826"/>
                    <a:pt x="8826" y="0"/>
                    <a:pt x="19713" y="0"/>
                  </a:cubicBezTo>
                  <a:close/>
                </a:path>
              </a:pathLst>
            </a:custGeom>
            <a:solidFill>
              <a:srgbClr val="376D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5306" cy="92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57268" y="3908988"/>
            <a:ext cx="1126734" cy="1126734"/>
            <a:chOff x="0" y="0"/>
            <a:chExt cx="812800" cy="812800"/>
          </a:xfrm>
          <a:solidFill>
            <a:srgbClr val="00B0F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000" b="1" dirty="0">
                  <a:solidFill>
                    <a:srgbClr val="FFFFFF"/>
                  </a:solidFill>
                  <a:latin typeface="Loubag Semi-Bold"/>
                </a:rPr>
                <a:t>A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85085" y="770263"/>
            <a:ext cx="16117831" cy="1603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20"/>
              </a:lnSpc>
            </a:pPr>
            <a:r>
              <a:rPr lang="en-US" sz="9800" dirty="0">
                <a:solidFill>
                  <a:srgbClr val="FFFFFF"/>
                </a:solidFill>
                <a:latin typeface="Loubag Semi-Bold"/>
              </a:rPr>
              <a:t>Where are the birds?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31508" y="3706265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above the slide.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457268" y="5719107"/>
            <a:ext cx="1126734" cy="1126734"/>
            <a:chOff x="0" y="0"/>
            <a:chExt cx="812800" cy="812800"/>
          </a:xfrm>
          <a:solidFill>
            <a:schemeClr val="accent6">
              <a:lumMod val="75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B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131508" y="5516384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under the tree.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457268" y="7529226"/>
            <a:ext cx="1126734" cy="1126734"/>
            <a:chOff x="0" y="0"/>
            <a:chExt cx="812800" cy="812800"/>
          </a:xfrm>
          <a:solidFill>
            <a:srgbClr val="92D050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C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131508" y="7326503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beside the cat.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xmlns="" id="{AE87CE13-5137-3F0A-4148-BC6CDDE7F246}"/>
              </a:ext>
            </a:extLst>
          </p:cNvPr>
          <p:cNvSpPr/>
          <p:nvPr/>
        </p:nvSpPr>
        <p:spPr>
          <a:xfrm>
            <a:off x="2110312" y="5626027"/>
            <a:ext cx="2073203" cy="1700476"/>
          </a:xfrm>
          <a:custGeom>
            <a:avLst/>
            <a:gdLst/>
            <a:ahLst/>
            <a:cxnLst/>
            <a:rect l="l" t="t" r="r" b="b"/>
            <a:pathLst>
              <a:path w="1317198" h="640488">
                <a:moveTo>
                  <a:pt x="0" y="0"/>
                </a:moveTo>
                <a:lnTo>
                  <a:pt x="1317198" y="0"/>
                </a:lnTo>
                <a:lnTo>
                  <a:pt x="1317198" y="640488"/>
                </a:lnTo>
                <a:lnTo>
                  <a:pt x="0" y="640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xmlns="" id="{29F94537-BB2A-B4DC-38B4-408677DAD447}"/>
              </a:ext>
            </a:extLst>
          </p:cNvPr>
          <p:cNvSpPr/>
          <p:nvPr/>
        </p:nvSpPr>
        <p:spPr>
          <a:xfrm>
            <a:off x="639367" y="4023183"/>
            <a:ext cx="2126543" cy="1744225"/>
          </a:xfrm>
          <a:custGeom>
            <a:avLst/>
            <a:gdLst/>
            <a:ahLst/>
            <a:cxnLst/>
            <a:rect l="l" t="t" r="r" b="b"/>
            <a:pathLst>
              <a:path w="1351087" h="656966">
                <a:moveTo>
                  <a:pt x="0" y="0"/>
                </a:moveTo>
                <a:lnTo>
                  <a:pt x="1351087" y="0"/>
                </a:lnTo>
                <a:lnTo>
                  <a:pt x="1351087" y="656966"/>
                </a:lnTo>
                <a:lnTo>
                  <a:pt x="0" y="656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xmlns="" id="{CF1C1F65-6BBE-7BCA-4745-6B6A9D2D8BA8}"/>
              </a:ext>
            </a:extLst>
          </p:cNvPr>
          <p:cNvSpPr/>
          <p:nvPr/>
        </p:nvSpPr>
        <p:spPr>
          <a:xfrm>
            <a:off x="310938" y="5868097"/>
            <a:ext cx="2126543" cy="1744225"/>
          </a:xfrm>
          <a:custGeom>
            <a:avLst/>
            <a:gdLst/>
            <a:ahLst/>
            <a:cxnLst/>
            <a:rect l="l" t="t" r="r" b="b"/>
            <a:pathLst>
              <a:path w="1351087" h="656966">
                <a:moveTo>
                  <a:pt x="0" y="0"/>
                </a:moveTo>
                <a:lnTo>
                  <a:pt x="1351087" y="0"/>
                </a:lnTo>
                <a:lnTo>
                  <a:pt x="1351087" y="656966"/>
                </a:lnTo>
                <a:lnTo>
                  <a:pt x="0" y="656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5" name="drumroll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888" b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382751" y="2653012"/>
            <a:ext cx="4149667" cy="2375684"/>
          </a:xfrm>
          <a:custGeom>
            <a:avLst/>
            <a:gdLst/>
            <a:ahLst/>
            <a:cxnLst/>
            <a:rect l="l" t="t" r="r" b="b"/>
            <a:pathLst>
              <a:path w="4149667" h="2375684">
                <a:moveTo>
                  <a:pt x="0" y="0"/>
                </a:moveTo>
                <a:lnTo>
                  <a:pt x="4149668" y="0"/>
                </a:lnTo>
                <a:lnTo>
                  <a:pt x="4149668" y="2375684"/>
                </a:lnTo>
                <a:lnTo>
                  <a:pt x="0" y="2375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19824" y="3840854"/>
            <a:ext cx="5622257" cy="3281992"/>
          </a:xfrm>
          <a:custGeom>
            <a:avLst/>
            <a:gdLst/>
            <a:ahLst/>
            <a:cxnLst/>
            <a:rect l="l" t="t" r="r" b="b"/>
            <a:pathLst>
              <a:path w="5622257" h="3281992">
                <a:moveTo>
                  <a:pt x="0" y="0"/>
                </a:moveTo>
                <a:lnTo>
                  <a:pt x="5622256" y="0"/>
                </a:lnTo>
                <a:lnTo>
                  <a:pt x="5622256" y="3281992"/>
                </a:lnTo>
                <a:lnTo>
                  <a:pt x="0" y="3281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369586" y="2857687"/>
            <a:ext cx="889714" cy="1423543"/>
          </a:xfrm>
          <a:custGeom>
            <a:avLst/>
            <a:gdLst/>
            <a:ahLst/>
            <a:cxnLst/>
            <a:rect l="l" t="t" r="r" b="b"/>
            <a:pathLst>
              <a:path w="889714" h="1423543">
                <a:moveTo>
                  <a:pt x="0" y="0"/>
                </a:moveTo>
                <a:lnTo>
                  <a:pt x="889714" y="0"/>
                </a:lnTo>
                <a:lnTo>
                  <a:pt x="889714" y="1423543"/>
                </a:lnTo>
                <a:lnTo>
                  <a:pt x="0" y="1423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061328" y="972056"/>
            <a:ext cx="1317198" cy="640488"/>
          </a:xfrm>
          <a:custGeom>
            <a:avLst/>
            <a:gdLst/>
            <a:ahLst/>
            <a:cxnLst/>
            <a:rect l="l" t="t" r="r" b="b"/>
            <a:pathLst>
              <a:path w="1317198" h="640488">
                <a:moveTo>
                  <a:pt x="0" y="0"/>
                </a:moveTo>
                <a:lnTo>
                  <a:pt x="1317198" y="0"/>
                </a:lnTo>
                <a:lnTo>
                  <a:pt x="1317198" y="640488"/>
                </a:lnTo>
                <a:lnTo>
                  <a:pt x="0" y="6404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548559" y="116288"/>
            <a:ext cx="1351087" cy="656966"/>
          </a:xfrm>
          <a:custGeom>
            <a:avLst/>
            <a:gdLst/>
            <a:ahLst/>
            <a:cxnLst/>
            <a:rect l="l" t="t" r="r" b="b"/>
            <a:pathLst>
              <a:path w="1351087" h="656966">
                <a:moveTo>
                  <a:pt x="0" y="0"/>
                </a:moveTo>
                <a:lnTo>
                  <a:pt x="1351087" y="0"/>
                </a:lnTo>
                <a:lnTo>
                  <a:pt x="1351087" y="656966"/>
                </a:lnTo>
                <a:lnTo>
                  <a:pt x="0" y="656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097956" y="-826439"/>
            <a:ext cx="2719258" cy="2396346"/>
          </a:xfrm>
          <a:custGeom>
            <a:avLst/>
            <a:gdLst/>
            <a:ahLst/>
            <a:cxnLst/>
            <a:rect l="l" t="t" r="r" b="b"/>
            <a:pathLst>
              <a:path w="2719258" h="2396346">
                <a:moveTo>
                  <a:pt x="0" y="0"/>
                </a:moveTo>
                <a:lnTo>
                  <a:pt x="2719258" y="0"/>
                </a:lnTo>
                <a:lnTo>
                  <a:pt x="2719258" y="2396346"/>
                </a:lnTo>
                <a:lnTo>
                  <a:pt x="0" y="2396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962478" y="7558940"/>
            <a:ext cx="1181522" cy="1181522"/>
          </a:xfrm>
          <a:custGeom>
            <a:avLst/>
            <a:gdLst/>
            <a:ahLst/>
            <a:cxnLst/>
            <a:rect l="l" t="t" r="r" b="b"/>
            <a:pathLst>
              <a:path w="1181522" h="1181522">
                <a:moveTo>
                  <a:pt x="0" y="0"/>
                </a:moveTo>
                <a:lnTo>
                  <a:pt x="1181522" y="0"/>
                </a:lnTo>
                <a:lnTo>
                  <a:pt x="1181522" y="1181522"/>
                </a:lnTo>
                <a:lnTo>
                  <a:pt x="0" y="11815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256678" y="5916242"/>
            <a:ext cx="3150767" cy="3762110"/>
          </a:xfrm>
          <a:custGeom>
            <a:avLst/>
            <a:gdLst/>
            <a:ahLst/>
            <a:cxnLst/>
            <a:rect l="l" t="t" r="r" b="b"/>
            <a:pathLst>
              <a:path w="3150767" h="3762110">
                <a:moveTo>
                  <a:pt x="0" y="0"/>
                </a:moveTo>
                <a:lnTo>
                  <a:pt x="3150767" y="0"/>
                </a:lnTo>
                <a:lnTo>
                  <a:pt x="3150767" y="3762110"/>
                </a:lnTo>
                <a:lnTo>
                  <a:pt x="0" y="37621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949611" y="6665694"/>
            <a:ext cx="3481856" cy="2263206"/>
          </a:xfrm>
          <a:custGeom>
            <a:avLst/>
            <a:gdLst/>
            <a:ahLst/>
            <a:cxnLst/>
            <a:rect l="l" t="t" r="r" b="b"/>
            <a:pathLst>
              <a:path w="3481856" h="2263206">
                <a:moveTo>
                  <a:pt x="0" y="0"/>
                </a:moveTo>
                <a:lnTo>
                  <a:pt x="3481856" y="0"/>
                </a:lnTo>
                <a:lnTo>
                  <a:pt x="3481856" y="2263206"/>
                </a:lnTo>
                <a:lnTo>
                  <a:pt x="0" y="22632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144000" y="5144154"/>
            <a:ext cx="1777469" cy="1544176"/>
          </a:xfrm>
          <a:custGeom>
            <a:avLst/>
            <a:gdLst/>
            <a:ahLst/>
            <a:cxnLst/>
            <a:rect l="l" t="t" r="r" b="b"/>
            <a:pathLst>
              <a:path w="1777469" h="1544176">
                <a:moveTo>
                  <a:pt x="0" y="0"/>
                </a:moveTo>
                <a:lnTo>
                  <a:pt x="1777469" y="0"/>
                </a:lnTo>
                <a:lnTo>
                  <a:pt x="1777469" y="1544176"/>
                </a:lnTo>
                <a:lnTo>
                  <a:pt x="0" y="15441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949611" y="1348944"/>
            <a:ext cx="4548984" cy="3508404"/>
          </a:xfrm>
          <a:custGeom>
            <a:avLst/>
            <a:gdLst/>
            <a:ahLst/>
            <a:cxnLst/>
            <a:rect l="l" t="t" r="r" b="b"/>
            <a:pathLst>
              <a:path w="4548984" h="3508404">
                <a:moveTo>
                  <a:pt x="0" y="0"/>
                </a:moveTo>
                <a:lnTo>
                  <a:pt x="4548984" y="0"/>
                </a:lnTo>
                <a:lnTo>
                  <a:pt x="4548984" y="3508403"/>
                </a:lnTo>
                <a:lnTo>
                  <a:pt x="0" y="350840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-1249230" y="8370621"/>
            <a:ext cx="20029679" cy="3358207"/>
            <a:chOff x="0" y="0"/>
            <a:chExt cx="5275306" cy="88446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275306" cy="884466"/>
            </a:xfrm>
            <a:custGeom>
              <a:avLst/>
              <a:gdLst/>
              <a:ahLst/>
              <a:cxnLst/>
              <a:rect l="l" t="t" r="r" b="b"/>
              <a:pathLst>
                <a:path w="5275306" h="884466">
                  <a:moveTo>
                    <a:pt x="19713" y="0"/>
                  </a:moveTo>
                  <a:lnTo>
                    <a:pt x="5255594" y="0"/>
                  </a:lnTo>
                  <a:cubicBezTo>
                    <a:pt x="5266480" y="0"/>
                    <a:pt x="5275306" y="8826"/>
                    <a:pt x="5275306" y="19713"/>
                  </a:cubicBezTo>
                  <a:lnTo>
                    <a:pt x="5275306" y="864753"/>
                  </a:lnTo>
                  <a:cubicBezTo>
                    <a:pt x="5275306" y="875640"/>
                    <a:pt x="5266480" y="884466"/>
                    <a:pt x="5255594" y="884466"/>
                  </a:cubicBezTo>
                  <a:lnTo>
                    <a:pt x="19713" y="884466"/>
                  </a:lnTo>
                  <a:cubicBezTo>
                    <a:pt x="8826" y="884466"/>
                    <a:pt x="0" y="875640"/>
                    <a:pt x="0" y="864753"/>
                  </a:cubicBezTo>
                  <a:lnTo>
                    <a:pt x="0" y="19713"/>
                  </a:lnTo>
                  <a:cubicBezTo>
                    <a:pt x="0" y="8826"/>
                    <a:pt x="8826" y="0"/>
                    <a:pt x="19713" y="0"/>
                  </a:cubicBezTo>
                  <a:close/>
                </a:path>
              </a:pathLst>
            </a:custGeom>
            <a:solidFill>
              <a:srgbClr val="376D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5275306" cy="92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76400" y="8786735"/>
            <a:ext cx="16117831" cy="108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7200" dirty="0">
                <a:solidFill>
                  <a:srgbClr val="FFFFFF"/>
                </a:solidFill>
                <a:latin typeface="Loubag Semi-Bold"/>
              </a:rPr>
              <a:t>The birds are above the slide.</a:t>
            </a: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4CB50617-3203-1B79-51C2-79B2D656328D}"/>
              </a:ext>
            </a:extLst>
          </p:cNvPr>
          <p:cNvSpPr/>
          <p:nvPr/>
        </p:nvSpPr>
        <p:spPr>
          <a:xfrm>
            <a:off x="15526860" y="3009900"/>
            <a:ext cx="889714" cy="1423543"/>
          </a:xfrm>
          <a:custGeom>
            <a:avLst/>
            <a:gdLst/>
            <a:ahLst/>
            <a:cxnLst/>
            <a:rect l="l" t="t" r="r" b="b"/>
            <a:pathLst>
              <a:path w="889714" h="1423543">
                <a:moveTo>
                  <a:pt x="0" y="0"/>
                </a:moveTo>
                <a:lnTo>
                  <a:pt x="889714" y="0"/>
                </a:lnTo>
                <a:lnTo>
                  <a:pt x="889714" y="1423543"/>
                </a:lnTo>
                <a:lnTo>
                  <a:pt x="0" y="1423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xmlns="" id="{A06771A1-0741-052D-7FA0-812859E1AFCF}"/>
              </a:ext>
            </a:extLst>
          </p:cNvPr>
          <p:cNvSpPr/>
          <p:nvPr/>
        </p:nvSpPr>
        <p:spPr>
          <a:xfrm>
            <a:off x="17173088" y="3009899"/>
            <a:ext cx="889714" cy="1423543"/>
          </a:xfrm>
          <a:custGeom>
            <a:avLst/>
            <a:gdLst/>
            <a:ahLst/>
            <a:cxnLst/>
            <a:rect l="l" t="t" r="r" b="b"/>
            <a:pathLst>
              <a:path w="889714" h="1423543">
                <a:moveTo>
                  <a:pt x="0" y="0"/>
                </a:moveTo>
                <a:lnTo>
                  <a:pt x="889714" y="0"/>
                </a:lnTo>
                <a:lnTo>
                  <a:pt x="889714" y="1423543"/>
                </a:lnTo>
                <a:lnTo>
                  <a:pt x="0" y="1423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AE2A684-18E0-EE14-8CC0-912772485520}"/>
              </a:ext>
            </a:extLst>
          </p:cNvPr>
          <p:cNvGrpSpPr/>
          <p:nvPr/>
        </p:nvGrpSpPr>
        <p:grpSpPr>
          <a:xfrm>
            <a:off x="2023543" y="8654221"/>
            <a:ext cx="1355334" cy="1244083"/>
            <a:chOff x="1044481" y="8966991"/>
            <a:chExt cx="1355334" cy="1244083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xmlns="" id="{8DC029FB-A33C-63B4-92D5-EF59FB364025}"/>
                </a:ext>
              </a:extLst>
            </p:cNvPr>
            <p:cNvSpPr/>
            <p:nvPr/>
          </p:nvSpPr>
          <p:spPr>
            <a:xfrm>
              <a:off x="1044481" y="8966991"/>
              <a:ext cx="1355334" cy="115518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xmlns="" id="{A3AE41B8-8F67-02C6-B35E-093FD2B885EB}"/>
                </a:ext>
              </a:extLst>
            </p:cNvPr>
            <p:cNvSpPr txBox="1"/>
            <p:nvPr/>
          </p:nvSpPr>
          <p:spPr>
            <a:xfrm>
              <a:off x="1246583" y="9203175"/>
              <a:ext cx="915471" cy="1007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7200" b="1" dirty="0">
                  <a:solidFill>
                    <a:schemeClr val="accent5">
                      <a:lumMod val="50000"/>
                    </a:schemeClr>
                  </a:solidFill>
                  <a:latin typeface="Loubag Semi-Bold"/>
                </a:rPr>
                <a:t>A</a:t>
              </a:r>
            </a:p>
          </p:txBody>
        </p:sp>
      </p:grpSp>
      <p:sp>
        <p:nvSpPr>
          <p:cNvPr id="19" name="Freeform 7">
            <a:extLst>
              <a:ext uri="{FF2B5EF4-FFF2-40B4-BE49-F238E27FC236}">
                <a16:creationId xmlns:a16="http://schemas.microsoft.com/office/drawing/2014/main" xmlns="" id="{C266AAA4-CBE2-DE76-17A0-77725EAD4FE6}"/>
              </a:ext>
            </a:extLst>
          </p:cNvPr>
          <p:cNvSpPr/>
          <p:nvPr/>
        </p:nvSpPr>
        <p:spPr>
          <a:xfrm>
            <a:off x="4727759" y="551725"/>
            <a:ext cx="1351087" cy="656966"/>
          </a:xfrm>
          <a:custGeom>
            <a:avLst/>
            <a:gdLst/>
            <a:ahLst/>
            <a:cxnLst/>
            <a:rect l="l" t="t" r="r" b="b"/>
            <a:pathLst>
              <a:path w="1351087" h="656966">
                <a:moveTo>
                  <a:pt x="0" y="0"/>
                </a:moveTo>
                <a:lnTo>
                  <a:pt x="1351087" y="0"/>
                </a:lnTo>
                <a:lnTo>
                  <a:pt x="1351087" y="656966"/>
                </a:lnTo>
                <a:lnTo>
                  <a:pt x="0" y="656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4108016" y="-46273"/>
            <a:ext cx="3555105" cy="215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ada sound.wav"/>
          </p:stSnd>
        </p:sndAc>
      </p:transition>
    </mc:Choice>
    <mc:Fallback xmlns="">
      <p:transition spd="slow">
        <p:sndAc>
          <p:stSnd>
            <p:snd r:embed="rId19" name="tada sou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2526109">
            <a:off x="11731368" y="37275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070713" flipH="1">
            <a:off x="4670325" y="419160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574874" y="9601105"/>
            <a:ext cx="10421019" cy="390788"/>
          </a:xfrm>
          <a:custGeom>
            <a:avLst/>
            <a:gdLst/>
            <a:ahLst/>
            <a:cxnLst/>
            <a:rect l="l" t="t" r="r" b="b"/>
            <a:pathLst>
              <a:path w="10421019" h="390788">
                <a:moveTo>
                  <a:pt x="0" y="0"/>
                </a:moveTo>
                <a:lnTo>
                  <a:pt x="10421019" y="0"/>
                </a:lnTo>
                <a:lnTo>
                  <a:pt x="10421019" y="390788"/>
                </a:lnTo>
                <a:lnTo>
                  <a:pt x="0" y="390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35636" y="28163"/>
            <a:ext cx="8538634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800" b="1" dirty="0">
                <a:solidFill>
                  <a:srgbClr val="FFFFFF"/>
                </a:solidFill>
                <a:latin typeface="StoryBook Rough"/>
              </a:rPr>
              <a:t>KIM’S GAME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8A89D02-787E-380C-E629-5C6D625450F3}"/>
              </a:ext>
            </a:extLst>
          </p:cNvPr>
          <p:cNvGrpSpPr/>
          <p:nvPr/>
        </p:nvGrpSpPr>
        <p:grpSpPr>
          <a:xfrm>
            <a:off x="3167334" y="1971288"/>
            <a:ext cx="11967674" cy="4953000"/>
            <a:chOff x="1077948" y="3259084"/>
            <a:chExt cx="11967674" cy="4953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E8C885D9-89F7-23C8-3DBB-F5E01C33C998}"/>
                </a:ext>
              </a:extLst>
            </p:cNvPr>
            <p:cNvSpPr/>
            <p:nvPr/>
          </p:nvSpPr>
          <p:spPr>
            <a:xfrm>
              <a:off x="1499054" y="3259084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77948" y="3601474"/>
              <a:ext cx="11967674" cy="367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3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toryBook Rough"/>
                </a:rPr>
                <a:t>START</a:t>
              </a:r>
            </a:p>
          </p:txBody>
        </p:sp>
      </p:grpSp>
      <p:sp>
        <p:nvSpPr>
          <p:cNvPr id="16" name="Freeform 7">
            <a:extLst>
              <a:ext uri="{FF2B5EF4-FFF2-40B4-BE49-F238E27FC236}">
                <a16:creationId xmlns:a16="http://schemas.microsoft.com/office/drawing/2014/main" xmlns="" id="{F156AD34-7218-3DB7-7038-FAF288EEC696}"/>
              </a:ext>
            </a:extLst>
          </p:cNvPr>
          <p:cNvSpPr/>
          <p:nvPr/>
        </p:nvSpPr>
        <p:spPr>
          <a:xfrm>
            <a:off x="8415220" y="8915210"/>
            <a:ext cx="10421019" cy="390788"/>
          </a:xfrm>
          <a:custGeom>
            <a:avLst/>
            <a:gdLst/>
            <a:ahLst/>
            <a:cxnLst/>
            <a:rect l="l" t="t" r="r" b="b"/>
            <a:pathLst>
              <a:path w="10421019" h="390788">
                <a:moveTo>
                  <a:pt x="0" y="0"/>
                </a:moveTo>
                <a:lnTo>
                  <a:pt x="10421019" y="0"/>
                </a:lnTo>
                <a:lnTo>
                  <a:pt x="10421019" y="390788"/>
                </a:lnTo>
                <a:lnTo>
                  <a:pt x="0" y="390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D375CC3-99EF-6E3B-869D-0F293BB5BC2D}"/>
              </a:ext>
            </a:extLst>
          </p:cNvPr>
          <p:cNvGrpSpPr/>
          <p:nvPr/>
        </p:nvGrpSpPr>
        <p:grpSpPr>
          <a:xfrm>
            <a:off x="3106726" y="2174559"/>
            <a:ext cx="11753840" cy="5918802"/>
            <a:chOff x="2776752" y="1829124"/>
            <a:chExt cx="11753840" cy="5918802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xmlns="" id="{0BB8B24F-FD22-FEA1-68B1-6A172C4EC2F6}"/>
                </a:ext>
              </a:extLst>
            </p:cNvPr>
            <p:cNvSpPr/>
            <p:nvPr/>
          </p:nvSpPr>
          <p:spPr>
            <a:xfrm>
              <a:off x="2776752" y="1829124"/>
              <a:ext cx="11753840" cy="5918802"/>
            </a:xfrm>
            <a:custGeom>
              <a:avLst/>
              <a:gdLst/>
              <a:ahLst/>
              <a:cxnLst/>
              <a:rect l="l" t="t" r="r" b="b"/>
              <a:pathLst>
                <a:path w="15241583" h="8916326">
                  <a:moveTo>
                    <a:pt x="0" y="0"/>
                  </a:moveTo>
                  <a:lnTo>
                    <a:pt x="15241584" y="0"/>
                  </a:lnTo>
                  <a:lnTo>
                    <a:pt x="15241584" y="8916326"/>
                  </a:lnTo>
                  <a:lnTo>
                    <a:pt x="0" y="891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xmlns="" id="{AED83282-E9F3-B87F-AE87-35FCD3B9DB5C}"/>
                </a:ext>
              </a:extLst>
            </p:cNvPr>
            <p:cNvSpPr/>
            <p:nvPr/>
          </p:nvSpPr>
          <p:spPr>
            <a:xfrm>
              <a:off x="5473287" y="2986248"/>
              <a:ext cx="6437776" cy="3626525"/>
            </a:xfrm>
            <a:custGeom>
              <a:avLst/>
              <a:gdLst/>
              <a:ahLst/>
              <a:cxnLst/>
              <a:rect l="l" t="t" r="r" b="b"/>
              <a:pathLst>
                <a:path w="4659664" h="2411376">
                  <a:moveTo>
                    <a:pt x="0" y="0"/>
                  </a:moveTo>
                  <a:lnTo>
                    <a:pt x="4659664" y="0"/>
                  </a:lnTo>
                  <a:lnTo>
                    <a:pt x="4659664" y="2411376"/>
                  </a:lnTo>
                  <a:lnTo>
                    <a:pt x="0" y="2411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41481F8-0C58-30FB-C070-328557B8C860}"/>
              </a:ext>
            </a:extLst>
          </p:cNvPr>
          <p:cNvGrpSpPr/>
          <p:nvPr/>
        </p:nvGrpSpPr>
        <p:grpSpPr>
          <a:xfrm>
            <a:off x="2971199" y="2114371"/>
            <a:ext cx="11753840" cy="5918802"/>
            <a:chOff x="2776752" y="2168373"/>
            <a:chExt cx="11753840" cy="5918802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xmlns="" id="{E93388B0-FA68-33A7-C617-FE625E2AA4CC}"/>
                </a:ext>
              </a:extLst>
            </p:cNvPr>
            <p:cNvSpPr/>
            <p:nvPr/>
          </p:nvSpPr>
          <p:spPr>
            <a:xfrm>
              <a:off x="2776752" y="2168373"/>
              <a:ext cx="11753840" cy="5918802"/>
            </a:xfrm>
            <a:custGeom>
              <a:avLst/>
              <a:gdLst/>
              <a:ahLst/>
              <a:cxnLst/>
              <a:rect l="l" t="t" r="r" b="b"/>
              <a:pathLst>
                <a:path w="15241583" h="8916326">
                  <a:moveTo>
                    <a:pt x="0" y="0"/>
                  </a:moveTo>
                  <a:lnTo>
                    <a:pt x="15241584" y="0"/>
                  </a:lnTo>
                  <a:lnTo>
                    <a:pt x="15241584" y="8916326"/>
                  </a:lnTo>
                  <a:lnTo>
                    <a:pt x="0" y="891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xmlns="" id="{A4EEB3D3-3957-5AF6-C86E-C31C8D870E30}"/>
                </a:ext>
              </a:extLst>
            </p:cNvPr>
            <p:cNvSpPr/>
            <p:nvPr/>
          </p:nvSpPr>
          <p:spPr>
            <a:xfrm>
              <a:off x="4805975" y="2734356"/>
              <a:ext cx="7772400" cy="4466673"/>
            </a:xfrm>
            <a:custGeom>
              <a:avLst/>
              <a:gdLst/>
              <a:ahLst/>
              <a:cxnLst/>
              <a:rect l="l" t="t" r="r" b="b"/>
              <a:pathLst>
                <a:path w="5934710" h="3486642">
                  <a:moveTo>
                    <a:pt x="0" y="0"/>
                  </a:moveTo>
                  <a:lnTo>
                    <a:pt x="5934710" y="0"/>
                  </a:lnTo>
                  <a:lnTo>
                    <a:pt x="5934710" y="3486642"/>
                  </a:lnTo>
                  <a:lnTo>
                    <a:pt x="0" y="3486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C465170-2F54-0C8F-0088-294AC6980E94}"/>
              </a:ext>
            </a:extLst>
          </p:cNvPr>
          <p:cNvGrpSpPr/>
          <p:nvPr/>
        </p:nvGrpSpPr>
        <p:grpSpPr>
          <a:xfrm>
            <a:off x="2996172" y="2003471"/>
            <a:ext cx="11753840" cy="5918802"/>
            <a:chOff x="2800360" y="2151444"/>
            <a:chExt cx="11753840" cy="591880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xmlns="" id="{997C89D5-5FC7-6035-22EA-3B95BC5F2453}"/>
                </a:ext>
              </a:extLst>
            </p:cNvPr>
            <p:cNvSpPr/>
            <p:nvPr/>
          </p:nvSpPr>
          <p:spPr>
            <a:xfrm>
              <a:off x="2800360" y="2151444"/>
              <a:ext cx="11753840" cy="5918802"/>
            </a:xfrm>
            <a:custGeom>
              <a:avLst/>
              <a:gdLst/>
              <a:ahLst/>
              <a:cxnLst/>
              <a:rect l="l" t="t" r="r" b="b"/>
              <a:pathLst>
                <a:path w="15241583" h="8916326">
                  <a:moveTo>
                    <a:pt x="0" y="0"/>
                  </a:moveTo>
                  <a:lnTo>
                    <a:pt x="15241584" y="0"/>
                  </a:lnTo>
                  <a:lnTo>
                    <a:pt x="15241584" y="8916326"/>
                  </a:lnTo>
                  <a:lnTo>
                    <a:pt x="0" y="891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xmlns="" id="{F838AF12-BC60-500B-4BFB-4FE180716279}"/>
                </a:ext>
              </a:extLst>
            </p:cNvPr>
            <p:cNvSpPr/>
            <p:nvPr/>
          </p:nvSpPr>
          <p:spPr>
            <a:xfrm>
              <a:off x="5715000" y="2855968"/>
              <a:ext cx="5610308" cy="4136436"/>
            </a:xfrm>
            <a:custGeom>
              <a:avLst/>
              <a:gdLst/>
              <a:ahLst/>
              <a:cxnLst/>
              <a:rect l="l" t="t" r="r" b="b"/>
              <a:pathLst>
                <a:path w="3684756" h="2648419">
                  <a:moveTo>
                    <a:pt x="0" y="0"/>
                  </a:moveTo>
                  <a:lnTo>
                    <a:pt x="3684756" y="0"/>
                  </a:lnTo>
                  <a:lnTo>
                    <a:pt x="3684756" y="2648419"/>
                  </a:lnTo>
                  <a:lnTo>
                    <a:pt x="0" y="26484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26326767-0621-D8A4-CF54-373DC3969594}"/>
              </a:ext>
            </a:extLst>
          </p:cNvPr>
          <p:cNvGrpSpPr/>
          <p:nvPr/>
        </p:nvGrpSpPr>
        <p:grpSpPr>
          <a:xfrm>
            <a:off x="3056780" y="2087575"/>
            <a:ext cx="11753840" cy="5918802"/>
            <a:chOff x="2800360" y="2166760"/>
            <a:chExt cx="11753840" cy="5918802"/>
          </a:xfrm>
        </p:grpSpPr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xmlns="" id="{25125A3A-36A1-CFC9-919B-F1A2B9D00987}"/>
                </a:ext>
              </a:extLst>
            </p:cNvPr>
            <p:cNvSpPr/>
            <p:nvPr/>
          </p:nvSpPr>
          <p:spPr>
            <a:xfrm>
              <a:off x="2800360" y="2166760"/>
              <a:ext cx="11753840" cy="5918802"/>
            </a:xfrm>
            <a:custGeom>
              <a:avLst/>
              <a:gdLst/>
              <a:ahLst/>
              <a:cxnLst/>
              <a:rect l="l" t="t" r="r" b="b"/>
              <a:pathLst>
                <a:path w="15241583" h="8916326">
                  <a:moveTo>
                    <a:pt x="0" y="0"/>
                  </a:moveTo>
                  <a:lnTo>
                    <a:pt x="15241584" y="0"/>
                  </a:lnTo>
                  <a:lnTo>
                    <a:pt x="15241584" y="8916326"/>
                  </a:lnTo>
                  <a:lnTo>
                    <a:pt x="0" y="891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xmlns="" id="{96DF4AE3-62D4-10A3-8E76-028E440D0BDD}"/>
                </a:ext>
              </a:extLst>
            </p:cNvPr>
            <p:cNvSpPr/>
            <p:nvPr/>
          </p:nvSpPr>
          <p:spPr>
            <a:xfrm>
              <a:off x="6250127" y="2882082"/>
              <a:ext cx="4540053" cy="4399075"/>
            </a:xfrm>
            <a:custGeom>
              <a:avLst/>
              <a:gdLst/>
              <a:ahLst/>
              <a:cxnLst/>
              <a:rect l="l" t="t" r="r" b="b"/>
              <a:pathLst>
                <a:path w="3708847" h="3370414">
                  <a:moveTo>
                    <a:pt x="0" y="0"/>
                  </a:moveTo>
                  <a:lnTo>
                    <a:pt x="3708846" y="0"/>
                  </a:lnTo>
                  <a:lnTo>
                    <a:pt x="3708846" y="3370415"/>
                  </a:lnTo>
                  <a:lnTo>
                    <a:pt x="0" y="3370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B6B92DBF-A46E-27EB-0A91-F4FA6DFD0009}"/>
              </a:ext>
            </a:extLst>
          </p:cNvPr>
          <p:cNvGrpSpPr/>
          <p:nvPr/>
        </p:nvGrpSpPr>
        <p:grpSpPr>
          <a:xfrm>
            <a:off x="3081753" y="1960947"/>
            <a:ext cx="11753840" cy="5918802"/>
            <a:chOff x="2753144" y="2122218"/>
            <a:chExt cx="11753840" cy="5918802"/>
          </a:xfrm>
        </p:grpSpPr>
        <p:sp>
          <p:nvSpPr>
            <p:cNvPr id="40" name="Freeform 4">
              <a:extLst>
                <a:ext uri="{FF2B5EF4-FFF2-40B4-BE49-F238E27FC236}">
                  <a16:creationId xmlns:a16="http://schemas.microsoft.com/office/drawing/2014/main" xmlns="" id="{96DD597C-197E-4944-D779-F72C77703202}"/>
                </a:ext>
              </a:extLst>
            </p:cNvPr>
            <p:cNvSpPr/>
            <p:nvPr/>
          </p:nvSpPr>
          <p:spPr>
            <a:xfrm>
              <a:off x="2753144" y="2122218"/>
              <a:ext cx="11753840" cy="5918802"/>
            </a:xfrm>
            <a:custGeom>
              <a:avLst/>
              <a:gdLst/>
              <a:ahLst/>
              <a:cxnLst/>
              <a:rect l="l" t="t" r="r" b="b"/>
              <a:pathLst>
                <a:path w="15241583" h="8916326">
                  <a:moveTo>
                    <a:pt x="0" y="0"/>
                  </a:moveTo>
                  <a:lnTo>
                    <a:pt x="15241584" y="0"/>
                  </a:lnTo>
                  <a:lnTo>
                    <a:pt x="15241584" y="8916326"/>
                  </a:lnTo>
                  <a:lnTo>
                    <a:pt x="0" y="891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xmlns="" id="{B2D04795-85E2-E6C0-491D-393AF522C035}"/>
                </a:ext>
              </a:extLst>
            </p:cNvPr>
            <p:cNvSpPr/>
            <p:nvPr/>
          </p:nvSpPr>
          <p:spPr>
            <a:xfrm>
              <a:off x="6774501" y="2852856"/>
              <a:ext cx="3549015" cy="4114800"/>
            </a:xfrm>
            <a:custGeom>
              <a:avLst/>
              <a:gdLst/>
              <a:ahLst/>
              <a:cxnLst/>
              <a:rect l="l" t="t" r="r" b="b"/>
              <a:pathLst>
                <a:path w="3549015" h="4114800">
                  <a:moveTo>
                    <a:pt x="0" y="0"/>
                  </a:moveTo>
                  <a:lnTo>
                    <a:pt x="3549015" y="0"/>
                  </a:lnTo>
                  <a:lnTo>
                    <a:pt x="354901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E92CCDC-601A-B07E-77FA-27E8F1F6A5CB}"/>
              </a:ext>
            </a:extLst>
          </p:cNvPr>
          <p:cNvGrpSpPr/>
          <p:nvPr/>
        </p:nvGrpSpPr>
        <p:grpSpPr>
          <a:xfrm>
            <a:off x="2949863" y="2409478"/>
            <a:ext cx="11967674" cy="4953000"/>
            <a:chOff x="2921116" y="2857500"/>
            <a:chExt cx="11967674" cy="4953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12CF4BB5-7E20-8723-3F0A-38ABC41B7D77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9">
              <a:extLst>
                <a:ext uri="{FF2B5EF4-FFF2-40B4-BE49-F238E27FC236}">
                  <a16:creationId xmlns:a16="http://schemas.microsoft.com/office/drawing/2014/main" xmlns="" id="{D3F4A9DD-185C-3A49-356C-5F60538BD85A}"/>
                </a:ext>
              </a:extLst>
            </p:cNvPr>
            <p:cNvSpPr txBox="1"/>
            <p:nvPr/>
          </p:nvSpPr>
          <p:spPr>
            <a:xfrm>
              <a:off x="2921116" y="3304535"/>
              <a:ext cx="11967674" cy="367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3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toryBook Rough"/>
                </a:rPr>
                <a:t>FINISH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58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tone-for-mobile-phone-with-cheerful-mood-1333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777" b="-137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30393" y="3010761"/>
            <a:ext cx="4111682" cy="6301428"/>
          </a:xfrm>
          <a:custGeom>
            <a:avLst/>
            <a:gdLst/>
            <a:ahLst/>
            <a:cxnLst/>
            <a:rect l="l" t="t" r="r" b="b"/>
            <a:pathLst>
              <a:path w="4111682" h="6301428">
                <a:moveTo>
                  <a:pt x="0" y="0"/>
                </a:moveTo>
                <a:lnTo>
                  <a:pt x="4111682" y="0"/>
                </a:lnTo>
                <a:lnTo>
                  <a:pt x="4111682" y="6301429"/>
                </a:lnTo>
                <a:lnTo>
                  <a:pt x="0" y="6301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817187" y="7391167"/>
            <a:ext cx="900480" cy="1921023"/>
          </a:xfrm>
          <a:custGeom>
            <a:avLst/>
            <a:gdLst/>
            <a:ahLst/>
            <a:cxnLst/>
            <a:rect l="l" t="t" r="r" b="b"/>
            <a:pathLst>
              <a:path w="900480" h="1921023">
                <a:moveTo>
                  <a:pt x="0" y="0"/>
                </a:moveTo>
                <a:lnTo>
                  <a:pt x="900479" y="0"/>
                </a:lnTo>
                <a:lnTo>
                  <a:pt x="900479" y="1921023"/>
                </a:lnTo>
                <a:lnTo>
                  <a:pt x="0" y="19210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10855" y="5724141"/>
            <a:ext cx="1458868" cy="1660163"/>
          </a:xfrm>
          <a:custGeom>
            <a:avLst/>
            <a:gdLst/>
            <a:ahLst/>
            <a:cxnLst/>
            <a:rect l="l" t="t" r="r" b="b"/>
            <a:pathLst>
              <a:path w="1458868" h="1660163">
                <a:moveTo>
                  <a:pt x="0" y="0"/>
                </a:moveTo>
                <a:lnTo>
                  <a:pt x="1458868" y="0"/>
                </a:lnTo>
                <a:lnTo>
                  <a:pt x="1458868" y="1660162"/>
                </a:lnTo>
                <a:lnTo>
                  <a:pt x="0" y="16601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102405">
            <a:off x="16176442" y="8170753"/>
            <a:ext cx="1541596" cy="2175091"/>
          </a:xfrm>
          <a:custGeom>
            <a:avLst/>
            <a:gdLst/>
            <a:ahLst/>
            <a:cxnLst/>
            <a:rect l="l" t="t" r="r" b="b"/>
            <a:pathLst>
              <a:path w="1541596" h="2175091">
                <a:moveTo>
                  <a:pt x="0" y="0"/>
                </a:moveTo>
                <a:lnTo>
                  <a:pt x="1541595" y="0"/>
                </a:lnTo>
                <a:lnTo>
                  <a:pt x="1541595" y="2175091"/>
                </a:lnTo>
                <a:lnTo>
                  <a:pt x="0" y="2175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AAAE756C-9C0D-EF46-1EB9-FAD53E16F2B0}"/>
              </a:ext>
            </a:extLst>
          </p:cNvPr>
          <p:cNvSpPr/>
          <p:nvPr/>
        </p:nvSpPr>
        <p:spPr>
          <a:xfrm>
            <a:off x="7620000" y="5687522"/>
            <a:ext cx="1458868" cy="1660163"/>
          </a:xfrm>
          <a:custGeom>
            <a:avLst/>
            <a:gdLst/>
            <a:ahLst/>
            <a:cxnLst/>
            <a:rect l="l" t="t" r="r" b="b"/>
            <a:pathLst>
              <a:path w="1458868" h="1660163">
                <a:moveTo>
                  <a:pt x="0" y="0"/>
                </a:moveTo>
                <a:lnTo>
                  <a:pt x="1458868" y="0"/>
                </a:lnTo>
                <a:lnTo>
                  <a:pt x="1458868" y="1660162"/>
                </a:lnTo>
                <a:lnTo>
                  <a:pt x="0" y="16601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43923649-78EA-77E6-E584-3502F916B50F}"/>
              </a:ext>
            </a:extLst>
          </p:cNvPr>
          <p:cNvSpPr/>
          <p:nvPr/>
        </p:nvSpPr>
        <p:spPr>
          <a:xfrm>
            <a:off x="4803762" y="8965452"/>
            <a:ext cx="1542404" cy="983283"/>
          </a:xfrm>
          <a:custGeom>
            <a:avLst/>
            <a:gdLst/>
            <a:ahLst/>
            <a:cxnLst/>
            <a:rect l="l" t="t" r="r" b="b"/>
            <a:pathLst>
              <a:path w="1542404" h="983283">
                <a:moveTo>
                  <a:pt x="0" y="0"/>
                </a:moveTo>
                <a:lnTo>
                  <a:pt x="1542405" y="0"/>
                </a:lnTo>
                <a:lnTo>
                  <a:pt x="1542405" y="983282"/>
                </a:lnTo>
                <a:lnTo>
                  <a:pt x="0" y="9832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xmlns="" id="{FB0442E3-A04D-95D0-35C6-165D5499C4F5}"/>
              </a:ext>
            </a:extLst>
          </p:cNvPr>
          <p:cNvSpPr/>
          <p:nvPr/>
        </p:nvSpPr>
        <p:spPr>
          <a:xfrm>
            <a:off x="6375300" y="8705970"/>
            <a:ext cx="1542404" cy="983283"/>
          </a:xfrm>
          <a:custGeom>
            <a:avLst/>
            <a:gdLst/>
            <a:ahLst/>
            <a:cxnLst/>
            <a:rect l="l" t="t" r="r" b="b"/>
            <a:pathLst>
              <a:path w="1542404" h="983283">
                <a:moveTo>
                  <a:pt x="0" y="0"/>
                </a:moveTo>
                <a:lnTo>
                  <a:pt x="1542405" y="0"/>
                </a:lnTo>
                <a:lnTo>
                  <a:pt x="1542405" y="983282"/>
                </a:lnTo>
                <a:lnTo>
                  <a:pt x="0" y="9832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xmlns="" id="{9E0A39F1-EDA5-D49A-056D-37E785E6EECA}"/>
              </a:ext>
            </a:extLst>
          </p:cNvPr>
          <p:cNvSpPr/>
          <p:nvPr/>
        </p:nvSpPr>
        <p:spPr>
          <a:xfrm>
            <a:off x="7946838" y="8965452"/>
            <a:ext cx="1542404" cy="983283"/>
          </a:xfrm>
          <a:custGeom>
            <a:avLst/>
            <a:gdLst/>
            <a:ahLst/>
            <a:cxnLst/>
            <a:rect l="l" t="t" r="r" b="b"/>
            <a:pathLst>
              <a:path w="1542404" h="983283">
                <a:moveTo>
                  <a:pt x="0" y="0"/>
                </a:moveTo>
                <a:lnTo>
                  <a:pt x="1542405" y="0"/>
                </a:lnTo>
                <a:lnTo>
                  <a:pt x="1542405" y="983282"/>
                </a:lnTo>
                <a:lnTo>
                  <a:pt x="0" y="9832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5s">
            <a:hlinkClick r:id="" action="ppaction://media"/>
            <a:extLst>
              <a:ext uri="{FF2B5EF4-FFF2-40B4-BE49-F238E27FC236}">
                <a16:creationId xmlns:a16="http://schemas.microsoft.com/office/drawing/2014/main" xmlns="" id="{6A6C1D08-795D-FFEB-C6FA-2A9B36199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7165" t="-1342" r="16402" b="1342"/>
          <a:stretch/>
        </p:blipFill>
        <p:spPr>
          <a:xfrm>
            <a:off x="7569452" y="338265"/>
            <a:ext cx="3190366" cy="2870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"/>
            <a:ext cx="18288000" cy="2400300"/>
            <a:chOff x="0" y="0"/>
            <a:chExt cx="5275306" cy="8844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5306" cy="884466"/>
            </a:xfrm>
            <a:custGeom>
              <a:avLst/>
              <a:gdLst/>
              <a:ahLst/>
              <a:cxnLst/>
              <a:rect l="l" t="t" r="r" b="b"/>
              <a:pathLst>
                <a:path w="5275306" h="884466">
                  <a:moveTo>
                    <a:pt x="19713" y="0"/>
                  </a:moveTo>
                  <a:lnTo>
                    <a:pt x="5255594" y="0"/>
                  </a:lnTo>
                  <a:cubicBezTo>
                    <a:pt x="5266480" y="0"/>
                    <a:pt x="5275306" y="8826"/>
                    <a:pt x="5275306" y="19713"/>
                  </a:cubicBezTo>
                  <a:lnTo>
                    <a:pt x="5275306" y="864753"/>
                  </a:lnTo>
                  <a:cubicBezTo>
                    <a:pt x="5275306" y="875640"/>
                    <a:pt x="5266480" y="884466"/>
                    <a:pt x="5255594" y="884466"/>
                  </a:cubicBezTo>
                  <a:lnTo>
                    <a:pt x="19713" y="884466"/>
                  </a:lnTo>
                  <a:cubicBezTo>
                    <a:pt x="8826" y="884466"/>
                    <a:pt x="0" y="875640"/>
                    <a:pt x="0" y="864753"/>
                  </a:cubicBezTo>
                  <a:lnTo>
                    <a:pt x="0" y="19713"/>
                  </a:lnTo>
                  <a:cubicBezTo>
                    <a:pt x="0" y="8826"/>
                    <a:pt x="8826" y="0"/>
                    <a:pt x="19713" y="0"/>
                  </a:cubicBezTo>
                  <a:close/>
                </a:path>
              </a:pathLst>
            </a:custGeom>
            <a:solidFill>
              <a:srgbClr val="376D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5306" cy="92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57268" y="3908988"/>
            <a:ext cx="1126734" cy="1126734"/>
            <a:chOff x="0" y="0"/>
            <a:chExt cx="812800" cy="812800"/>
          </a:xfrm>
          <a:solidFill>
            <a:srgbClr val="00B0F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FFFFFF"/>
                  </a:solidFill>
                  <a:latin typeface="Loubag Semi-Bold"/>
                </a:rPr>
                <a:t>A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91235" y="331195"/>
            <a:ext cx="16117831" cy="1603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20"/>
              </a:lnSpc>
            </a:pPr>
            <a:r>
              <a:rPr lang="en-US" sz="9800" dirty="0">
                <a:solidFill>
                  <a:srgbClr val="FFFFFF"/>
                </a:solidFill>
                <a:latin typeface="Loubag Semi-Bold"/>
              </a:rPr>
              <a:t>Where are the dolls?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31508" y="3706265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on the sofa.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457268" y="5719107"/>
            <a:ext cx="1126734" cy="1126734"/>
            <a:chOff x="0" y="0"/>
            <a:chExt cx="812800" cy="812800"/>
          </a:xfrm>
          <a:solidFill>
            <a:schemeClr val="accent6">
              <a:lumMod val="75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B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131508" y="5516384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next to the doll.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457268" y="7529226"/>
            <a:ext cx="1126734" cy="1126734"/>
            <a:chOff x="0" y="0"/>
            <a:chExt cx="812800" cy="812800"/>
          </a:xfrm>
          <a:solidFill>
            <a:srgbClr val="92D050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C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131508" y="7326503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beside the box.</a:t>
            </a: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xmlns="" id="{60775392-16A2-ABF9-69CF-4090402B155D}"/>
              </a:ext>
            </a:extLst>
          </p:cNvPr>
          <p:cNvSpPr/>
          <p:nvPr/>
        </p:nvSpPr>
        <p:spPr>
          <a:xfrm>
            <a:off x="1600200" y="5829300"/>
            <a:ext cx="2475282" cy="2374321"/>
          </a:xfrm>
          <a:custGeom>
            <a:avLst/>
            <a:gdLst/>
            <a:ahLst/>
            <a:cxnLst/>
            <a:rect l="l" t="t" r="r" b="b"/>
            <a:pathLst>
              <a:path w="1458868" h="1660163">
                <a:moveTo>
                  <a:pt x="0" y="0"/>
                </a:moveTo>
                <a:lnTo>
                  <a:pt x="1458868" y="0"/>
                </a:lnTo>
                <a:lnTo>
                  <a:pt x="1458868" y="1660162"/>
                </a:lnTo>
                <a:lnTo>
                  <a:pt x="0" y="1660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xmlns="" id="{048522B9-5F07-DE92-CF30-D224220045C6}"/>
              </a:ext>
            </a:extLst>
          </p:cNvPr>
          <p:cNvSpPr/>
          <p:nvPr/>
        </p:nvSpPr>
        <p:spPr>
          <a:xfrm>
            <a:off x="691530" y="3543300"/>
            <a:ext cx="2475282" cy="2374321"/>
          </a:xfrm>
          <a:custGeom>
            <a:avLst/>
            <a:gdLst/>
            <a:ahLst/>
            <a:cxnLst/>
            <a:rect l="l" t="t" r="r" b="b"/>
            <a:pathLst>
              <a:path w="1458868" h="1660163">
                <a:moveTo>
                  <a:pt x="0" y="0"/>
                </a:moveTo>
                <a:lnTo>
                  <a:pt x="1458868" y="0"/>
                </a:lnTo>
                <a:lnTo>
                  <a:pt x="1458868" y="1660162"/>
                </a:lnTo>
                <a:lnTo>
                  <a:pt x="0" y="1660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77" b="-137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803762" y="8965452"/>
            <a:ext cx="1542404" cy="983283"/>
          </a:xfrm>
          <a:custGeom>
            <a:avLst/>
            <a:gdLst/>
            <a:ahLst/>
            <a:cxnLst/>
            <a:rect l="l" t="t" r="r" b="b"/>
            <a:pathLst>
              <a:path w="1542404" h="983283">
                <a:moveTo>
                  <a:pt x="0" y="0"/>
                </a:moveTo>
                <a:lnTo>
                  <a:pt x="1542405" y="0"/>
                </a:lnTo>
                <a:lnTo>
                  <a:pt x="1542405" y="983282"/>
                </a:lnTo>
                <a:lnTo>
                  <a:pt x="0" y="983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30393" y="3010761"/>
            <a:ext cx="4111682" cy="6301428"/>
          </a:xfrm>
          <a:custGeom>
            <a:avLst/>
            <a:gdLst/>
            <a:ahLst/>
            <a:cxnLst/>
            <a:rect l="l" t="t" r="r" b="b"/>
            <a:pathLst>
              <a:path w="4111682" h="6301428">
                <a:moveTo>
                  <a:pt x="0" y="0"/>
                </a:moveTo>
                <a:lnTo>
                  <a:pt x="4111682" y="0"/>
                </a:lnTo>
                <a:lnTo>
                  <a:pt x="4111682" y="6301429"/>
                </a:lnTo>
                <a:lnTo>
                  <a:pt x="0" y="6301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817187" y="7391167"/>
            <a:ext cx="900480" cy="1921023"/>
          </a:xfrm>
          <a:custGeom>
            <a:avLst/>
            <a:gdLst/>
            <a:ahLst/>
            <a:cxnLst/>
            <a:rect l="l" t="t" r="r" b="b"/>
            <a:pathLst>
              <a:path w="900480" h="1921023">
                <a:moveTo>
                  <a:pt x="0" y="0"/>
                </a:moveTo>
                <a:lnTo>
                  <a:pt x="900479" y="0"/>
                </a:lnTo>
                <a:lnTo>
                  <a:pt x="900479" y="1921023"/>
                </a:lnTo>
                <a:lnTo>
                  <a:pt x="0" y="19210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-1052654"/>
            <a:ext cx="18288000" cy="3358207"/>
            <a:chOff x="0" y="0"/>
            <a:chExt cx="5275306" cy="8844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75306" cy="884466"/>
            </a:xfrm>
            <a:custGeom>
              <a:avLst/>
              <a:gdLst/>
              <a:ahLst/>
              <a:cxnLst/>
              <a:rect l="l" t="t" r="r" b="b"/>
              <a:pathLst>
                <a:path w="5275306" h="884466">
                  <a:moveTo>
                    <a:pt x="19713" y="0"/>
                  </a:moveTo>
                  <a:lnTo>
                    <a:pt x="5255594" y="0"/>
                  </a:lnTo>
                  <a:cubicBezTo>
                    <a:pt x="5266480" y="0"/>
                    <a:pt x="5275306" y="8826"/>
                    <a:pt x="5275306" y="19713"/>
                  </a:cubicBezTo>
                  <a:lnTo>
                    <a:pt x="5275306" y="864753"/>
                  </a:lnTo>
                  <a:cubicBezTo>
                    <a:pt x="5275306" y="875640"/>
                    <a:pt x="5266480" y="884466"/>
                    <a:pt x="5255594" y="884466"/>
                  </a:cubicBezTo>
                  <a:lnTo>
                    <a:pt x="19713" y="884466"/>
                  </a:lnTo>
                  <a:cubicBezTo>
                    <a:pt x="8826" y="884466"/>
                    <a:pt x="0" y="875640"/>
                    <a:pt x="0" y="864753"/>
                  </a:cubicBezTo>
                  <a:lnTo>
                    <a:pt x="0" y="19713"/>
                  </a:lnTo>
                  <a:cubicBezTo>
                    <a:pt x="0" y="8826"/>
                    <a:pt x="8826" y="0"/>
                    <a:pt x="19713" y="0"/>
                  </a:cubicBezTo>
                  <a:close/>
                </a:path>
              </a:pathLst>
            </a:custGeom>
            <a:solidFill>
              <a:srgbClr val="376D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275306" cy="92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70169" y="856607"/>
            <a:ext cx="16117831" cy="108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7200" dirty="0">
                <a:solidFill>
                  <a:srgbClr val="FFFFFF"/>
                </a:solidFill>
                <a:latin typeface="Loubag Semi-Bold"/>
              </a:rPr>
              <a:t>The dolls are on the sofa.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xmlns="" id="{C997EA52-EE08-2383-3874-F22282A2F445}"/>
              </a:ext>
            </a:extLst>
          </p:cNvPr>
          <p:cNvSpPr/>
          <p:nvPr/>
        </p:nvSpPr>
        <p:spPr>
          <a:xfrm>
            <a:off x="6375300" y="8705970"/>
            <a:ext cx="1542404" cy="983283"/>
          </a:xfrm>
          <a:custGeom>
            <a:avLst/>
            <a:gdLst/>
            <a:ahLst/>
            <a:cxnLst/>
            <a:rect l="l" t="t" r="r" b="b"/>
            <a:pathLst>
              <a:path w="1542404" h="983283">
                <a:moveTo>
                  <a:pt x="0" y="0"/>
                </a:moveTo>
                <a:lnTo>
                  <a:pt x="1542405" y="0"/>
                </a:lnTo>
                <a:lnTo>
                  <a:pt x="1542405" y="983282"/>
                </a:lnTo>
                <a:lnTo>
                  <a:pt x="0" y="983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B3639077-F7B4-E5DD-F813-A5C603252F8F}"/>
              </a:ext>
            </a:extLst>
          </p:cNvPr>
          <p:cNvSpPr/>
          <p:nvPr/>
        </p:nvSpPr>
        <p:spPr>
          <a:xfrm rot="2102405">
            <a:off x="16176442" y="8170753"/>
            <a:ext cx="1541596" cy="2175091"/>
          </a:xfrm>
          <a:custGeom>
            <a:avLst/>
            <a:gdLst/>
            <a:ahLst/>
            <a:cxnLst/>
            <a:rect l="l" t="t" r="r" b="b"/>
            <a:pathLst>
              <a:path w="1541596" h="2175091">
                <a:moveTo>
                  <a:pt x="0" y="0"/>
                </a:moveTo>
                <a:lnTo>
                  <a:pt x="1541595" y="0"/>
                </a:lnTo>
                <a:lnTo>
                  <a:pt x="1541595" y="2175091"/>
                </a:lnTo>
                <a:lnTo>
                  <a:pt x="0" y="21750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xmlns="" id="{9F62C545-3AEA-0998-C5CB-066D717F28CA}"/>
              </a:ext>
            </a:extLst>
          </p:cNvPr>
          <p:cNvSpPr/>
          <p:nvPr/>
        </p:nvSpPr>
        <p:spPr>
          <a:xfrm>
            <a:off x="7946838" y="8965452"/>
            <a:ext cx="1542404" cy="983283"/>
          </a:xfrm>
          <a:custGeom>
            <a:avLst/>
            <a:gdLst/>
            <a:ahLst/>
            <a:cxnLst/>
            <a:rect l="l" t="t" r="r" b="b"/>
            <a:pathLst>
              <a:path w="1542404" h="983283">
                <a:moveTo>
                  <a:pt x="0" y="0"/>
                </a:moveTo>
                <a:lnTo>
                  <a:pt x="1542405" y="0"/>
                </a:lnTo>
                <a:lnTo>
                  <a:pt x="1542405" y="983282"/>
                </a:lnTo>
                <a:lnTo>
                  <a:pt x="0" y="983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xmlns="" id="{0F9F57B5-5117-4D6D-EB87-1C81496F16FF}"/>
              </a:ext>
            </a:extLst>
          </p:cNvPr>
          <p:cNvSpPr/>
          <p:nvPr/>
        </p:nvSpPr>
        <p:spPr>
          <a:xfrm>
            <a:off x="8510855" y="5724141"/>
            <a:ext cx="1458868" cy="1660163"/>
          </a:xfrm>
          <a:custGeom>
            <a:avLst/>
            <a:gdLst/>
            <a:ahLst/>
            <a:cxnLst/>
            <a:rect l="l" t="t" r="r" b="b"/>
            <a:pathLst>
              <a:path w="1458868" h="1660163">
                <a:moveTo>
                  <a:pt x="0" y="0"/>
                </a:moveTo>
                <a:lnTo>
                  <a:pt x="1458868" y="0"/>
                </a:lnTo>
                <a:lnTo>
                  <a:pt x="1458868" y="1660162"/>
                </a:lnTo>
                <a:lnTo>
                  <a:pt x="0" y="1660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xmlns="" id="{A260C9EB-677D-B759-AF57-53AE51E5BA8A}"/>
              </a:ext>
            </a:extLst>
          </p:cNvPr>
          <p:cNvSpPr/>
          <p:nvPr/>
        </p:nvSpPr>
        <p:spPr>
          <a:xfrm>
            <a:off x="7620000" y="5687522"/>
            <a:ext cx="1458868" cy="1660163"/>
          </a:xfrm>
          <a:custGeom>
            <a:avLst/>
            <a:gdLst/>
            <a:ahLst/>
            <a:cxnLst/>
            <a:rect l="l" t="t" r="r" b="b"/>
            <a:pathLst>
              <a:path w="1458868" h="1660163">
                <a:moveTo>
                  <a:pt x="0" y="0"/>
                </a:moveTo>
                <a:lnTo>
                  <a:pt x="1458868" y="0"/>
                </a:lnTo>
                <a:lnTo>
                  <a:pt x="1458868" y="1660162"/>
                </a:lnTo>
                <a:lnTo>
                  <a:pt x="0" y="1660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60759DB-A77F-E603-8891-E497D0332648}"/>
              </a:ext>
            </a:extLst>
          </p:cNvPr>
          <p:cNvGrpSpPr/>
          <p:nvPr/>
        </p:nvGrpSpPr>
        <p:grpSpPr>
          <a:xfrm>
            <a:off x="3510496" y="820381"/>
            <a:ext cx="1355334" cy="1244083"/>
            <a:chOff x="1044481" y="8966991"/>
            <a:chExt cx="1355334" cy="1244083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xmlns="" id="{9BDF956D-DEF1-1161-4FD2-CB272B074B93}"/>
                </a:ext>
              </a:extLst>
            </p:cNvPr>
            <p:cNvSpPr/>
            <p:nvPr/>
          </p:nvSpPr>
          <p:spPr>
            <a:xfrm>
              <a:off x="1044481" y="8966991"/>
              <a:ext cx="1355334" cy="115518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xmlns="" id="{736B82F1-0954-DD9D-8120-C3DB00D4686A}"/>
                </a:ext>
              </a:extLst>
            </p:cNvPr>
            <p:cNvSpPr txBox="1"/>
            <p:nvPr/>
          </p:nvSpPr>
          <p:spPr>
            <a:xfrm>
              <a:off x="1246583" y="9203175"/>
              <a:ext cx="915471" cy="1007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7200" b="1" dirty="0">
                  <a:solidFill>
                    <a:schemeClr val="accent5">
                      <a:lumMod val="50000"/>
                    </a:schemeClr>
                  </a:solidFill>
                  <a:latin typeface="Loubag Semi-Bold"/>
                </a:rPr>
                <a:t>A</a:t>
              </a:r>
            </a:p>
          </p:txBody>
        </p:sp>
      </p:grpSp>
      <p:pic>
        <p:nvPicPr>
          <p:cNvPr id="21" name="Picture 17">
            <a:extLst>
              <a:ext uri="{FF2B5EF4-FFF2-40B4-BE49-F238E27FC236}">
                <a16:creationId xmlns:a16="http://schemas.microsoft.com/office/drawing/2014/main" xmlns="" id="{A38AE8CF-7C56-8C1E-96A6-76279C0B5A2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66882" y="5143500"/>
            <a:ext cx="4244047" cy="2567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ada sound.wav"/>
          </p:stSnd>
        </p:sndAc>
      </p:transition>
    </mc:Choice>
    <mc:Fallback xmlns="">
      <p:transition spd="slow">
        <p:sndAc>
          <p:stSnd>
            <p:snd r:embed="rId13" name="tada sound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43521"/>
            <a:ext cx="18288000" cy="3502868"/>
            <a:chOff x="0" y="-38100"/>
            <a:chExt cx="5275306" cy="922566"/>
          </a:xfrm>
        </p:grpSpPr>
        <p:sp>
          <p:nvSpPr>
            <p:cNvPr id="3" name="Freeform 3"/>
            <p:cNvSpPr/>
            <p:nvPr/>
          </p:nvSpPr>
          <p:spPr>
            <a:xfrm>
              <a:off x="0" y="157724"/>
              <a:ext cx="5275306" cy="531833"/>
            </a:xfrm>
            <a:custGeom>
              <a:avLst/>
              <a:gdLst/>
              <a:ahLst/>
              <a:cxnLst/>
              <a:rect l="l" t="t" r="r" b="b"/>
              <a:pathLst>
                <a:path w="5275306" h="884466">
                  <a:moveTo>
                    <a:pt x="19713" y="0"/>
                  </a:moveTo>
                  <a:lnTo>
                    <a:pt x="5255594" y="0"/>
                  </a:lnTo>
                  <a:cubicBezTo>
                    <a:pt x="5266480" y="0"/>
                    <a:pt x="5275306" y="8826"/>
                    <a:pt x="5275306" y="19713"/>
                  </a:cubicBezTo>
                  <a:lnTo>
                    <a:pt x="5275306" y="864753"/>
                  </a:lnTo>
                  <a:cubicBezTo>
                    <a:pt x="5275306" y="875640"/>
                    <a:pt x="5266480" y="884466"/>
                    <a:pt x="5255594" y="884466"/>
                  </a:cubicBezTo>
                  <a:lnTo>
                    <a:pt x="19713" y="884466"/>
                  </a:lnTo>
                  <a:cubicBezTo>
                    <a:pt x="8826" y="884466"/>
                    <a:pt x="0" y="875640"/>
                    <a:pt x="0" y="864753"/>
                  </a:cubicBezTo>
                  <a:lnTo>
                    <a:pt x="0" y="19713"/>
                  </a:lnTo>
                  <a:cubicBezTo>
                    <a:pt x="0" y="8826"/>
                    <a:pt x="8826" y="0"/>
                    <a:pt x="19713" y="0"/>
                  </a:cubicBezTo>
                  <a:close/>
                </a:path>
              </a:pathLst>
            </a:custGeom>
            <a:solidFill>
              <a:srgbClr val="376D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5306" cy="92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57268" y="3908988"/>
            <a:ext cx="1126734" cy="1126734"/>
            <a:chOff x="0" y="0"/>
            <a:chExt cx="812800" cy="812800"/>
          </a:xfrm>
          <a:solidFill>
            <a:srgbClr val="00B0F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A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61173" y="87103"/>
            <a:ext cx="16117831" cy="175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20"/>
              </a:lnSpc>
            </a:pPr>
            <a:r>
              <a:rPr lang="en-US" sz="8000" dirty="0">
                <a:solidFill>
                  <a:srgbClr val="FFFFFF"/>
                </a:solidFill>
                <a:latin typeface="Loubag Semi-Bold"/>
              </a:rPr>
              <a:t>Where are the boats?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31508" y="3706265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behind the sofa.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457268" y="5719107"/>
            <a:ext cx="1126734" cy="1126734"/>
            <a:chOff x="0" y="0"/>
            <a:chExt cx="812800" cy="812800"/>
          </a:xfrm>
          <a:solidFill>
            <a:schemeClr val="accent6">
              <a:lumMod val="75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B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131508" y="5516384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in front of the sofa.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457268" y="7529226"/>
            <a:ext cx="1126734" cy="1126734"/>
            <a:chOff x="0" y="0"/>
            <a:chExt cx="812800" cy="812800"/>
          </a:xfrm>
          <a:solidFill>
            <a:srgbClr val="92D050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C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131508" y="7326503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on the sofa.</a:t>
            </a: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xmlns="" id="{E21DB777-FA66-8C96-AC6C-FF946F39AAC8}"/>
              </a:ext>
            </a:extLst>
          </p:cNvPr>
          <p:cNvSpPr/>
          <p:nvPr/>
        </p:nvSpPr>
        <p:spPr>
          <a:xfrm>
            <a:off x="1261173" y="5267761"/>
            <a:ext cx="2174270" cy="1589458"/>
          </a:xfrm>
          <a:custGeom>
            <a:avLst/>
            <a:gdLst/>
            <a:ahLst/>
            <a:cxnLst/>
            <a:rect l="l" t="t" r="r" b="b"/>
            <a:pathLst>
              <a:path w="1542404" h="983283">
                <a:moveTo>
                  <a:pt x="0" y="0"/>
                </a:moveTo>
                <a:lnTo>
                  <a:pt x="1542405" y="0"/>
                </a:lnTo>
                <a:lnTo>
                  <a:pt x="1542405" y="983282"/>
                </a:lnTo>
                <a:lnTo>
                  <a:pt x="0" y="983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xmlns="" id="{980235F3-078F-B5C8-4C7D-7439E85867BA}"/>
              </a:ext>
            </a:extLst>
          </p:cNvPr>
          <p:cNvSpPr/>
          <p:nvPr/>
        </p:nvSpPr>
        <p:spPr>
          <a:xfrm>
            <a:off x="1261173" y="3298480"/>
            <a:ext cx="2309562" cy="1737242"/>
          </a:xfrm>
          <a:custGeom>
            <a:avLst/>
            <a:gdLst/>
            <a:ahLst/>
            <a:cxnLst/>
            <a:rect l="l" t="t" r="r" b="b"/>
            <a:pathLst>
              <a:path w="1542404" h="983283">
                <a:moveTo>
                  <a:pt x="0" y="0"/>
                </a:moveTo>
                <a:lnTo>
                  <a:pt x="1542405" y="0"/>
                </a:lnTo>
                <a:lnTo>
                  <a:pt x="1542405" y="983282"/>
                </a:lnTo>
                <a:lnTo>
                  <a:pt x="0" y="983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xmlns="" id="{E663D5F2-5161-20C9-2CCD-29052D47F590}"/>
              </a:ext>
            </a:extLst>
          </p:cNvPr>
          <p:cNvSpPr/>
          <p:nvPr/>
        </p:nvSpPr>
        <p:spPr>
          <a:xfrm>
            <a:off x="1248679" y="7113189"/>
            <a:ext cx="2174270" cy="1542771"/>
          </a:xfrm>
          <a:custGeom>
            <a:avLst/>
            <a:gdLst/>
            <a:ahLst/>
            <a:cxnLst/>
            <a:rect l="l" t="t" r="r" b="b"/>
            <a:pathLst>
              <a:path w="1542404" h="983283">
                <a:moveTo>
                  <a:pt x="0" y="0"/>
                </a:moveTo>
                <a:lnTo>
                  <a:pt x="1542405" y="0"/>
                </a:lnTo>
                <a:lnTo>
                  <a:pt x="1542405" y="983282"/>
                </a:lnTo>
                <a:lnTo>
                  <a:pt x="0" y="983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5" name="drumroll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777" b="-137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803762" y="8965452"/>
            <a:ext cx="1542404" cy="983283"/>
          </a:xfrm>
          <a:custGeom>
            <a:avLst/>
            <a:gdLst/>
            <a:ahLst/>
            <a:cxnLst/>
            <a:rect l="l" t="t" r="r" b="b"/>
            <a:pathLst>
              <a:path w="1542404" h="983283">
                <a:moveTo>
                  <a:pt x="0" y="0"/>
                </a:moveTo>
                <a:lnTo>
                  <a:pt x="1542405" y="0"/>
                </a:lnTo>
                <a:lnTo>
                  <a:pt x="1542405" y="983282"/>
                </a:lnTo>
                <a:lnTo>
                  <a:pt x="0" y="983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30393" y="3010761"/>
            <a:ext cx="4111682" cy="6301428"/>
          </a:xfrm>
          <a:custGeom>
            <a:avLst/>
            <a:gdLst/>
            <a:ahLst/>
            <a:cxnLst/>
            <a:rect l="l" t="t" r="r" b="b"/>
            <a:pathLst>
              <a:path w="4111682" h="6301428">
                <a:moveTo>
                  <a:pt x="0" y="0"/>
                </a:moveTo>
                <a:lnTo>
                  <a:pt x="4111682" y="0"/>
                </a:lnTo>
                <a:lnTo>
                  <a:pt x="4111682" y="6301429"/>
                </a:lnTo>
                <a:lnTo>
                  <a:pt x="0" y="6301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817187" y="7391167"/>
            <a:ext cx="900480" cy="1921023"/>
          </a:xfrm>
          <a:custGeom>
            <a:avLst/>
            <a:gdLst/>
            <a:ahLst/>
            <a:cxnLst/>
            <a:rect l="l" t="t" r="r" b="b"/>
            <a:pathLst>
              <a:path w="900480" h="1921023">
                <a:moveTo>
                  <a:pt x="0" y="0"/>
                </a:moveTo>
                <a:lnTo>
                  <a:pt x="900479" y="0"/>
                </a:lnTo>
                <a:lnTo>
                  <a:pt x="900479" y="1921023"/>
                </a:lnTo>
                <a:lnTo>
                  <a:pt x="0" y="19210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-1" y="0"/>
            <a:ext cx="18288001" cy="1641417"/>
            <a:chOff x="0" y="0"/>
            <a:chExt cx="5275306" cy="8844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75306" cy="884466"/>
            </a:xfrm>
            <a:custGeom>
              <a:avLst/>
              <a:gdLst/>
              <a:ahLst/>
              <a:cxnLst/>
              <a:rect l="l" t="t" r="r" b="b"/>
              <a:pathLst>
                <a:path w="5275306" h="884466">
                  <a:moveTo>
                    <a:pt x="19713" y="0"/>
                  </a:moveTo>
                  <a:lnTo>
                    <a:pt x="5255594" y="0"/>
                  </a:lnTo>
                  <a:cubicBezTo>
                    <a:pt x="5266480" y="0"/>
                    <a:pt x="5275306" y="8826"/>
                    <a:pt x="5275306" y="19713"/>
                  </a:cubicBezTo>
                  <a:lnTo>
                    <a:pt x="5275306" y="864753"/>
                  </a:lnTo>
                  <a:cubicBezTo>
                    <a:pt x="5275306" y="875640"/>
                    <a:pt x="5266480" y="884466"/>
                    <a:pt x="5255594" y="884466"/>
                  </a:cubicBezTo>
                  <a:lnTo>
                    <a:pt x="19713" y="884466"/>
                  </a:lnTo>
                  <a:cubicBezTo>
                    <a:pt x="8826" y="884466"/>
                    <a:pt x="0" y="875640"/>
                    <a:pt x="0" y="864753"/>
                  </a:cubicBezTo>
                  <a:lnTo>
                    <a:pt x="0" y="19713"/>
                  </a:lnTo>
                  <a:cubicBezTo>
                    <a:pt x="0" y="8826"/>
                    <a:pt x="8826" y="0"/>
                    <a:pt x="19713" y="0"/>
                  </a:cubicBezTo>
                  <a:close/>
                </a:path>
              </a:pathLst>
            </a:custGeom>
            <a:solidFill>
              <a:srgbClr val="376D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275306" cy="92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507608" y="403852"/>
            <a:ext cx="16117831" cy="108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7200" dirty="0">
                <a:solidFill>
                  <a:srgbClr val="FFFFFF"/>
                </a:solidFill>
                <a:latin typeface="Loubag Semi-Bold"/>
              </a:rPr>
              <a:t>The boats are in front of the sofa.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xmlns="" id="{C997EA52-EE08-2383-3874-F22282A2F445}"/>
              </a:ext>
            </a:extLst>
          </p:cNvPr>
          <p:cNvSpPr/>
          <p:nvPr/>
        </p:nvSpPr>
        <p:spPr>
          <a:xfrm>
            <a:off x="6375300" y="8705970"/>
            <a:ext cx="1542404" cy="983283"/>
          </a:xfrm>
          <a:custGeom>
            <a:avLst/>
            <a:gdLst/>
            <a:ahLst/>
            <a:cxnLst/>
            <a:rect l="l" t="t" r="r" b="b"/>
            <a:pathLst>
              <a:path w="1542404" h="983283">
                <a:moveTo>
                  <a:pt x="0" y="0"/>
                </a:moveTo>
                <a:lnTo>
                  <a:pt x="1542405" y="0"/>
                </a:lnTo>
                <a:lnTo>
                  <a:pt x="1542405" y="983282"/>
                </a:lnTo>
                <a:lnTo>
                  <a:pt x="0" y="983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B3639077-F7B4-E5DD-F813-A5C603252F8F}"/>
              </a:ext>
            </a:extLst>
          </p:cNvPr>
          <p:cNvSpPr/>
          <p:nvPr/>
        </p:nvSpPr>
        <p:spPr>
          <a:xfrm rot="2102405">
            <a:off x="16176442" y="8170753"/>
            <a:ext cx="1541596" cy="2175091"/>
          </a:xfrm>
          <a:custGeom>
            <a:avLst/>
            <a:gdLst/>
            <a:ahLst/>
            <a:cxnLst/>
            <a:rect l="l" t="t" r="r" b="b"/>
            <a:pathLst>
              <a:path w="1541596" h="2175091">
                <a:moveTo>
                  <a:pt x="0" y="0"/>
                </a:moveTo>
                <a:lnTo>
                  <a:pt x="1541595" y="0"/>
                </a:lnTo>
                <a:lnTo>
                  <a:pt x="1541595" y="2175091"/>
                </a:lnTo>
                <a:lnTo>
                  <a:pt x="0" y="21750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xmlns="" id="{9F62C545-3AEA-0998-C5CB-066D717F28CA}"/>
              </a:ext>
            </a:extLst>
          </p:cNvPr>
          <p:cNvSpPr/>
          <p:nvPr/>
        </p:nvSpPr>
        <p:spPr>
          <a:xfrm>
            <a:off x="7946838" y="8965452"/>
            <a:ext cx="1542404" cy="983283"/>
          </a:xfrm>
          <a:custGeom>
            <a:avLst/>
            <a:gdLst/>
            <a:ahLst/>
            <a:cxnLst/>
            <a:rect l="l" t="t" r="r" b="b"/>
            <a:pathLst>
              <a:path w="1542404" h="983283">
                <a:moveTo>
                  <a:pt x="0" y="0"/>
                </a:moveTo>
                <a:lnTo>
                  <a:pt x="1542405" y="0"/>
                </a:lnTo>
                <a:lnTo>
                  <a:pt x="1542405" y="983282"/>
                </a:lnTo>
                <a:lnTo>
                  <a:pt x="0" y="983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xmlns="" id="{0F9F57B5-5117-4D6D-EB87-1C81496F16FF}"/>
              </a:ext>
            </a:extLst>
          </p:cNvPr>
          <p:cNvSpPr/>
          <p:nvPr/>
        </p:nvSpPr>
        <p:spPr>
          <a:xfrm>
            <a:off x="8510855" y="5724141"/>
            <a:ext cx="1458868" cy="1660163"/>
          </a:xfrm>
          <a:custGeom>
            <a:avLst/>
            <a:gdLst/>
            <a:ahLst/>
            <a:cxnLst/>
            <a:rect l="l" t="t" r="r" b="b"/>
            <a:pathLst>
              <a:path w="1458868" h="1660163">
                <a:moveTo>
                  <a:pt x="0" y="0"/>
                </a:moveTo>
                <a:lnTo>
                  <a:pt x="1458868" y="0"/>
                </a:lnTo>
                <a:lnTo>
                  <a:pt x="1458868" y="1660162"/>
                </a:lnTo>
                <a:lnTo>
                  <a:pt x="0" y="1660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xmlns="" id="{A260C9EB-677D-B759-AF57-53AE51E5BA8A}"/>
              </a:ext>
            </a:extLst>
          </p:cNvPr>
          <p:cNvSpPr/>
          <p:nvPr/>
        </p:nvSpPr>
        <p:spPr>
          <a:xfrm>
            <a:off x="7620000" y="5687522"/>
            <a:ext cx="1458868" cy="1660163"/>
          </a:xfrm>
          <a:custGeom>
            <a:avLst/>
            <a:gdLst/>
            <a:ahLst/>
            <a:cxnLst/>
            <a:rect l="l" t="t" r="r" b="b"/>
            <a:pathLst>
              <a:path w="1458868" h="1660163">
                <a:moveTo>
                  <a:pt x="0" y="0"/>
                </a:moveTo>
                <a:lnTo>
                  <a:pt x="1458868" y="0"/>
                </a:lnTo>
                <a:lnTo>
                  <a:pt x="1458868" y="1660162"/>
                </a:lnTo>
                <a:lnTo>
                  <a:pt x="0" y="1660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60759DB-A77F-E603-8891-E497D0332648}"/>
              </a:ext>
            </a:extLst>
          </p:cNvPr>
          <p:cNvGrpSpPr/>
          <p:nvPr/>
        </p:nvGrpSpPr>
        <p:grpSpPr>
          <a:xfrm>
            <a:off x="2139520" y="397334"/>
            <a:ext cx="1355334" cy="1244083"/>
            <a:chOff x="1044481" y="8966991"/>
            <a:chExt cx="1355334" cy="1244083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xmlns="" id="{9BDF956D-DEF1-1161-4FD2-CB272B074B93}"/>
                </a:ext>
              </a:extLst>
            </p:cNvPr>
            <p:cNvSpPr/>
            <p:nvPr/>
          </p:nvSpPr>
          <p:spPr>
            <a:xfrm>
              <a:off x="1044481" y="8966991"/>
              <a:ext cx="1355334" cy="115518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xmlns="" id="{736B82F1-0954-DD9D-8120-C3DB00D4686A}"/>
                </a:ext>
              </a:extLst>
            </p:cNvPr>
            <p:cNvSpPr txBox="1"/>
            <p:nvPr/>
          </p:nvSpPr>
          <p:spPr>
            <a:xfrm>
              <a:off x="1246583" y="9203175"/>
              <a:ext cx="915471" cy="1007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7200" b="1" dirty="0">
                  <a:solidFill>
                    <a:schemeClr val="accent5">
                      <a:lumMod val="50000"/>
                    </a:schemeClr>
                  </a:solidFill>
                  <a:latin typeface="Loubag Semi-Bold"/>
                </a:rPr>
                <a:t>B</a:t>
              </a:r>
            </a:p>
          </p:txBody>
        </p:sp>
      </p:grpSp>
      <p:pic>
        <p:nvPicPr>
          <p:cNvPr id="21" name="Picture 17">
            <a:extLst>
              <a:ext uri="{FF2B5EF4-FFF2-40B4-BE49-F238E27FC236}">
                <a16:creationId xmlns:a16="http://schemas.microsoft.com/office/drawing/2014/main" xmlns="" id="{A38AE8CF-7C56-8C1E-96A6-76279C0B5A2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154235" y="8028364"/>
            <a:ext cx="5984534" cy="256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4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ada sound.wav"/>
          </p:stSnd>
        </p:sndAc>
      </p:transition>
    </mc:Choice>
    <mc:Fallback xmlns="">
      <p:transition spd="slow">
        <p:sndAc>
          <p:stSnd>
            <p:snd r:embed="rId13" name="tada sound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39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576" b="-26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086670" y="6148421"/>
            <a:ext cx="5893483" cy="5156798"/>
          </a:xfrm>
          <a:custGeom>
            <a:avLst/>
            <a:gdLst/>
            <a:ahLst/>
            <a:cxnLst/>
            <a:rect l="l" t="t" r="r" b="b"/>
            <a:pathLst>
              <a:path w="5893483" h="5156798">
                <a:moveTo>
                  <a:pt x="0" y="0"/>
                </a:moveTo>
                <a:lnTo>
                  <a:pt x="5893483" y="0"/>
                </a:lnTo>
                <a:lnTo>
                  <a:pt x="5893483" y="5156798"/>
                </a:lnTo>
                <a:lnTo>
                  <a:pt x="0" y="5156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858000" y="1946020"/>
            <a:ext cx="5029200" cy="2982927"/>
          </a:xfrm>
          <a:custGeom>
            <a:avLst/>
            <a:gdLst/>
            <a:ahLst/>
            <a:cxnLst/>
            <a:rect l="l" t="t" r="r" b="b"/>
            <a:pathLst>
              <a:path w="1267153" h="869584">
                <a:moveTo>
                  <a:pt x="0" y="0"/>
                </a:moveTo>
                <a:lnTo>
                  <a:pt x="1267153" y="0"/>
                </a:lnTo>
                <a:lnTo>
                  <a:pt x="1267153" y="869584"/>
                </a:lnTo>
                <a:lnTo>
                  <a:pt x="0" y="869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83270" y="5716385"/>
            <a:ext cx="1573494" cy="2982927"/>
          </a:xfrm>
          <a:custGeom>
            <a:avLst/>
            <a:gdLst/>
            <a:ahLst/>
            <a:cxnLst/>
            <a:rect l="l" t="t" r="r" b="b"/>
            <a:pathLst>
              <a:path w="1573494" h="2982927">
                <a:moveTo>
                  <a:pt x="0" y="0"/>
                </a:moveTo>
                <a:lnTo>
                  <a:pt x="1573495" y="0"/>
                </a:lnTo>
                <a:lnTo>
                  <a:pt x="1573495" y="2982927"/>
                </a:lnTo>
                <a:lnTo>
                  <a:pt x="0" y="29829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265713" y="5716385"/>
            <a:ext cx="2152783" cy="2608116"/>
          </a:xfrm>
          <a:custGeom>
            <a:avLst/>
            <a:gdLst/>
            <a:ahLst/>
            <a:cxnLst/>
            <a:rect l="l" t="t" r="r" b="b"/>
            <a:pathLst>
              <a:path w="2152783" h="2608116">
                <a:moveTo>
                  <a:pt x="0" y="0"/>
                </a:moveTo>
                <a:lnTo>
                  <a:pt x="2152783" y="0"/>
                </a:lnTo>
                <a:lnTo>
                  <a:pt x="2152783" y="2608116"/>
                </a:lnTo>
                <a:lnTo>
                  <a:pt x="0" y="26081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447265" y="7207848"/>
            <a:ext cx="1113518" cy="3534977"/>
          </a:xfrm>
          <a:custGeom>
            <a:avLst/>
            <a:gdLst/>
            <a:ahLst/>
            <a:cxnLst/>
            <a:rect l="l" t="t" r="r" b="b"/>
            <a:pathLst>
              <a:path w="1113518" h="3534977">
                <a:moveTo>
                  <a:pt x="0" y="0"/>
                </a:moveTo>
                <a:lnTo>
                  <a:pt x="1113517" y="0"/>
                </a:lnTo>
                <a:lnTo>
                  <a:pt x="1113517" y="3534977"/>
                </a:lnTo>
                <a:lnTo>
                  <a:pt x="0" y="35349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xmlns="" id="{C70C6933-E5AC-FB69-777D-19504E28F8F0}"/>
              </a:ext>
            </a:extLst>
          </p:cNvPr>
          <p:cNvSpPr/>
          <p:nvPr/>
        </p:nvSpPr>
        <p:spPr>
          <a:xfrm>
            <a:off x="16459201" y="8829166"/>
            <a:ext cx="800100" cy="520939"/>
          </a:xfrm>
          <a:custGeom>
            <a:avLst/>
            <a:gdLst/>
            <a:ahLst/>
            <a:cxnLst/>
            <a:rect l="l" t="t" r="r" b="b"/>
            <a:pathLst>
              <a:path w="3222048" h="2714575">
                <a:moveTo>
                  <a:pt x="0" y="0"/>
                </a:moveTo>
                <a:lnTo>
                  <a:pt x="3222048" y="0"/>
                </a:lnTo>
                <a:lnTo>
                  <a:pt x="3222048" y="2714575"/>
                </a:lnTo>
                <a:lnTo>
                  <a:pt x="0" y="27145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xmlns="" id="{D1205ABF-E96C-932A-1843-5B28F306F456}"/>
              </a:ext>
            </a:extLst>
          </p:cNvPr>
          <p:cNvSpPr/>
          <p:nvPr/>
        </p:nvSpPr>
        <p:spPr>
          <a:xfrm>
            <a:off x="16431243" y="9449651"/>
            <a:ext cx="1180628" cy="673339"/>
          </a:xfrm>
          <a:custGeom>
            <a:avLst/>
            <a:gdLst/>
            <a:ahLst/>
            <a:cxnLst/>
            <a:rect l="l" t="t" r="r" b="b"/>
            <a:pathLst>
              <a:path w="3222048" h="2714575">
                <a:moveTo>
                  <a:pt x="0" y="0"/>
                </a:moveTo>
                <a:lnTo>
                  <a:pt x="3222048" y="0"/>
                </a:lnTo>
                <a:lnTo>
                  <a:pt x="3222048" y="2714575"/>
                </a:lnTo>
                <a:lnTo>
                  <a:pt x="0" y="27145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xmlns="" id="{FCF3B30A-27F4-7C22-796E-8A1CE7C80BD3}"/>
              </a:ext>
            </a:extLst>
          </p:cNvPr>
          <p:cNvSpPr/>
          <p:nvPr/>
        </p:nvSpPr>
        <p:spPr>
          <a:xfrm>
            <a:off x="17393358" y="9139409"/>
            <a:ext cx="742478" cy="520939"/>
          </a:xfrm>
          <a:custGeom>
            <a:avLst/>
            <a:gdLst/>
            <a:ahLst/>
            <a:cxnLst/>
            <a:rect l="l" t="t" r="r" b="b"/>
            <a:pathLst>
              <a:path w="3222048" h="2714575">
                <a:moveTo>
                  <a:pt x="0" y="0"/>
                </a:moveTo>
                <a:lnTo>
                  <a:pt x="3222048" y="0"/>
                </a:lnTo>
                <a:lnTo>
                  <a:pt x="3222048" y="2714575"/>
                </a:lnTo>
                <a:lnTo>
                  <a:pt x="0" y="27145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6E08C229-03D5-8865-15FB-5A5C3E2C6447}"/>
              </a:ext>
            </a:extLst>
          </p:cNvPr>
          <p:cNvSpPr/>
          <p:nvPr/>
        </p:nvSpPr>
        <p:spPr>
          <a:xfrm>
            <a:off x="17183101" y="8650702"/>
            <a:ext cx="800100" cy="520939"/>
          </a:xfrm>
          <a:custGeom>
            <a:avLst/>
            <a:gdLst/>
            <a:ahLst/>
            <a:cxnLst/>
            <a:rect l="l" t="t" r="r" b="b"/>
            <a:pathLst>
              <a:path w="3222048" h="2714575">
                <a:moveTo>
                  <a:pt x="0" y="0"/>
                </a:moveTo>
                <a:lnTo>
                  <a:pt x="3222048" y="0"/>
                </a:lnTo>
                <a:lnTo>
                  <a:pt x="3222048" y="2714575"/>
                </a:lnTo>
                <a:lnTo>
                  <a:pt x="0" y="27145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xmlns="" id="{FA3D17F7-0F80-B5B2-76B9-CC17C74CCF0B}"/>
              </a:ext>
            </a:extLst>
          </p:cNvPr>
          <p:cNvSpPr/>
          <p:nvPr/>
        </p:nvSpPr>
        <p:spPr>
          <a:xfrm>
            <a:off x="14639077" y="4430112"/>
            <a:ext cx="2620223" cy="1634364"/>
          </a:xfrm>
          <a:custGeom>
            <a:avLst/>
            <a:gdLst/>
            <a:ahLst/>
            <a:cxnLst/>
            <a:rect l="l" t="t" r="r" b="b"/>
            <a:pathLst>
              <a:path w="2620223" h="1634364">
                <a:moveTo>
                  <a:pt x="0" y="0"/>
                </a:moveTo>
                <a:lnTo>
                  <a:pt x="2620223" y="0"/>
                </a:lnTo>
                <a:lnTo>
                  <a:pt x="2620223" y="1634365"/>
                </a:lnTo>
                <a:lnTo>
                  <a:pt x="0" y="16343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xmlns="" id="{DAFEB950-9DAC-802E-EC86-D63354283E78}"/>
              </a:ext>
            </a:extLst>
          </p:cNvPr>
          <p:cNvSpPr/>
          <p:nvPr/>
        </p:nvSpPr>
        <p:spPr>
          <a:xfrm>
            <a:off x="14610502" y="3337685"/>
            <a:ext cx="2134308" cy="1066728"/>
          </a:xfrm>
          <a:custGeom>
            <a:avLst/>
            <a:gdLst/>
            <a:ahLst/>
            <a:cxnLst/>
            <a:rect l="l" t="t" r="r" b="b"/>
            <a:pathLst>
              <a:path w="3257642" h="1103526">
                <a:moveTo>
                  <a:pt x="0" y="0"/>
                </a:moveTo>
                <a:lnTo>
                  <a:pt x="3257642" y="0"/>
                </a:lnTo>
                <a:lnTo>
                  <a:pt x="3257642" y="1103527"/>
                </a:lnTo>
                <a:lnTo>
                  <a:pt x="0" y="11035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15s">
            <a:hlinkClick r:id="" action="ppaction://media"/>
            <a:extLst>
              <a:ext uri="{FF2B5EF4-FFF2-40B4-BE49-F238E27FC236}">
                <a16:creationId xmlns:a16="http://schemas.microsoft.com/office/drawing/2014/main" xmlns="" id="{65B54836-F40F-E847-7EDD-6C38334172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7165" t="-1342" r="16402" b="1342"/>
          <a:stretch/>
        </p:blipFill>
        <p:spPr>
          <a:xfrm>
            <a:off x="2823313" y="196671"/>
            <a:ext cx="3190366" cy="2870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759347"/>
            <a:chOff x="0" y="0"/>
            <a:chExt cx="5275306" cy="8844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5306" cy="884466"/>
            </a:xfrm>
            <a:custGeom>
              <a:avLst/>
              <a:gdLst/>
              <a:ahLst/>
              <a:cxnLst/>
              <a:rect l="l" t="t" r="r" b="b"/>
              <a:pathLst>
                <a:path w="5275306" h="884466">
                  <a:moveTo>
                    <a:pt x="19713" y="0"/>
                  </a:moveTo>
                  <a:lnTo>
                    <a:pt x="5255594" y="0"/>
                  </a:lnTo>
                  <a:cubicBezTo>
                    <a:pt x="5266480" y="0"/>
                    <a:pt x="5275306" y="8826"/>
                    <a:pt x="5275306" y="19713"/>
                  </a:cubicBezTo>
                  <a:lnTo>
                    <a:pt x="5275306" y="864753"/>
                  </a:lnTo>
                  <a:cubicBezTo>
                    <a:pt x="5275306" y="875640"/>
                    <a:pt x="5266480" y="884466"/>
                    <a:pt x="5255594" y="884466"/>
                  </a:cubicBezTo>
                  <a:lnTo>
                    <a:pt x="19713" y="884466"/>
                  </a:lnTo>
                  <a:cubicBezTo>
                    <a:pt x="8826" y="884466"/>
                    <a:pt x="0" y="875640"/>
                    <a:pt x="0" y="864753"/>
                  </a:cubicBezTo>
                  <a:lnTo>
                    <a:pt x="0" y="19713"/>
                  </a:lnTo>
                  <a:cubicBezTo>
                    <a:pt x="0" y="8826"/>
                    <a:pt x="8826" y="0"/>
                    <a:pt x="19713" y="0"/>
                  </a:cubicBezTo>
                  <a:close/>
                </a:path>
              </a:pathLst>
            </a:custGeom>
            <a:solidFill>
              <a:srgbClr val="376D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5306" cy="92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69885" y="3845041"/>
            <a:ext cx="1126734" cy="1126734"/>
            <a:chOff x="0" y="0"/>
            <a:chExt cx="812800" cy="812800"/>
          </a:xfrm>
          <a:solidFill>
            <a:srgbClr val="00B0F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969885" y="5408268"/>
            <a:ext cx="1126734" cy="1126734"/>
            <a:chOff x="0" y="0"/>
            <a:chExt cx="812800" cy="812800"/>
          </a:xfrm>
          <a:solidFill>
            <a:schemeClr val="accent6">
              <a:lumMod val="75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B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75516" y="7157994"/>
            <a:ext cx="1126734" cy="1126734"/>
            <a:chOff x="0" y="0"/>
            <a:chExt cx="812800" cy="812800"/>
          </a:xfrm>
          <a:solidFill>
            <a:srgbClr val="92D050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C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968665" y="3880636"/>
            <a:ext cx="2819400" cy="2585949"/>
          </a:xfrm>
          <a:custGeom>
            <a:avLst/>
            <a:gdLst/>
            <a:ahLst/>
            <a:cxnLst/>
            <a:rect l="l" t="t" r="r" b="b"/>
            <a:pathLst>
              <a:path w="3222048" h="2714575">
                <a:moveTo>
                  <a:pt x="0" y="0"/>
                </a:moveTo>
                <a:lnTo>
                  <a:pt x="3222048" y="0"/>
                </a:lnTo>
                <a:lnTo>
                  <a:pt x="3222048" y="2714575"/>
                </a:lnTo>
                <a:lnTo>
                  <a:pt x="0" y="2714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85085" y="770263"/>
            <a:ext cx="16117831" cy="1603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20"/>
              </a:lnSpc>
            </a:pPr>
            <a:r>
              <a:rPr lang="en-US" sz="9800" dirty="0">
                <a:solidFill>
                  <a:srgbClr val="FFFFFF"/>
                </a:solidFill>
                <a:latin typeface="Loubag Semi-Bold"/>
              </a:rPr>
              <a:t>Where are the crabs?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51545" y="3703361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on the umbrella.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91055" y="5261778"/>
            <a:ext cx="12532817" cy="1327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40"/>
              </a:lnSpc>
            </a:pPr>
            <a:r>
              <a:rPr lang="en-US" sz="7000" dirty="0">
                <a:solidFill>
                  <a:srgbClr val="376D78"/>
                </a:solidFill>
                <a:latin typeface="Josefin Sans"/>
              </a:rPr>
              <a:t>They’re beside the sandcastle.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291055" y="7346295"/>
            <a:ext cx="11719830" cy="107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in the water.</a:t>
            </a: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xmlns="" id="{E4E89B57-8871-855A-D662-1F6735DB0518}"/>
              </a:ext>
            </a:extLst>
          </p:cNvPr>
          <p:cNvSpPr/>
          <p:nvPr/>
        </p:nvSpPr>
        <p:spPr>
          <a:xfrm>
            <a:off x="762000" y="6676957"/>
            <a:ext cx="1396813" cy="950722"/>
          </a:xfrm>
          <a:custGeom>
            <a:avLst/>
            <a:gdLst/>
            <a:ahLst/>
            <a:cxnLst/>
            <a:rect l="l" t="t" r="r" b="b"/>
            <a:pathLst>
              <a:path w="3222048" h="2714575">
                <a:moveTo>
                  <a:pt x="0" y="0"/>
                </a:moveTo>
                <a:lnTo>
                  <a:pt x="3222048" y="0"/>
                </a:lnTo>
                <a:lnTo>
                  <a:pt x="3222048" y="2714575"/>
                </a:lnTo>
                <a:lnTo>
                  <a:pt x="0" y="2714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xmlns="" id="{4CF5FF50-D6BB-715C-8CC3-6FFA95E79B1C}"/>
              </a:ext>
            </a:extLst>
          </p:cNvPr>
          <p:cNvSpPr/>
          <p:nvPr/>
        </p:nvSpPr>
        <p:spPr>
          <a:xfrm>
            <a:off x="2571237" y="6676957"/>
            <a:ext cx="1396813" cy="950722"/>
          </a:xfrm>
          <a:custGeom>
            <a:avLst/>
            <a:gdLst/>
            <a:ahLst/>
            <a:cxnLst/>
            <a:rect l="l" t="t" r="r" b="b"/>
            <a:pathLst>
              <a:path w="3222048" h="2714575">
                <a:moveTo>
                  <a:pt x="0" y="0"/>
                </a:moveTo>
                <a:lnTo>
                  <a:pt x="3222048" y="0"/>
                </a:lnTo>
                <a:lnTo>
                  <a:pt x="3222048" y="2714575"/>
                </a:lnTo>
                <a:lnTo>
                  <a:pt x="0" y="2714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xmlns="" id="{80DFD162-6DAD-8341-3C5E-BF3AEA6FCD49}"/>
              </a:ext>
            </a:extLst>
          </p:cNvPr>
          <p:cNvSpPr/>
          <p:nvPr/>
        </p:nvSpPr>
        <p:spPr>
          <a:xfrm>
            <a:off x="1676400" y="7858222"/>
            <a:ext cx="1396813" cy="950722"/>
          </a:xfrm>
          <a:custGeom>
            <a:avLst/>
            <a:gdLst/>
            <a:ahLst/>
            <a:cxnLst/>
            <a:rect l="l" t="t" r="r" b="b"/>
            <a:pathLst>
              <a:path w="3222048" h="2714575">
                <a:moveTo>
                  <a:pt x="0" y="0"/>
                </a:moveTo>
                <a:lnTo>
                  <a:pt x="3222048" y="0"/>
                </a:lnTo>
                <a:lnTo>
                  <a:pt x="3222048" y="2714575"/>
                </a:lnTo>
                <a:lnTo>
                  <a:pt x="0" y="2714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576" b="-26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086670" y="6148421"/>
            <a:ext cx="5893483" cy="5156798"/>
          </a:xfrm>
          <a:custGeom>
            <a:avLst/>
            <a:gdLst/>
            <a:ahLst/>
            <a:cxnLst/>
            <a:rect l="l" t="t" r="r" b="b"/>
            <a:pathLst>
              <a:path w="5893483" h="5156798">
                <a:moveTo>
                  <a:pt x="0" y="0"/>
                </a:moveTo>
                <a:lnTo>
                  <a:pt x="5893483" y="0"/>
                </a:lnTo>
                <a:lnTo>
                  <a:pt x="5893483" y="5156798"/>
                </a:lnTo>
                <a:lnTo>
                  <a:pt x="0" y="5156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45817" y="2933700"/>
            <a:ext cx="3124200" cy="2326860"/>
          </a:xfrm>
          <a:custGeom>
            <a:avLst/>
            <a:gdLst/>
            <a:ahLst/>
            <a:cxnLst/>
            <a:rect l="l" t="t" r="r" b="b"/>
            <a:pathLst>
              <a:path w="1267153" h="869584">
                <a:moveTo>
                  <a:pt x="0" y="0"/>
                </a:moveTo>
                <a:lnTo>
                  <a:pt x="1267153" y="0"/>
                </a:lnTo>
                <a:lnTo>
                  <a:pt x="1267153" y="869584"/>
                </a:lnTo>
                <a:lnTo>
                  <a:pt x="0" y="869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83270" y="5716385"/>
            <a:ext cx="1573494" cy="2982927"/>
          </a:xfrm>
          <a:custGeom>
            <a:avLst/>
            <a:gdLst/>
            <a:ahLst/>
            <a:cxnLst/>
            <a:rect l="l" t="t" r="r" b="b"/>
            <a:pathLst>
              <a:path w="1573494" h="2982927">
                <a:moveTo>
                  <a:pt x="0" y="0"/>
                </a:moveTo>
                <a:lnTo>
                  <a:pt x="1573495" y="0"/>
                </a:lnTo>
                <a:lnTo>
                  <a:pt x="1573495" y="2982927"/>
                </a:lnTo>
                <a:lnTo>
                  <a:pt x="0" y="29829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39077" y="4430112"/>
            <a:ext cx="2620223" cy="1634364"/>
          </a:xfrm>
          <a:custGeom>
            <a:avLst/>
            <a:gdLst/>
            <a:ahLst/>
            <a:cxnLst/>
            <a:rect l="l" t="t" r="r" b="b"/>
            <a:pathLst>
              <a:path w="2620223" h="1634364">
                <a:moveTo>
                  <a:pt x="0" y="0"/>
                </a:moveTo>
                <a:lnTo>
                  <a:pt x="2620223" y="0"/>
                </a:lnTo>
                <a:lnTo>
                  <a:pt x="2620223" y="1634365"/>
                </a:lnTo>
                <a:lnTo>
                  <a:pt x="0" y="16343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265713" y="5716385"/>
            <a:ext cx="2152783" cy="2608116"/>
          </a:xfrm>
          <a:custGeom>
            <a:avLst/>
            <a:gdLst/>
            <a:ahLst/>
            <a:cxnLst/>
            <a:rect l="l" t="t" r="r" b="b"/>
            <a:pathLst>
              <a:path w="2152783" h="2608116">
                <a:moveTo>
                  <a:pt x="0" y="0"/>
                </a:moveTo>
                <a:lnTo>
                  <a:pt x="2152783" y="0"/>
                </a:lnTo>
                <a:lnTo>
                  <a:pt x="2152783" y="2608116"/>
                </a:lnTo>
                <a:lnTo>
                  <a:pt x="0" y="26081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033412" y="704118"/>
            <a:ext cx="3257642" cy="1103526"/>
          </a:xfrm>
          <a:custGeom>
            <a:avLst/>
            <a:gdLst/>
            <a:ahLst/>
            <a:cxnLst/>
            <a:rect l="l" t="t" r="r" b="b"/>
            <a:pathLst>
              <a:path w="3257642" h="1103526">
                <a:moveTo>
                  <a:pt x="0" y="0"/>
                </a:moveTo>
                <a:lnTo>
                  <a:pt x="3257642" y="0"/>
                </a:lnTo>
                <a:lnTo>
                  <a:pt x="3257642" y="1103527"/>
                </a:lnTo>
                <a:lnTo>
                  <a:pt x="0" y="1103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447265" y="7207848"/>
            <a:ext cx="1113518" cy="3534977"/>
          </a:xfrm>
          <a:custGeom>
            <a:avLst/>
            <a:gdLst/>
            <a:ahLst/>
            <a:cxnLst/>
            <a:rect l="l" t="t" r="r" b="b"/>
            <a:pathLst>
              <a:path w="1113518" h="3534977">
                <a:moveTo>
                  <a:pt x="0" y="0"/>
                </a:moveTo>
                <a:lnTo>
                  <a:pt x="1113517" y="0"/>
                </a:lnTo>
                <a:lnTo>
                  <a:pt x="1113517" y="3534977"/>
                </a:lnTo>
                <a:lnTo>
                  <a:pt x="0" y="35349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-1" y="0"/>
            <a:ext cx="18288001" cy="2006959"/>
            <a:chOff x="0" y="0"/>
            <a:chExt cx="5275306" cy="9369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75306" cy="936960"/>
            </a:xfrm>
            <a:custGeom>
              <a:avLst/>
              <a:gdLst/>
              <a:ahLst/>
              <a:cxnLst/>
              <a:rect l="l" t="t" r="r" b="b"/>
              <a:pathLst>
                <a:path w="5275306" h="936960">
                  <a:moveTo>
                    <a:pt x="19713" y="0"/>
                  </a:moveTo>
                  <a:lnTo>
                    <a:pt x="5255594" y="0"/>
                  </a:lnTo>
                  <a:cubicBezTo>
                    <a:pt x="5266480" y="0"/>
                    <a:pt x="5275306" y="8826"/>
                    <a:pt x="5275306" y="19713"/>
                  </a:cubicBezTo>
                  <a:lnTo>
                    <a:pt x="5275306" y="917248"/>
                  </a:lnTo>
                  <a:cubicBezTo>
                    <a:pt x="5275306" y="928135"/>
                    <a:pt x="5266480" y="936960"/>
                    <a:pt x="5255594" y="936960"/>
                  </a:cubicBezTo>
                  <a:lnTo>
                    <a:pt x="19713" y="936960"/>
                  </a:lnTo>
                  <a:cubicBezTo>
                    <a:pt x="8826" y="936960"/>
                    <a:pt x="0" y="928135"/>
                    <a:pt x="0" y="917248"/>
                  </a:cubicBezTo>
                  <a:lnTo>
                    <a:pt x="0" y="19713"/>
                  </a:lnTo>
                  <a:cubicBezTo>
                    <a:pt x="0" y="8826"/>
                    <a:pt x="8826" y="0"/>
                    <a:pt x="19713" y="0"/>
                  </a:cubicBezTo>
                  <a:close/>
                </a:path>
              </a:pathLst>
            </a:custGeom>
            <a:solidFill>
              <a:srgbClr val="376D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275306" cy="975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21837" y="426108"/>
            <a:ext cx="17497380" cy="108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7200" dirty="0">
                <a:solidFill>
                  <a:srgbClr val="FFFFFF"/>
                </a:solidFill>
                <a:latin typeface="Loubag Semi-Bold"/>
              </a:rPr>
              <a:t>The crabs are beside the sandcastle.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BDC84C2-38A0-5505-71C9-9F07B0822329}"/>
              </a:ext>
            </a:extLst>
          </p:cNvPr>
          <p:cNvGrpSpPr/>
          <p:nvPr/>
        </p:nvGrpSpPr>
        <p:grpSpPr>
          <a:xfrm>
            <a:off x="983028" y="386205"/>
            <a:ext cx="1355334" cy="1244083"/>
            <a:chOff x="1044481" y="8966991"/>
            <a:chExt cx="1355334" cy="1244083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6E168096-3999-FE75-51B6-83263F945728}"/>
                </a:ext>
              </a:extLst>
            </p:cNvPr>
            <p:cNvSpPr/>
            <p:nvPr/>
          </p:nvSpPr>
          <p:spPr>
            <a:xfrm>
              <a:off x="1044481" y="8966991"/>
              <a:ext cx="1355334" cy="115518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xmlns="" id="{D6B7AD38-DDAF-BB3C-CB12-D3112FBEFCE3}"/>
                </a:ext>
              </a:extLst>
            </p:cNvPr>
            <p:cNvSpPr txBox="1"/>
            <p:nvPr/>
          </p:nvSpPr>
          <p:spPr>
            <a:xfrm>
              <a:off x="1246583" y="9203175"/>
              <a:ext cx="915471" cy="1007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6600" b="1" dirty="0">
                  <a:solidFill>
                    <a:schemeClr val="accent5">
                      <a:lumMod val="50000"/>
                    </a:schemeClr>
                  </a:solidFill>
                  <a:latin typeface="Loubag Semi-Bold"/>
                </a:rPr>
                <a:t>B</a:t>
              </a:r>
            </a:p>
          </p:txBody>
        </p:sp>
      </p:grpSp>
      <p:sp>
        <p:nvSpPr>
          <p:cNvPr id="19" name="Freeform 9">
            <a:extLst>
              <a:ext uri="{FF2B5EF4-FFF2-40B4-BE49-F238E27FC236}">
                <a16:creationId xmlns:a16="http://schemas.microsoft.com/office/drawing/2014/main" xmlns="" id="{67FFEE5F-51B5-CB75-92B2-79706603A1F0}"/>
              </a:ext>
            </a:extLst>
          </p:cNvPr>
          <p:cNvSpPr/>
          <p:nvPr/>
        </p:nvSpPr>
        <p:spPr>
          <a:xfrm>
            <a:off x="14610502" y="3337685"/>
            <a:ext cx="2134308" cy="1066728"/>
          </a:xfrm>
          <a:custGeom>
            <a:avLst/>
            <a:gdLst/>
            <a:ahLst/>
            <a:cxnLst/>
            <a:rect l="l" t="t" r="r" b="b"/>
            <a:pathLst>
              <a:path w="3257642" h="1103526">
                <a:moveTo>
                  <a:pt x="0" y="0"/>
                </a:moveTo>
                <a:lnTo>
                  <a:pt x="3257642" y="0"/>
                </a:lnTo>
                <a:lnTo>
                  <a:pt x="3257642" y="1103527"/>
                </a:lnTo>
                <a:lnTo>
                  <a:pt x="0" y="1103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xmlns="" id="{A67E993A-B948-38BF-37F3-F97716BC0C7D}"/>
              </a:ext>
            </a:extLst>
          </p:cNvPr>
          <p:cNvSpPr/>
          <p:nvPr/>
        </p:nvSpPr>
        <p:spPr>
          <a:xfrm>
            <a:off x="16459201" y="8829166"/>
            <a:ext cx="800100" cy="520939"/>
          </a:xfrm>
          <a:custGeom>
            <a:avLst/>
            <a:gdLst/>
            <a:ahLst/>
            <a:cxnLst/>
            <a:rect l="l" t="t" r="r" b="b"/>
            <a:pathLst>
              <a:path w="3222048" h="2714575">
                <a:moveTo>
                  <a:pt x="0" y="0"/>
                </a:moveTo>
                <a:lnTo>
                  <a:pt x="3222048" y="0"/>
                </a:lnTo>
                <a:lnTo>
                  <a:pt x="3222048" y="2714575"/>
                </a:lnTo>
                <a:lnTo>
                  <a:pt x="0" y="2714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xmlns="" id="{C971B962-09CF-75D9-AC23-1DF445C5165B}"/>
              </a:ext>
            </a:extLst>
          </p:cNvPr>
          <p:cNvSpPr/>
          <p:nvPr/>
        </p:nvSpPr>
        <p:spPr>
          <a:xfrm>
            <a:off x="16431243" y="9449651"/>
            <a:ext cx="1180628" cy="673339"/>
          </a:xfrm>
          <a:custGeom>
            <a:avLst/>
            <a:gdLst/>
            <a:ahLst/>
            <a:cxnLst/>
            <a:rect l="l" t="t" r="r" b="b"/>
            <a:pathLst>
              <a:path w="3222048" h="2714575">
                <a:moveTo>
                  <a:pt x="0" y="0"/>
                </a:moveTo>
                <a:lnTo>
                  <a:pt x="3222048" y="0"/>
                </a:lnTo>
                <a:lnTo>
                  <a:pt x="3222048" y="2714575"/>
                </a:lnTo>
                <a:lnTo>
                  <a:pt x="0" y="2714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xmlns="" id="{C242EE9B-E592-6CB5-3B39-40F6AC8E5D59}"/>
              </a:ext>
            </a:extLst>
          </p:cNvPr>
          <p:cNvSpPr/>
          <p:nvPr/>
        </p:nvSpPr>
        <p:spPr>
          <a:xfrm>
            <a:off x="17393358" y="9139409"/>
            <a:ext cx="742478" cy="520939"/>
          </a:xfrm>
          <a:custGeom>
            <a:avLst/>
            <a:gdLst/>
            <a:ahLst/>
            <a:cxnLst/>
            <a:rect l="l" t="t" r="r" b="b"/>
            <a:pathLst>
              <a:path w="3222048" h="2714575">
                <a:moveTo>
                  <a:pt x="0" y="0"/>
                </a:moveTo>
                <a:lnTo>
                  <a:pt x="3222048" y="0"/>
                </a:lnTo>
                <a:lnTo>
                  <a:pt x="3222048" y="2714575"/>
                </a:lnTo>
                <a:lnTo>
                  <a:pt x="0" y="2714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xmlns="" id="{34EC59C3-7B6B-3107-03D9-29CFCB7E4E1C}"/>
              </a:ext>
            </a:extLst>
          </p:cNvPr>
          <p:cNvSpPr/>
          <p:nvPr/>
        </p:nvSpPr>
        <p:spPr>
          <a:xfrm>
            <a:off x="17183101" y="8650702"/>
            <a:ext cx="800100" cy="520939"/>
          </a:xfrm>
          <a:custGeom>
            <a:avLst/>
            <a:gdLst/>
            <a:ahLst/>
            <a:cxnLst/>
            <a:rect l="l" t="t" r="r" b="b"/>
            <a:pathLst>
              <a:path w="3222048" h="2714575">
                <a:moveTo>
                  <a:pt x="0" y="0"/>
                </a:moveTo>
                <a:lnTo>
                  <a:pt x="3222048" y="0"/>
                </a:lnTo>
                <a:lnTo>
                  <a:pt x="3222048" y="2714575"/>
                </a:lnTo>
                <a:lnTo>
                  <a:pt x="0" y="2714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17">
            <a:extLst>
              <a:ext uri="{FF2B5EF4-FFF2-40B4-BE49-F238E27FC236}">
                <a16:creationId xmlns:a16="http://schemas.microsoft.com/office/drawing/2014/main" xmlns="" id="{C2BEAB03-8D57-7481-1F4F-4F56625D631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407155" y="7962901"/>
            <a:ext cx="3048001" cy="2552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ada sound.wav"/>
          </p:stSnd>
        </p:sndAc>
      </p:transition>
    </mc:Choice>
    <mc:Fallback xmlns="">
      <p:transition spd="slow">
        <p:sndAc>
          <p:stSnd>
            <p:snd r:embed="rId16" name="tada sound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376" y="27312"/>
            <a:ext cx="18288000" cy="2525387"/>
            <a:chOff x="0" y="0"/>
            <a:chExt cx="5275306" cy="8844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5306" cy="884466"/>
            </a:xfrm>
            <a:custGeom>
              <a:avLst/>
              <a:gdLst/>
              <a:ahLst/>
              <a:cxnLst/>
              <a:rect l="l" t="t" r="r" b="b"/>
              <a:pathLst>
                <a:path w="5275306" h="884466">
                  <a:moveTo>
                    <a:pt x="19713" y="0"/>
                  </a:moveTo>
                  <a:lnTo>
                    <a:pt x="5255594" y="0"/>
                  </a:lnTo>
                  <a:cubicBezTo>
                    <a:pt x="5266480" y="0"/>
                    <a:pt x="5275306" y="8826"/>
                    <a:pt x="5275306" y="19713"/>
                  </a:cubicBezTo>
                  <a:lnTo>
                    <a:pt x="5275306" y="864753"/>
                  </a:lnTo>
                  <a:cubicBezTo>
                    <a:pt x="5275306" y="875640"/>
                    <a:pt x="5266480" y="884466"/>
                    <a:pt x="5255594" y="884466"/>
                  </a:cubicBezTo>
                  <a:lnTo>
                    <a:pt x="19713" y="884466"/>
                  </a:lnTo>
                  <a:cubicBezTo>
                    <a:pt x="8826" y="884466"/>
                    <a:pt x="0" y="875640"/>
                    <a:pt x="0" y="864753"/>
                  </a:cubicBezTo>
                  <a:lnTo>
                    <a:pt x="0" y="19713"/>
                  </a:lnTo>
                  <a:cubicBezTo>
                    <a:pt x="0" y="8826"/>
                    <a:pt x="8826" y="0"/>
                    <a:pt x="19713" y="0"/>
                  </a:cubicBezTo>
                  <a:close/>
                </a:path>
              </a:pathLst>
            </a:custGeom>
            <a:solidFill>
              <a:srgbClr val="376D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5306" cy="922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92375" y="3740104"/>
            <a:ext cx="1126734" cy="1126734"/>
            <a:chOff x="0" y="0"/>
            <a:chExt cx="812800" cy="812800"/>
          </a:xfrm>
          <a:solidFill>
            <a:srgbClr val="00B0F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592375" y="5550223"/>
            <a:ext cx="1126734" cy="1126734"/>
            <a:chOff x="0" y="0"/>
            <a:chExt cx="812800" cy="812800"/>
          </a:xfrm>
          <a:solidFill>
            <a:schemeClr val="accent6">
              <a:lumMod val="75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B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58290" y="7367260"/>
            <a:ext cx="1126734" cy="1126734"/>
            <a:chOff x="0" y="0"/>
            <a:chExt cx="812800" cy="812800"/>
          </a:xfrm>
          <a:solidFill>
            <a:srgbClr val="92D050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Loubag Semi-Bold"/>
                </a:rPr>
                <a:t>C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85085" y="770263"/>
            <a:ext cx="16117831" cy="1603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20"/>
              </a:lnSpc>
            </a:pPr>
            <a:r>
              <a:rPr lang="en-US" sz="9800" dirty="0">
                <a:solidFill>
                  <a:srgbClr val="FFFFFF"/>
                </a:solidFill>
                <a:latin typeface="Loubag Semi-Bold"/>
              </a:rPr>
              <a:t>Where are the birds?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36183" y="3537381"/>
            <a:ext cx="1171983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on the umbrella.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36183" y="5330176"/>
            <a:ext cx="1171983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40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on the chairs.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36183" y="7366620"/>
            <a:ext cx="11719830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08"/>
              </a:lnSpc>
            </a:pPr>
            <a:r>
              <a:rPr lang="en-US" sz="7200" dirty="0">
                <a:solidFill>
                  <a:srgbClr val="376D78"/>
                </a:solidFill>
                <a:latin typeface="Josefin Sans"/>
              </a:rPr>
              <a:t>They’re above the boy.</a:t>
            </a:r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xmlns="" id="{50CDCBD4-9DF0-ABC1-3507-97C3FD21A04A}"/>
              </a:ext>
            </a:extLst>
          </p:cNvPr>
          <p:cNvSpPr/>
          <p:nvPr/>
        </p:nvSpPr>
        <p:spPr>
          <a:xfrm>
            <a:off x="394153" y="4761207"/>
            <a:ext cx="3765425" cy="2791262"/>
          </a:xfrm>
          <a:custGeom>
            <a:avLst/>
            <a:gdLst/>
            <a:ahLst/>
            <a:cxnLst/>
            <a:rect l="l" t="t" r="r" b="b"/>
            <a:pathLst>
              <a:path w="3257642" h="1103526">
                <a:moveTo>
                  <a:pt x="0" y="0"/>
                </a:moveTo>
                <a:lnTo>
                  <a:pt x="3257642" y="0"/>
                </a:lnTo>
                <a:lnTo>
                  <a:pt x="3257642" y="1103527"/>
                </a:lnTo>
                <a:lnTo>
                  <a:pt x="0" y="11035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6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5" name="drumroll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576" b="-26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086670" y="6148421"/>
            <a:ext cx="5893483" cy="5156798"/>
          </a:xfrm>
          <a:custGeom>
            <a:avLst/>
            <a:gdLst/>
            <a:ahLst/>
            <a:cxnLst/>
            <a:rect l="l" t="t" r="r" b="b"/>
            <a:pathLst>
              <a:path w="5893483" h="5156798">
                <a:moveTo>
                  <a:pt x="0" y="0"/>
                </a:moveTo>
                <a:lnTo>
                  <a:pt x="5893483" y="0"/>
                </a:lnTo>
                <a:lnTo>
                  <a:pt x="5893483" y="5156798"/>
                </a:lnTo>
                <a:lnTo>
                  <a:pt x="0" y="5156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45817" y="2933700"/>
            <a:ext cx="3124200" cy="2326860"/>
          </a:xfrm>
          <a:custGeom>
            <a:avLst/>
            <a:gdLst/>
            <a:ahLst/>
            <a:cxnLst/>
            <a:rect l="l" t="t" r="r" b="b"/>
            <a:pathLst>
              <a:path w="1267153" h="869584">
                <a:moveTo>
                  <a:pt x="0" y="0"/>
                </a:moveTo>
                <a:lnTo>
                  <a:pt x="1267153" y="0"/>
                </a:lnTo>
                <a:lnTo>
                  <a:pt x="1267153" y="869584"/>
                </a:lnTo>
                <a:lnTo>
                  <a:pt x="0" y="869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83270" y="5716385"/>
            <a:ext cx="1573494" cy="2982927"/>
          </a:xfrm>
          <a:custGeom>
            <a:avLst/>
            <a:gdLst/>
            <a:ahLst/>
            <a:cxnLst/>
            <a:rect l="l" t="t" r="r" b="b"/>
            <a:pathLst>
              <a:path w="1573494" h="2982927">
                <a:moveTo>
                  <a:pt x="0" y="0"/>
                </a:moveTo>
                <a:lnTo>
                  <a:pt x="1573495" y="0"/>
                </a:lnTo>
                <a:lnTo>
                  <a:pt x="1573495" y="2982927"/>
                </a:lnTo>
                <a:lnTo>
                  <a:pt x="0" y="29829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265713" y="5716385"/>
            <a:ext cx="2152783" cy="2608116"/>
          </a:xfrm>
          <a:custGeom>
            <a:avLst/>
            <a:gdLst/>
            <a:ahLst/>
            <a:cxnLst/>
            <a:rect l="l" t="t" r="r" b="b"/>
            <a:pathLst>
              <a:path w="2152783" h="2608116">
                <a:moveTo>
                  <a:pt x="0" y="0"/>
                </a:moveTo>
                <a:lnTo>
                  <a:pt x="2152783" y="0"/>
                </a:lnTo>
                <a:lnTo>
                  <a:pt x="2152783" y="2608116"/>
                </a:lnTo>
                <a:lnTo>
                  <a:pt x="0" y="26081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29837" y="6367221"/>
            <a:ext cx="1597726" cy="3082430"/>
          </a:xfrm>
          <a:custGeom>
            <a:avLst/>
            <a:gdLst/>
            <a:ahLst/>
            <a:cxnLst/>
            <a:rect l="l" t="t" r="r" b="b"/>
            <a:pathLst>
              <a:path w="1597726" h="3082430">
                <a:moveTo>
                  <a:pt x="0" y="0"/>
                </a:moveTo>
                <a:lnTo>
                  <a:pt x="1597726" y="0"/>
                </a:lnTo>
                <a:lnTo>
                  <a:pt x="1597726" y="3082429"/>
                </a:lnTo>
                <a:lnTo>
                  <a:pt x="0" y="3082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033412" y="704118"/>
            <a:ext cx="3257642" cy="1103526"/>
          </a:xfrm>
          <a:custGeom>
            <a:avLst/>
            <a:gdLst/>
            <a:ahLst/>
            <a:cxnLst/>
            <a:rect l="l" t="t" r="r" b="b"/>
            <a:pathLst>
              <a:path w="3257642" h="1103526">
                <a:moveTo>
                  <a:pt x="0" y="0"/>
                </a:moveTo>
                <a:lnTo>
                  <a:pt x="3257642" y="0"/>
                </a:lnTo>
                <a:lnTo>
                  <a:pt x="3257642" y="1103527"/>
                </a:lnTo>
                <a:lnTo>
                  <a:pt x="0" y="1103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447265" y="7207848"/>
            <a:ext cx="1113518" cy="3534977"/>
          </a:xfrm>
          <a:custGeom>
            <a:avLst/>
            <a:gdLst/>
            <a:ahLst/>
            <a:cxnLst/>
            <a:rect l="l" t="t" r="r" b="b"/>
            <a:pathLst>
              <a:path w="1113518" h="3534977">
                <a:moveTo>
                  <a:pt x="0" y="0"/>
                </a:moveTo>
                <a:lnTo>
                  <a:pt x="1113517" y="0"/>
                </a:lnTo>
                <a:lnTo>
                  <a:pt x="1113517" y="3534977"/>
                </a:lnTo>
                <a:lnTo>
                  <a:pt x="0" y="35349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-161131" y="35623"/>
            <a:ext cx="18449131" cy="1971336"/>
            <a:chOff x="-46479" y="-67999"/>
            <a:chExt cx="5321785" cy="1004959"/>
          </a:xfrm>
        </p:grpSpPr>
        <p:sp>
          <p:nvSpPr>
            <p:cNvPr id="12" name="Freeform 12"/>
            <p:cNvSpPr/>
            <p:nvPr/>
          </p:nvSpPr>
          <p:spPr>
            <a:xfrm>
              <a:off x="-46479" y="-67999"/>
              <a:ext cx="5321785" cy="967252"/>
            </a:xfrm>
            <a:custGeom>
              <a:avLst/>
              <a:gdLst/>
              <a:ahLst/>
              <a:cxnLst/>
              <a:rect l="l" t="t" r="r" b="b"/>
              <a:pathLst>
                <a:path w="5275306" h="936960">
                  <a:moveTo>
                    <a:pt x="19713" y="0"/>
                  </a:moveTo>
                  <a:lnTo>
                    <a:pt x="5255594" y="0"/>
                  </a:lnTo>
                  <a:cubicBezTo>
                    <a:pt x="5266480" y="0"/>
                    <a:pt x="5275306" y="8826"/>
                    <a:pt x="5275306" y="19713"/>
                  </a:cubicBezTo>
                  <a:lnTo>
                    <a:pt x="5275306" y="917248"/>
                  </a:lnTo>
                  <a:cubicBezTo>
                    <a:pt x="5275306" y="928135"/>
                    <a:pt x="5266480" y="936960"/>
                    <a:pt x="5255594" y="936960"/>
                  </a:cubicBezTo>
                  <a:lnTo>
                    <a:pt x="19713" y="936960"/>
                  </a:lnTo>
                  <a:cubicBezTo>
                    <a:pt x="8826" y="936960"/>
                    <a:pt x="0" y="928135"/>
                    <a:pt x="0" y="917248"/>
                  </a:cubicBezTo>
                  <a:lnTo>
                    <a:pt x="0" y="19713"/>
                  </a:lnTo>
                  <a:cubicBezTo>
                    <a:pt x="0" y="8826"/>
                    <a:pt x="8826" y="0"/>
                    <a:pt x="19713" y="0"/>
                  </a:cubicBezTo>
                  <a:close/>
                </a:path>
              </a:pathLst>
            </a:custGeom>
            <a:solidFill>
              <a:srgbClr val="376D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275306" cy="975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367530"/>
            <a:ext cx="17497380" cy="108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7200" dirty="0">
                <a:solidFill>
                  <a:srgbClr val="FFFFFF"/>
                </a:solidFill>
                <a:latin typeface="Loubag Semi-Bold"/>
              </a:rPr>
              <a:t>The birds are above the boy.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BDC84C2-38A0-5505-71C9-9F07B0822329}"/>
              </a:ext>
            </a:extLst>
          </p:cNvPr>
          <p:cNvGrpSpPr/>
          <p:nvPr/>
        </p:nvGrpSpPr>
        <p:grpSpPr>
          <a:xfrm>
            <a:off x="2265713" y="378841"/>
            <a:ext cx="1355334" cy="1244083"/>
            <a:chOff x="1044481" y="8966991"/>
            <a:chExt cx="1355334" cy="1244083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6E168096-3999-FE75-51B6-83263F945728}"/>
                </a:ext>
              </a:extLst>
            </p:cNvPr>
            <p:cNvSpPr/>
            <p:nvPr/>
          </p:nvSpPr>
          <p:spPr>
            <a:xfrm>
              <a:off x="1044481" y="8966991"/>
              <a:ext cx="1355334" cy="115518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xmlns="" id="{D6B7AD38-DDAF-BB3C-CB12-D3112FBEFCE3}"/>
                </a:ext>
              </a:extLst>
            </p:cNvPr>
            <p:cNvSpPr txBox="1"/>
            <p:nvPr/>
          </p:nvSpPr>
          <p:spPr>
            <a:xfrm>
              <a:off x="1246583" y="9203175"/>
              <a:ext cx="915471" cy="1007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00"/>
                </a:lnSpc>
              </a:pPr>
              <a:r>
                <a:rPr lang="en-US" sz="6600" b="1" dirty="0">
                  <a:solidFill>
                    <a:schemeClr val="accent5">
                      <a:lumMod val="50000"/>
                    </a:schemeClr>
                  </a:solidFill>
                  <a:latin typeface="Loubag Semi-Bold"/>
                </a:rPr>
                <a:t>C</a:t>
              </a:r>
            </a:p>
          </p:txBody>
        </p:sp>
      </p:grpSp>
      <p:sp>
        <p:nvSpPr>
          <p:cNvPr id="20" name="Freeform 14">
            <a:extLst>
              <a:ext uri="{FF2B5EF4-FFF2-40B4-BE49-F238E27FC236}">
                <a16:creationId xmlns:a16="http://schemas.microsoft.com/office/drawing/2014/main" xmlns="" id="{A67E993A-B948-38BF-37F3-F97716BC0C7D}"/>
              </a:ext>
            </a:extLst>
          </p:cNvPr>
          <p:cNvSpPr/>
          <p:nvPr/>
        </p:nvSpPr>
        <p:spPr>
          <a:xfrm>
            <a:off x="16459201" y="8829166"/>
            <a:ext cx="800100" cy="520939"/>
          </a:xfrm>
          <a:custGeom>
            <a:avLst/>
            <a:gdLst/>
            <a:ahLst/>
            <a:cxnLst/>
            <a:rect l="l" t="t" r="r" b="b"/>
            <a:pathLst>
              <a:path w="3222048" h="2714575">
                <a:moveTo>
                  <a:pt x="0" y="0"/>
                </a:moveTo>
                <a:lnTo>
                  <a:pt x="3222048" y="0"/>
                </a:lnTo>
                <a:lnTo>
                  <a:pt x="3222048" y="2714575"/>
                </a:lnTo>
                <a:lnTo>
                  <a:pt x="0" y="2714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xmlns="" id="{C971B962-09CF-75D9-AC23-1DF445C5165B}"/>
              </a:ext>
            </a:extLst>
          </p:cNvPr>
          <p:cNvSpPr/>
          <p:nvPr/>
        </p:nvSpPr>
        <p:spPr>
          <a:xfrm>
            <a:off x="16431243" y="9449651"/>
            <a:ext cx="1180628" cy="673339"/>
          </a:xfrm>
          <a:custGeom>
            <a:avLst/>
            <a:gdLst/>
            <a:ahLst/>
            <a:cxnLst/>
            <a:rect l="l" t="t" r="r" b="b"/>
            <a:pathLst>
              <a:path w="3222048" h="2714575">
                <a:moveTo>
                  <a:pt x="0" y="0"/>
                </a:moveTo>
                <a:lnTo>
                  <a:pt x="3222048" y="0"/>
                </a:lnTo>
                <a:lnTo>
                  <a:pt x="3222048" y="2714575"/>
                </a:lnTo>
                <a:lnTo>
                  <a:pt x="0" y="2714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xmlns="" id="{C242EE9B-E592-6CB5-3B39-40F6AC8E5D59}"/>
              </a:ext>
            </a:extLst>
          </p:cNvPr>
          <p:cNvSpPr/>
          <p:nvPr/>
        </p:nvSpPr>
        <p:spPr>
          <a:xfrm>
            <a:off x="17393358" y="9139409"/>
            <a:ext cx="742478" cy="520939"/>
          </a:xfrm>
          <a:custGeom>
            <a:avLst/>
            <a:gdLst/>
            <a:ahLst/>
            <a:cxnLst/>
            <a:rect l="l" t="t" r="r" b="b"/>
            <a:pathLst>
              <a:path w="3222048" h="2714575">
                <a:moveTo>
                  <a:pt x="0" y="0"/>
                </a:moveTo>
                <a:lnTo>
                  <a:pt x="3222048" y="0"/>
                </a:lnTo>
                <a:lnTo>
                  <a:pt x="3222048" y="2714575"/>
                </a:lnTo>
                <a:lnTo>
                  <a:pt x="0" y="2714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xmlns="" id="{34EC59C3-7B6B-3107-03D9-29CFCB7E4E1C}"/>
              </a:ext>
            </a:extLst>
          </p:cNvPr>
          <p:cNvSpPr/>
          <p:nvPr/>
        </p:nvSpPr>
        <p:spPr>
          <a:xfrm>
            <a:off x="17183101" y="8650702"/>
            <a:ext cx="800100" cy="520939"/>
          </a:xfrm>
          <a:custGeom>
            <a:avLst/>
            <a:gdLst/>
            <a:ahLst/>
            <a:cxnLst/>
            <a:rect l="l" t="t" r="r" b="b"/>
            <a:pathLst>
              <a:path w="3222048" h="2714575">
                <a:moveTo>
                  <a:pt x="0" y="0"/>
                </a:moveTo>
                <a:lnTo>
                  <a:pt x="3222048" y="0"/>
                </a:lnTo>
                <a:lnTo>
                  <a:pt x="3222048" y="2714575"/>
                </a:lnTo>
                <a:lnTo>
                  <a:pt x="0" y="2714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xmlns="" id="{7BEFD884-478C-20A0-4A81-907BEC4FE9D4}"/>
              </a:ext>
            </a:extLst>
          </p:cNvPr>
          <p:cNvSpPr/>
          <p:nvPr/>
        </p:nvSpPr>
        <p:spPr>
          <a:xfrm>
            <a:off x="14639077" y="4430112"/>
            <a:ext cx="2620223" cy="1634364"/>
          </a:xfrm>
          <a:custGeom>
            <a:avLst/>
            <a:gdLst/>
            <a:ahLst/>
            <a:cxnLst/>
            <a:rect l="l" t="t" r="r" b="b"/>
            <a:pathLst>
              <a:path w="2620223" h="1634364">
                <a:moveTo>
                  <a:pt x="0" y="0"/>
                </a:moveTo>
                <a:lnTo>
                  <a:pt x="2620223" y="0"/>
                </a:lnTo>
                <a:lnTo>
                  <a:pt x="2620223" y="1634365"/>
                </a:lnTo>
                <a:lnTo>
                  <a:pt x="0" y="163436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xmlns="" id="{54E76CEB-849D-3A7E-96A9-CB5B8EB8D6A7}"/>
              </a:ext>
            </a:extLst>
          </p:cNvPr>
          <p:cNvSpPr/>
          <p:nvPr/>
        </p:nvSpPr>
        <p:spPr>
          <a:xfrm>
            <a:off x="14610502" y="3337685"/>
            <a:ext cx="2134308" cy="1066728"/>
          </a:xfrm>
          <a:custGeom>
            <a:avLst/>
            <a:gdLst/>
            <a:ahLst/>
            <a:cxnLst/>
            <a:rect l="l" t="t" r="r" b="b"/>
            <a:pathLst>
              <a:path w="3257642" h="1103526">
                <a:moveTo>
                  <a:pt x="0" y="0"/>
                </a:moveTo>
                <a:lnTo>
                  <a:pt x="3257642" y="0"/>
                </a:lnTo>
                <a:lnTo>
                  <a:pt x="3257642" y="1103527"/>
                </a:lnTo>
                <a:lnTo>
                  <a:pt x="0" y="1103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17">
            <a:extLst>
              <a:ext uri="{FF2B5EF4-FFF2-40B4-BE49-F238E27FC236}">
                <a16:creationId xmlns:a16="http://schemas.microsoft.com/office/drawing/2014/main" xmlns="" id="{F4106574-21FB-C0DF-CDB5-3F470D02A5B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170586" y="3179078"/>
            <a:ext cx="3787215" cy="317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ada sound.wav"/>
          </p:stSnd>
        </p:sndAc>
      </p:transition>
    </mc:Choice>
    <mc:Fallback xmlns="">
      <p:transition spd="slow">
        <p:sndAc>
          <p:stSnd>
            <p:snd r:embed="rId17" name="tada sound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xmlns="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xmlns="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xmlns="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xmlns="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xmlns="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xmlns="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xmlns="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777" b="-13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305662" y="8138135"/>
            <a:ext cx="4664869" cy="1317512"/>
            <a:chOff x="0" y="0"/>
            <a:chExt cx="1228608" cy="346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8608" cy="346999"/>
            </a:xfrm>
            <a:custGeom>
              <a:avLst/>
              <a:gdLst/>
              <a:ahLst/>
              <a:cxnLst/>
              <a:rect l="l" t="t" r="r" b="b"/>
              <a:pathLst>
                <a:path w="1228608" h="346999">
                  <a:moveTo>
                    <a:pt x="84641" y="0"/>
                  </a:moveTo>
                  <a:lnTo>
                    <a:pt x="1143967" y="0"/>
                  </a:lnTo>
                  <a:cubicBezTo>
                    <a:pt x="1190713" y="0"/>
                    <a:pt x="1228608" y="37895"/>
                    <a:pt x="1228608" y="84641"/>
                  </a:cubicBezTo>
                  <a:lnTo>
                    <a:pt x="1228608" y="262358"/>
                  </a:lnTo>
                  <a:cubicBezTo>
                    <a:pt x="1228608" y="309104"/>
                    <a:pt x="1190713" y="346999"/>
                    <a:pt x="1143967" y="346999"/>
                  </a:cubicBezTo>
                  <a:lnTo>
                    <a:pt x="84641" y="346999"/>
                  </a:lnTo>
                  <a:cubicBezTo>
                    <a:pt x="37895" y="346999"/>
                    <a:pt x="0" y="309104"/>
                    <a:pt x="0" y="262358"/>
                  </a:cubicBezTo>
                  <a:lnTo>
                    <a:pt x="0" y="84641"/>
                  </a:lnTo>
                  <a:cubicBezTo>
                    <a:pt x="0" y="37895"/>
                    <a:pt x="37895" y="0"/>
                    <a:pt x="8464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28608" cy="385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650375" y="8387274"/>
            <a:ext cx="844350" cy="771525"/>
          </a:xfrm>
          <a:custGeom>
            <a:avLst/>
            <a:gdLst/>
            <a:ahLst/>
            <a:cxnLst/>
            <a:rect l="l" t="t" r="r" b="b"/>
            <a:pathLst>
              <a:path w="844350" h="771525">
                <a:moveTo>
                  <a:pt x="0" y="0"/>
                </a:moveTo>
                <a:lnTo>
                  <a:pt x="844350" y="0"/>
                </a:lnTo>
                <a:lnTo>
                  <a:pt x="844350" y="771525"/>
                </a:lnTo>
                <a:lnTo>
                  <a:pt x="0" y="771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596716" y="2474089"/>
            <a:ext cx="9094568" cy="1582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06"/>
              </a:lnSpc>
            </a:pPr>
            <a:r>
              <a:rPr lang="en-US" sz="9219">
                <a:solidFill>
                  <a:srgbClr val="FFFFFF"/>
                </a:solidFill>
                <a:latin typeface="Loubag Semi-Bold"/>
              </a:rPr>
              <a:t>GAME OVER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63903" y="4328108"/>
            <a:ext cx="8341759" cy="105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9"/>
              </a:lnSpc>
            </a:pPr>
            <a:r>
              <a:rPr lang="en-US" sz="6163">
                <a:solidFill>
                  <a:srgbClr val="EFD885"/>
                </a:solidFill>
                <a:latin typeface="Josefin Sans"/>
              </a:rPr>
              <a:t>Thank you for playing!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91284" y="8155499"/>
            <a:ext cx="2959091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864E3A"/>
                </a:solidFill>
                <a:latin typeface="Loubag Semi-Bold"/>
              </a:rPr>
              <a:t>QUIT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493533" y="1722547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xmlns="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xmlns="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xmlns="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xmlns="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xmlns="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xmlns="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xmlns="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7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3874">
            <a:off x="14938289" y="-3490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188">
            <a:off x="-1028700" y="2872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06786">
            <a:off x="13590451" y="1032644"/>
            <a:ext cx="3166268" cy="170186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19512" y="764180"/>
            <a:ext cx="3706257" cy="5450379"/>
          </a:xfrm>
          <a:custGeom>
            <a:avLst/>
            <a:gdLst/>
            <a:ahLst/>
            <a:cxnLst/>
            <a:rect l="l" t="t" r="r" b="b"/>
            <a:pathLst>
              <a:path w="3706257" h="5450379">
                <a:moveTo>
                  <a:pt x="0" y="0"/>
                </a:moveTo>
                <a:lnTo>
                  <a:pt x="3706257" y="0"/>
                </a:lnTo>
                <a:lnTo>
                  <a:pt x="3706257" y="5450379"/>
                </a:lnTo>
                <a:lnTo>
                  <a:pt x="0" y="545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67869" y="6723529"/>
            <a:ext cx="14599862" cy="3181553"/>
          </a:xfrm>
          <a:custGeom>
            <a:avLst/>
            <a:gdLst/>
            <a:ahLst/>
            <a:cxnLst/>
            <a:rect l="l" t="t" r="r" b="b"/>
            <a:pathLst>
              <a:path w="14599862" h="3181553">
                <a:moveTo>
                  <a:pt x="0" y="0"/>
                </a:moveTo>
                <a:lnTo>
                  <a:pt x="14599862" y="0"/>
                </a:lnTo>
                <a:lnTo>
                  <a:pt x="14599862" y="3181553"/>
                </a:lnTo>
                <a:lnTo>
                  <a:pt x="0" y="31815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024282" y="1342674"/>
            <a:ext cx="10011251" cy="403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54"/>
              </a:lnSpc>
            </a:pPr>
            <a:r>
              <a:rPr lang="en-US" sz="11610" dirty="0">
                <a:solidFill>
                  <a:srgbClr val="FFFFFF"/>
                </a:solidFill>
                <a:latin typeface="StoryBook Rough"/>
              </a:rPr>
              <a:t>See you </a:t>
            </a:r>
          </a:p>
          <a:p>
            <a:pPr algn="ctr">
              <a:lnSpc>
                <a:spcPts val="16254"/>
              </a:lnSpc>
            </a:pPr>
            <a:r>
              <a:rPr lang="en-US" sz="11610" dirty="0">
                <a:solidFill>
                  <a:srgbClr val="FFFFFF"/>
                </a:solidFill>
                <a:latin typeface="StoryBook Rough"/>
              </a:rPr>
              <a:t>next time! 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803604" y="5588320"/>
            <a:ext cx="1537598" cy="150108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606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16475" y="2762045"/>
            <a:ext cx="14216279" cy="5048455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351111" y="2904111"/>
            <a:ext cx="13781595" cy="4031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9600" dirty="0">
                <a:solidFill>
                  <a:srgbClr val="FFFFFF"/>
                </a:solidFill>
                <a:latin typeface="Congenial Black" panose="02000503040000020004" pitchFamily="2" charset="0"/>
              </a:rPr>
              <a:t>Look, listen and repeat.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2" y="284387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562600" y="342160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39319" y="8597448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6A5BFB0-68DC-E3DC-D33F-1263789DAB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4870" y="1676770"/>
            <a:ext cx="13439345" cy="811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08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810611" y="399427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715000" y="348243"/>
            <a:ext cx="941804" cy="810937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169014" y="8033729"/>
            <a:ext cx="2410558" cy="204174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F367F0-4367-E84D-5463-B586B9D5ED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5067" y="1576016"/>
            <a:ext cx="14098951" cy="813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28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1125</TotalTime>
  <Words>744</Words>
  <Application>Microsoft Office PowerPoint</Application>
  <PresentationFormat>Custom</PresentationFormat>
  <Paragraphs>221</Paragraphs>
  <Slides>63</Slides>
  <Notes>30</Notes>
  <HiddenSlides>0</HiddenSlides>
  <MMClips>29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7" baseType="lpstr">
      <vt:lpstr>Abadi Extra Light</vt:lpstr>
      <vt:lpstr>Arial</vt:lpstr>
      <vt:lpstr>Congenial Black</vt:lpstr>
      <vt:lpstr>Dreaming Outloud Pro</vt:lpstr>
      <vt:lpstr>StoryBook Rough</vt:lpstr>
      <vt:lpstr>MTD Anydore</vt:lpstr>
      <vt:lpstr>Calibri</vt:lpstr>
      <vt:lpstr>Josefin Sans</vt:lpstr>
      <vt:lpstr>Loubag Semi-Bold</vt:lpstr>
      <vt:lpstr>Garamond</vt:lpstr>
      <vt:lpstr>Times New Roman</vt:lpstr>
      <vt:lpstr>Wingdings</vt:lpstr>
      <vt:lpstr>Organic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Nhung-NN</cp:lastModifiedBy>
  <cp:revision>49</cp:revision>
  <dcterms:created xsi:type="dcterms:W3CDTF">2006-08-16T00:00:00Z</dcterms:created>
  <dcterms:modified xsi:type="dcterms:W3CDTF">2024-08-30T02:23:29Z</dcterms:modified>
  <dc:identifier>DAF4oBq9B7k</dc:identifier>
</cp:coreProperties>
</file>