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22" r:id="rId2"/>
  </p:sldMasterIdLst>
  <p:notesMasterIdLst>
    <p:notesMasterId r:id="rId19"/>
  </p:notesMasterIdLst>
  <p:sldIdLst>
    <p:sldId id="398" r:id="rId3"/>
    <p:sldId id="399" r:id="rId4"/>
    <p:sldId id="380" r:id="rId5"/>
    <p:sldId id="276" r:id="rId6"/>
    <p:sldId id="401" r:id="rId7"/>
    <p:sldId id="375" r:id="rId8"/>
    <p:sldId id="315" r:id="rId9"/>
    <p:sldId id="374" r:id="rId10"/>
    <p:sldId id="329" r:id="rId11"/>
    <p:sldId id="317" r:id="rId12"/>
    <p:sldId id="373" r:id="rId13"/>
    <p:sldId id="403" r:id="rId14"/>
    <p:sldId id="316" r:id="rId15"/>
    <p:sldId id="376" r:id="rId16"/>
    <p:sldId id="404" r:id="rId17"/>
    <p:sldId id="402" r:id="rId18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.VnRevueH" panose="020B7200000000000000"/>
      <p:regular r:id="rId24"/>
    </p:embeddedFont>
    <p:embeddedFont>
      <p:font typeface="Sport Day" panose="020B0604020202020204" charset="0"/>
      <p:regular r:id="rId25"/>
      <p:bold r:id="rId26"/>
      <p:italic r:id="rId27"/>
      <p:boldItalic r:id="rId28"/>
    </p:embeddedFont>
    <p:embeddedFont>
      <p:font typeface="Bebas Neue" panose="020B0604020202020204" charset="0"/>
      <p:regular r:id="rId29"/>
    </p:embeddedFont>
    <p:embeddedFont>
      <p:font typeface="Nunito ExtraBold" panose="020B0604020202020204" charset="0"/>
      <p:bold r:id="rId30"/>
      <p:boldItalic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ẢO TRÂN MAI HOÀNG" initials="BTMH" lastIdx="1" clrIdx="0">
    <p:extLst>
      <p:ext uri="{19B8F6BF-5375-455C-9EA6-DF929625EA0E}">
        <p15:presenceInfo xmlns:p15="http://schemas.microsoft.com/office/powerpoint/2012/main" userId="ca00cba244d12f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AF0248-53E0-45F1-B4A6-AF7BCEA34F0D}">
  <a:tblStyle styleId="{80AF0248-53E0-45F1-B4A6-AF7BCEA34F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5" autoAdjust="0"/>
  </p:normalViewPr>
  <p:slideViewPr>
    <p:cSldViewPr snapToGrid="0">
      <p:cViewPr varScale="1">
        <p:scale>
          <a:sx n="126" d="100"/>
          <a:sy n="126" d="100"/>
        </p:scale>
        <p:origin x="11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2841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74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 smtClean="0"/>
              <a:t>play the track 8</a:t>
            </a:r>
            <a:r>
              <a:rPr lang="en-US" dirty="0" smtClean="0"/>
              <a:t>6</a:t>
            </a:r>
            <a:r>
              <a:rPr lang="x-none" dirty="0" smtClean="0"/>
              <a:t>. </a:t>
            </a:r>
            <a:endParaRPr lang="en-US" dirty="0" smtClean="0"/>
          </a:p>
          <a:p>
            <a:r>
              <a:rPr lang="en-US" dirty="0" smtClean="0"/>
              <a:t>T</a:t>
            </a:r>
            <a:r>
              <a:rPr lang="x-none" dirty="0" smtClean="0"/>
              <a:t>each pupils to </a:t>
            </a:r>
            <a:r>
              <a:rPr lang="en-US" dirty="0" smtClean="0"/>
              <a:t>stomp</a:t>
            </a:r>
            <a:r>
              <a:rPr lang="x-none" dirty="0" smtClean="0"/>
              <a:t> their feet or clap their hands to feel the rhythm</a:t>
            </a:r>
            <a:r>
              <a:rPr lang="en-US" dirty="0" smtClean="0"/>
              <a:t>.</a:t>
            </a:r>
            <a:r>
              <a:rPr lang="x-none" dirty="0" smtClean="0"/>
              <a:t> </a:t>
            </a:r>
          </a:p>
          <a:p>
            <a:r>
              <a:rPr lang="en-US" dirty="0" smtClean="0"/>
              <a:t>W</a:t>
            </a:r>
            <a:r>
              <a:rPr lang="x-none" dirty="0" smtClean="0"/>
              <a:t>rite down or use the unit flashcards to help pupils sing sentence by </a:t>
            </a:r>
            <a:r>
              <a:rPr lang="en-US" dirty="0" smtClean="0"/>
              <a:t>sentence.</a:t>
            </a:r>
            <a:endParaRPr lang="x-none" dirty="0" smtClean="0"/>
          </a:p>
          <a:p>
            <a:r>
              <a:rPr lang="en-US" baseline="0" smtClean="0"/>
              <a:t>P</a:t>
            </a:r>
            <a:r>
              <a:rPr lang="x-none" smtClean="0"/>
              <a:t>racti</a:t>
            </a:r>
            <a:r>
              <a:rPr lang="en-US" smtClean="0"/>
              <a:t>s</a:t>
            </a:r>
            <a:r>
              <a:rPr lang="x-none" smtClean="0"/>
              <a:t>e </a:t>
            </a:r>
            <a:r>
              <a:rPr lang="x-none" dirty="0" smtClean="0"/>
              <a:t>sereral times until they can remember and chant the whole song. </a:t>
            </a:r>
          </a:p>
          <a:p>
            <a:r>
              <a:rPr lang="x-none" dirty="0" smtClean="0"/>
              <a:t>Call some volunteers to sing and vote </a:t>
            </a:r>
            <a:r>
              <a:rPr lang="en-US" dirty="0" smtClean="0"/>
              <a:t>for </a:t>
            </a:r>
            <a:r>
              <a:rPr lang="x-none" dirty="0" smtClean="0"/>
              <a:t>THE BEST VOICE OF </a:t>
            </a:r>
            <a:r>
              <a:rPr lang="en-US" dirty="0" smtClean="0"/>
              <a:t>THE </a:t>
            </a:r>
            <a:r>
              <a:rPr lang="x-none" dirty="0" smtClean="0"/>
              <a:t>CLASS</a:t>
            </a:r>
            <a:r>
              <a:rPr lang="en-US" dirty="0" smtClean="0"/>
              <a:t>.</a:t>
            </a:r>
            <a:r>
              <a:rPr lang="x-none" dirty="0" smtClean="0"/>
              <a:t> </a:t>
            </a:r>
            <a:endParaRPr lang="en-US" dirty="0" smtClean="0"/>
          </a:p>
          <a:p>
            <a:r>
              <a:rPr lang="en-US" dirty="0" smtClean="0"/>
              <a:t>P</a:t>
            </a:r>
            <a:r>
              <a:rPr lang="x-none" dirty="0" smtClean="0"/>
              <a:t>repare some small gifts for them</a:t>
            </a:r>
            <a:r>
              <a:rPr lang="en-US" dirty="0" smtClean="0"/>
              <a:t>.</a:t>
            </a:r>
            <a:endParaRPr lang="x-non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30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Make sentences with these pictures.</a:t>
            </a:r>
          </a:p>
          <a:p>
            <a:r>
              <a:rPr lang="en-US" baseline="0" dirty="0" smtClean="0"/>
              <a:t>Example: Why do you like science? – Because I want to be a science teacher.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87F75B-AACB-5E46-AC87-45AB5B0C97C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93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30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50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70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0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748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5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34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64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56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58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096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7149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bg>
      <p:bgPr>
        <a:solidFill>
          <a:schemeClr val="lt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37"/>
          <p:cNvSpPr txBox="1">
            <a:spLocks noGrp="1"/>
          </p:cNvSpPr>
          <p:nvPr>
            <p:ph type="title"/>
          </p:nvPr>
        </p:nvSpPr>
        <p:spPr>
          <a:xfrm>
            <a:off x="719688" y="1979825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4" name="Google Shape;534;p37"/>
          <p:cNvSpPr txBox="1">
            <a:spLocks noGrp="1"/>
          </p:cNvSpPr>
          <p:nvPr>
            <p:ph type="subTitle" idx="1"/>
          </p:nvPr>
        </p:nvSpPr>
        <p:spPr>
          <a:xfrm>
            <a:off x="1043225" y="2917763"/>
            <a:ext cx="3204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" name="Google Shape;535;p37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36" name="Google Shape;536;p37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1" name="Google Shape;541;p37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2" name="Google Shape;542;p37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44" name="Google Shape;544;p37"/>
          <p:cNvSpPr/>
          <p:nvPr/>
        </p:nvSpPr>
        <p:spPr>
          <a:xfrm rot="10800000">
            <a:off x="250" y="-241"/>
            <a:ext cx="1845599" cy="89004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7"/>
          <p:cNvSpPr/>
          <p:nvPr/>
        </p:nvSpPr>
        <p:spPr>
          <a:xfrm>
            <a:off x="7075025" y="4439474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C1C624F-1B45-104B-A445-DCFFC13D0009}" type="datetimeFigureOut">
              <a:rPr lang="x-none" smtClean="0"/>
              <a:t>11/07/2023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9A50C-97EF-8467-288C-6F36CC695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520" y="383917"/>
            <a:ext cx="7778961" cy="43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9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42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476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3" r:id="rId3"/>
    <p:sldLayoutId id="2147483688" r:id="rId4"/>
    <p:sldLayoutId id="2147483689" r:id="rId5"/>
    <p:sldLayoutId id="2147483690" r:id="rId6"/>
    <p:sldLayoutId id="214748373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14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30" r:id="rId6"/>
    <p:sldLayoutId id="214748373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if"/><Relationship Id="rId7" Type="http://schemas.openxmlformats.org/officeDocument/2006/relationships/image" Target="../media/image27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8011"/>
            <a:ext cx="9164286" cy="2684911"/>
          </a:xfrm>
          <a:prstGeom prst="rect">
            <a:avLst/>
          </a:prstGeom>
        </p:spPr>
      </p:pic>
      <p:pic>
        <p:nvPicPr>
          <p:cNvPr id="11" name="Track 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5236" y="-1031116"/>
            <a:ext cx="803876" cy="803876"/>
          </a:xfrm>
          <a:prstGeom prst="rect">
            <a:avLst/>
          </a:prstGeom>
        </p:spPr>
      </p:pic>
      <p:pic>
        <p:nvPicPr>
          <p:cNvPr id="12" name="Track 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2233" y="1338011"/>
            <a:ext cx="803876" cy="80387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14606" y="2327564"/>
            <a:ext cx="523249" cy="4720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43103" y="3549535"/>
            <a:ext cx="466011" cy="47338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824967" y="1382792"/>
            <a:ext cx="605729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et’s </a:t>
            </a:r>
            <a:r>
              <a:rPr lang="en" sz="8000" dirty="0" smtClean="0">
                <a:solidFill>
                  <a:srgbClr val="0070C0"/>
                </a:solidFill>
              </a:rPr>
              <a:t>chant.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649712" y="236146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999291" y="90998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598756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2845" name="Google Shape;2845;p71"/>
          <p:cNvSpPr/>
          <p:nvPr/>
        </p:nvSpPr>
        <p:spPr>
          <a:xfrm>
            <a:off x="4598125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69D23-42E7-4522-028E-D92556BF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14" y="1891351"/>
            <a:ext cx="7756527" cy="344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Track 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1003" y="0"/>
            <a:ext cx="642852" cy="6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5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F462-0436-4E92-800E-417890B07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7713D-B816-4411-95F7-FCBE8B5D6F5D}"/>
              </a:ext>
            </a:extLst>
          </p:cNvPr>
          <p:cNvSpPr/>
          <p:nvPr/>
        </p:nvSpPr>
        <p:spPr>
          <a:xfrm>
            <a:off x="3365923" y="1083580"/>
            <a:ext cx="383117" cy="2590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A6437-7731-4C6D-87D4-387F8096F548}"/>
              </a:ext>
            </a:extLst>
          </p:cNvPr>
          <p:cNvSpPr/>
          <p:nvPr/>
        </p:nvSpPr>
        <p:spPr>
          <a:xfrm>
            <a:off x="1154737" y="1083580"/>
            <a:ext cx="1023198" cy="32875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AE117-8843-40E1-A39B-B3D41488142F}"/>
              </a:ext>
            </a:extLst>
          </p:cNvPr>
          <p:cNvSpPr/>
          <p:nvPr/>
        </p:nvSpPr>
        <p:spPr>
          <a:xfrm>
            <a:off x="6406338" y="4118213"/>
            <a:ext cx="1032239" cy="28214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6CED0-4D69-4706-A751-3BA058D3E994}"/>
              </a:ext>
            </a:extLst>
          </p:cNvPr>
          <p:cNvSpPr/>
          <p:nvPr/>
        </p:nvSpPr>
        <p:spPr>
          <a:xfrm>
            <a:off x="5561215" y="4901833"/>
            <a:ext cx="2843169" cy="24166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8A6437-7731-4C6D-87D4-387F8096F548}"/>
              </a:ext>
            </a:extLst>
          </p:cNvPr>
          <p:cNvSpPr/>
          <p:nvPr/>
        </p:nvSpPr>
        <p:spPr>
          <a:xfrm>
            <a:off x="4189316" y="4118213"/>
            <a:ext cx="1064328" cy="32875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9" name="Track 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1003" y="0"/>
            <a:ext cx="642852" cy="6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6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4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546953" y="1758844"/>
            <a:ext cx="6102344" cy="1759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F</a:t>
            </a:r>
            <a:r>
              <a:rPr lang="en" sz="7200" dirty="0">
                <a:solidFill>
                  <a:srgbClr val="0070C0"/>
                </a:solidFill>
              </a:rPr>
              <a:t>un corner and </a:t>
            </a:r>
            <a:r>
              <a:rPr lang="en" sz="7200" dirty="0" smtClean="0">
                <a:solidFill>
                  <a:srgbClr val="0070C0"/>
                </a:solidFill>
              </a:rPr>
              <a:t>wrap-up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2255670" y="3712501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718426" y="544940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738703" y="54594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5177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2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042" y="374071"/>
            <a:ext cx="7273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rgbClr val="FFC000"/>
                </a:solidFill>
                <a:latin typeface=".VnRevueH" panose="020B7200000000000000" pitchFamily="34" charset="0"/>
              </a:rPr>
              <a:t>Singing contest</a:t>
            </a:r>
            <a:endParaRPr lang="en-US" sz="4400" dirty="0">
              <a:solidFill>
                <a:srgbClr val="FFC000"/>
              </a:solidFill>
              <a:latin typeface=".VnRevueH" panose="020B7200000000000000" pitchFamily="34" charset="0"/>
            </a:endParaRPr>
          </a:p>
        </p:txBody>
      </p:sp>
      <p:pic>
        <p:nvPicPr>
          <p:cNvPr id="5" name="Track 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435" y="2496634"/>
            <a:ext cx="850669" cy="8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9" y="2460970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5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2" y="2461210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5" y="2458974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4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1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9" y="4227067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203817" y="0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32172"/>
          <a:stretch/>
        </p:blipFill>
        <p:spPr>
          <a:xfrm>
            <a:off x="2857205" y="76579"/>
            <a:ext cx="4372544" cy="1416045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</a:t>
            </a:r>
            <a:r>
              <a:rPr lang="en" sz="3200" b="1" kern="1200" dirty="0" smtClean="0">
                <a:solidFill>
                  <a:srgbClr val="FF0000"/>
                </a:solidFill>
                <a:latin typeface="Verdana"/>
                <a:ea typeface="+mn-ea"/>
              </a:rPr>
              <a:t>5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4793"/>
          <a:stretch/>
        </p:blipFill>
        <p:spPr>
          <a:xfrm>
            <a:off x="3141907" y="1492624"/>
            <a:ext cx="3408230" cy="6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9EA767-CB38-23F5-07B1-34B5CB50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850" y="845551"/>
            <a:ext cx="5143414" cy="393600"/>
          </a:xfrm>
        </p:spPr>
        <p:txBody>
          <a:bodyPr/>
          <a:lstStyle/>
          <a:p>
            <a:r>
              <a:rPr lang="en-US" sz="3600" dirty="0" smtClean="0"/>
              <a:t>Warm-up and review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E182E-A89D-9435-B314-BC52C0C52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7086E0-1EAE-4097-3F04-594BFF66363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433961" y="1423735"/>
            <a:ext cx="4381890" cy="393600"/>
          </a:xfrm>
        </p:spPr>
        <p:txBody>
          <a:bodyPr/>
          <a:lstStyle/>
          <a:p>
            <a:r>
              <a:rPr lang="en-US" sz="3600" dirty="0"/>
              <a:t>Listen and </a:t>
            </a:r>
            <a:r>
              <a:rPr lang="en-US" sz="3600" dirty="0" smtClean="0"/>
              <a:t>repeat.</a:t>
            </a:r>
            <a:endParaRPr lang="en-US" sz="36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F35F2F4-EE8E-703C-F2A1-FC0D9A62DBEF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399850" y="2064065"/>
            <a:ext cx="4247110" cy="393600"/>
          </a:xfrm>
        </p:spPr>
        <p:txBody>
          <a:bodyPr/>
          <a:lstStyle/>
          <a:p>
            <a:r>
              <a:rPr lang="en-US" sz="3600" dirty="0"/>
              <a:t>Listen and </a:t>
            </a:r>
            <a:r>
              <a:rPr lang="en-US" sz="3600" dirty="0" smtClean="0"/>
              <a:t>circle.</a:t>
            </a:r>
            <a:endParaRPr lang="en-US" sz="36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C3F3561-4620-A0E2-6073-D3145F431054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016645" y="2676239"/>
            <a:ext cx="3816175" cy="393600"/>
          </a:xfrm>
        </p:spPr>
        <p:txBody>
          <a:bodyPr/>
          <a:lstStyle/>
          <a:p>
            <a:r>
              <a:rPr lang="en-US" sz="3600" dirty="0"/>
              <a:t>Let’s </a:t>
            </a:r>
            <a:r>
              <a:rPr lang="en-US" sz="3600" dirty="0" smtClean="0"/>
              <a:t>chant.</a:t>
            </a:r>
            <a:endParaRPr lang="en-US" sz="3600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7C1779E-D830-06B6-C486-7D9D450A4A3A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523417" y="3338669"/>
            <a:ext cx="5562574" cy="393600"/>
          </a:xfrm>
        </p:spPr>
        <p:txBody>
          <a:bodyPr/>
          <a:lstStyle/>
          <a:p>
            <a:r>
              <a:rPr lang="en-US" sz="3600" dirty="0"/>
              <a:t>Fun corner and </a:t>
            </a:r>
            <a:r>
              <a:rPr lang="en-US" sz="3600" dirty="0" smtClean="0"/>
              <a:t>wrap-up</a:t>
            </a:r>
            <a:endParaRPr lang="en-US" sz="3600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9E0F2CB-D345-527C-C661-11EA670AC5D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720000" y="141050"/>
            <a:ext cx="7704000" cy="609325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Contents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55CE353-B67F-F6EE-F333-B0C881BD8F7E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585510" y="857124"/>
            <a:ext cx="2256300" cy="554100"/>
          </a:xfrm>
        </p:spPr>
        <p:txBody>
          <a:bodyPr/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57E521C-480B-4BBC-E491-9E58E54BFBDE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585510" y="1369394"/>
            <a:ext cx="2256300" cy="678272"/>
          </a:xfrm>
        </p:spPr>
        <p:txBody>
          <a:bodyPr/>
          <a:lstStyle/>
          <a:p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DE5320-EAD1-7CE5-7EBB-E08813EC1C83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592290" y="2080271"/>
            <a:ext cx="2256300" cy="554100"/>
          </a:xfrm>
        </p:spPr>
        <p:txBody>
          <a:bodyPr/>
          <a:lstStyle/>
          <a:p>
            <a:r>
              <a:rPr lang="en-US" sz="3600" dirty="0" smtClean="0"/>
              <a:t>3</a:t>
            </a:r>
            <a:endParaRPr lang="en-US" sz="3600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4F4F85B-924B-CCBC-A315-ED6404804A5D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599070" y="2692688"/>
            <a:ext cx="2256300" cy="554100"/>
          </a:xfrm>
        </p:spPr>
        <p:txBody>
          <a:bodyPr/>
          <a:lstStyle/>
          <a:p>
            <a:r>
              <a:rPr lang="en-US" sz="3600" dirty="0" smtClean="0"/>
              <a:t>4</a:t>
            </a:r>
            <a:endParaRPr lang="en-US" sz="3600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CBF5B21-B688-26A7-A536-26B21D5BBDC0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99070" y="3317390"/>
            <a:ext cx="2256300" cy="554100"/>
          </a:xfrm>
        </p:spPr>
        <p:txBody>
          <a:bodyPr/>
          <a:lstStyle/>
          <a:p>
            <a:r>
              <a:rPr lang="en-US" sz="3600" dirty="0" smtClean="0"/>
              <a:t>5</a:t>
            </a:r>
            <a:endParaRPr lang="en-US" sz="3600" dirty="0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90CC24F-B6C6-3F89-A1CF-916136A8BCFD}"/>
              </a:ext>
            </a:extLst>
          </p:cNvPr>
          <p:cNvSpPr/>
          <p:nvPr/>
        </p:nvSpPr>
        <p:spPr>
          <a:xfrm>
            <a:off x="1317420" y="693454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2E2279EE-BF33-83A3-27DE-9FF917E077D3}"/>
              </a:ext>
            </a:extLst>
          </p:cNvPr>
          <p:cNvSpPr/>
          <p:nvPr/>
        </p:nvSpPr>
        <p:spPr>
          <a:xfrm>
            <a:off x="1324200" y="1316019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2B71265-0098-4B26-C3EB-C5C0C470613E}"/>
              </a:ext>
            </a:extLst>
          </p:cNvPr>
          <p:cNvSpPr/>
          <p:nvPr/>
        </p:nvSpPr>
        <p:spPr>
          <a:xfrm>
            <a:off x="1317420" y="1919925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30A3CE73-22C1-9E63-998A-A38445CEE891}"/>
              </a:ext>
            </a:extLst>
          </p:cNvPr>
          <p:cNvSpPr/>
          <p:nvPr/>
        </p:nvSpPr>
        <p:spPr>
          <a:xfrm>
            <a:off x="1315740" y="3186866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09DD69A7-41A0-060C-351A-695CAE000ABF}"/>
              </a:ext>
            </a:extLst>
          </p:cNvPr>
          <p:cNvSpPr/>
          <p:nvPr/>
        </p:nvSpPr>
        <p:spPr>
          <a:xfrm>
            <a:off x="1317420" y="2550768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p71"/>
          <p:cNvSpPr/>
          <p:nvPr/>
        </p:nvSpPr>
        <p:spPr>
          <a:xfrm>
            <a:off x="724051" y="3064961"/>
            <a:ext cx="7627772" cy="893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71"/>
          <p:cNvSpPr txBox="1">
            <a:spLocks noGrp="1"/>
          </p:cNvSpPr>
          <p:nvPr>
            <p:ph type="subTitle" idx="1"/>
          </p:nvPr>
        </p:nvSpPr>
        <p:spPr>
          <a:xfrm>
            <a:off x="299122" y="3302645"/>
            <a:ext cx="844296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G</a:t>
            </a:r>
            <a:r>
              <a:rPr lang="en" sz="5400" dirty="0" smtClean="0"/>
              <a:t>ame: Make sentences </a:t>
            </a:r>
            <a:endParaRPr sz="5400" dirty="0"/>
          </a:p>
        </p:txBody>
      </p:sp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901267" y="1943064"/>
            <a:ext cx="482253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</a:rPr>
              <a:t>W</a:t>
            </a:r>
            <a:r>
              <a:rPr lang="en" sz="6000" dirty="0" smtClean="0">
                <a:solidFill>
                  <a:srgbClr val="0070C0"/>
                </a:solidFill>
              </a:rPr>
              <a:t>arm-up and review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5667790" y="129620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394330" y="117822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1779637" y="3868872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3892745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3882704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4EF769-429C-E8AA-88CF-253A6625076D}"/>
              </a:ext>
            </a:extLst>
          </p:cNvPr>
          <p:cNvSpPr txBox="1"/>
          <p:nvPr/>
        </p:nvSpPr>
        <p:spPr>
          <a:xfrm>
            <a:off x="1416133" y="1327067"/>
            <a:ext cx="3589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05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72" y="1706509"/>
            <a:ext cx="2107278" cy="2048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725" y="2730606"/>
            <a:ext cx="1928894" cy="2346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273" y="1580983"/>
            <a:ext cx="1918698" cy="2150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565" y="142659"/>
            <a:ext cx="1861214" cy="23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93759" y="1970344"/>
            <a:ext cx="8650241" cy="1121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70C0"/>
                </a:solidFill>
              </a:rPr>
              <a:t>Listen and </a:t>
            </a:r>
            <a:r>
              <a:rPr lang="en" sz="7200" dirty="0" smtClean="0">
                <a:solidFill>
                  <a:srgbClr val="0070C0"/>
                </a:solidFill>
              </a:rPr>
              <a:t>repeat. 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598125" y="537834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354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BDC77-CF7E-4D26-B69F-87E6143D3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4032"/>
            <a:ext cx="9144000" cy="2705449"/>
          </a:xfrm>
          <a:prstGeom prst="rect">
            <a:avLst/>
          </a:prstGeom>
        </p:spPr>
      </p:pic>
      <p:pic>
        <p:nvPicPr>
          <p:cNvPr id="9" name="Track 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6019" y="1184032"/>
            <a:ext cx="872728" cy="87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61010" y="1979824"/>
            <a:ext cx="8492074" cy="1525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isten and </a:t>
            </a:r>
            <a:r>
              <a:rPr lang="en" sz="8000" dirty="0" smtClean="0">
                <a:solidFill>
                  <a:srgbClr val="0070C0"/>
                </a:solidFill>
              </a:rPr>
              <a:t>circle. 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624448" y="570237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661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3882"/>
            <a:ext cx="9164286" cy="2684911"/>
          </a:xfrm>
          <a:prstGeom prst="rect">
            <a:avLst/>
          </a:prstGeom>
        </p:spPr>
      </p:pic>
      <p:pic>
        <p:nvPicPr>
          <p:cNvPr id="9" name="Track 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8858" y="1163882"/>
            <a:ext cx="803876" cy="8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191</Words>
  <Application>Microsoft Office PowerPoint</Application>
  <PresentationFormat>On-screen Show (16:9)</PresentationFormat>
  <Paragraphs>55</Paragraphs>
  <Slides>16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Castellar</vt:lpstr>
      <vt:lpstr>Verdana</vt:lpstr>
      <vt:lpstr>Arial</vt:lpstr>
      <vt:lpstr>.VnRevueH</vt:lpstr>
      <vt:lpstr>Sport Day</vt:lpstr>
      <vt:lpstr>Raleway</vt:lpstr>
      <vt:lpstr>Bebas Neue</vt:lpstr>
      <vt:lpstr>Nunito ExtraBold</vt:lpstr>
      <vt:lpstr>Barriecito</vt:lpstr>
      <vt:lpstr>Nunito;800</vt:lpstr>
      <vt:lpstr>Nunito</vt:lpstr>
      <vt:lpstr>Caveat Brush</vt:lpstr>
      <vt:lpstr>Catamaran</vt:lpstr>
      <vt:lpstr>Biology Subject for Pre-K: Food Chain by Slidesgo</vt:lpstr>
      <vt:lpstr>1_Biology Subject for Pre-K: Food Chain by Slidesgo</vt:lpstr>
      <vt:lpstr>PowerPoint Presentation</vt:lpstr>
      <vt:lpstr>PowerPoint Presentation</vt:lpstr>
      <vt:lpstr>Warm-up and review</vt:lpstr>
      <vt:lpstr>Warm-up and review</vt:lpstr>
      <vt:lpstr>PowerPoint Presentation</vt:lpstr>
      <vt:lpstr>Listen and repeat. </vt:lpstr>
      <vt:lpstr>PowerPoint Presentation</vt:lpstr>
      <vt:lpstr>Listen and circle. 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Giang Do</cp:lastModifiedBy>
  <cp:revision>20</cp:revision>
  <dcterms:modified xsi:type="dcterms:W3CDTF">2023-07-11T04:00:56Z</dcterms:modified>
</cp:coreProperties>
</file>