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7"/>
  </p:notesMasterIdLst>
  <p:sldIdLst>
    <p:sldId id="424" r:id="rId2"/>
    <p:sldId id="372" r:id="rId3"/>
    <p:sldId id="373" r:id="rId4"/>
    <p:sldId id="397" r:id="rId5"/>
    <p:sldId id="376" r:id="rId6"/>
  </p:sldIdLst>
  <p:sldSz cx="9144000" cy="5143500" type="screen16x9"/>
  <p:notesSz cx="6858000" cy="9144000"/>
  <p:embeddedFontLst>
    <p:embeddedFont>
      <p:font typeface="Nunito" panose="020B0604020202020204" charset="0"/>
      <p:regular r:id="rId8"/>
      <p:bold r:id="rId9"/>
      <p:italic r:id="rId10"/>
      <p:boldItalic r:id="rId11"/>
    </p:embeddedFont>
    <p:embeddedFont>
      <p:font typeface="Bebas Neue" panose="020B0604020202020204" charset="0"/>
      <p:regular r:id="rId12"/>
    </p:embeddedFont>
    <p:embeddedFont>
      <p:font typeface="Nunito ExtraBold" panose="020B0604020202020204" charset="0"/>
      <p:bold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2602"/>
    <a:srgbClr val="F99B33"/>
    <a:srgbClr val="FAA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EED3C-44B4-437D-BB83-93107F44B070}">
  <a:tblStyle styleId="{80CEED3C-44B4-437D-BB83-93107F44B0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3" autoAdjust="0"/>
    <p:restoredTop sz="91897" autoAdjust="0"/>
  </p:normalViewPr>
  <p:slideViewPr>
    <p:cSldViewPr snapToGrid="0">
      <p:cViewPr varScale="1">
        <p:scale>
          <a:sx n="89" d="100"/>
          <a:sy n="89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286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2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3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5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170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200224" y="212793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0837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200144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170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200248" y="3402700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0836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200271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5201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016674" y="212795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48025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6016675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5201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6016698" y="3402706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24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6016700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8613425" y="4500571"/>
            <a:ext cx="362583" cy="37268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3"/>
          <p:cNvSpPr/>
          <p:nvPr/>
        </p:nvSpPr>
        <p:spPr>
          <a:xfrm>
            <a:off x="7973500" y="4656409"/>
            <a:ext cx="639926" cy="657752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8475013" y="1022925"/>
            <a:ext cx="647900" cy="7449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8343989" y="344926"/>
            <a:ext cx="742525" cy="912325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8530100" y="-39787"/>
            <a:ext cx="401025" cy="881600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8668426" y="-171436"/>
            <a:ext cx="331550" cy="674425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8591189" y="87101"/>
            <a:ext cx="307675" cy="852775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7930338" y="385250"/>
            <a:ext cx="154150" cy="1719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8237289" y="872901"/>
            <a:ext cx="150400" cy="164000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8184425" y="571414"/>
            <a:ext cx="144150" cy="146675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8449764" y="554326"/>
            <a:ext cx="144775" cy="156425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7675388" y="350200"/>
            <a:ext cx="149400" cy="147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8298139" y="649600"/>
            <a:ext cx="11925" cy="8475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8492176" y="641614"/>
            <a:ext cx="14450" cy="9425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7947588" y="710676"/>
            <a:ext cx="145400" cy="156850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3"/>
          <p:cNvSpPr/>
          <p:nvPr/>
        </p:nvSpPr>
        <p:spPr>
          <a:xfrm>
            <a:off x="491100" y="4477264"/>
            <a:ext cx="253150" cy="20162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3"/>
          <p:cNvSpPr/>
          <p:nvPr/>
        </p:nvSpPr>
        <p:spPr>
          <a:xfrm>
            <a:off x="212901" y="4513589"/>
            <a:ext cx="178600" cy="164375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" name="Google Shape;409;p13"/>
          <p:cNvSpPr/>
          <p:nvPr/>
        </p:nvSpPr>
        <p:spPr>
          <a:xfrm>
            <a:off x="-152399" y="4155614"/>
            <a:ext cx="1032625" cy="1539525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3"/>
          <p:cNvSpPr/>
          <p:nvPr/>
        </p:nvSpPr>
        <p:spPr>
          <a:xfrm>
            <a:off x="333201" y="4954089"/>
            <a:ext cx="134125" cy="100675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492426" y="5485289"/>
            <a:ext cx="112825" cy="89375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747151" y="5483614"/>
            <a:ext cx="110825" cy="92225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3"/>
          <p:cNvSpPr/>
          <p:nvPr/>
        </p:nvSpPr>
        <p:spPr>
          <a:xfrm>
            <a:off x="219801" y="4799289"/>
            <a:ext cx="99650" cy="94400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3"/>
          <p:cNvSpPr/>
          <p:nvPr/>
        </p:nvSpPr>
        <p:spPr>
          <a:xfrm>
            <a:off x="192225" y="5114664"/>
            <a:ext cx="97150" cy="93775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13"/>
          <p:cNvSpPr/>
          <p:nvPr/>
        </p:nvSpPr>
        <p:spPr>
          <a:xfrm>
            <a:off x="157126" y="4959738"/>
            <a:ext cx="95900" cy="90250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3"/>
          <p:cNvSpPr/>
          <p:nvPr/>
        </p:nvSpPr>
        <p:spPr>
          <a:xfrm>
            <a:off x="366175" y="5180313"/>
            <a:ext cx="94250" cy="90400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3"/>
          <p:cNvSpPr/>
          <p:nvPr/>
        </p:nvSpPr>
        <p:spPr>
          <a:xfrm>
            <a:off x="242350" y="5270514"/>
            <a:ext cx="71450" cy="70825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8" name="Google Shape;418;p13"/>
          <p:cNvSpPr/>
          <p:nvPr/>
        </p:nvSpPr>
        <p:spPr>
          <a:xfrm>
            <a:off x="508026" y="4893939"/>
            <a:ext cx="109675" cy="89075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3"/>
          <p:cNvSpPr/>
          <p:nvPr/>
        </p:nvSpPr>
        <p:spPr>
          <a:xfrm>
            <a:off x="502376" y="5270314"/>
            <a:ext cx="88375" cy="90625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13"/>
          <p:cNvSpPr/>
          <p:nvPr/>
        </p:nvSpPr>
        <p:spPr>
          <a:xfrm>
            <a:off x="558776" y="5065489"/>
            <a:ext cx="91375" cy="84125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9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90" r:id="rId4"/>
    <p:sldLayoutId id="21474837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6"/>
            <a:ext cx="1788773" cy="184600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-277582" y="116052"/>
            <a:ext cx="2052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5400" b="1" kern="1200" dirty="0">
                <a:solidFill>
                  <a:schemeClr val="accent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Unit  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5" y="76579"/>
            <a:ext cx="4372544" cy="208771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3085418" y="2029372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Tx/>
              <a:defRPr/>
            </a:pPr>
            <a:r>
              <a:rPr lang="en" sz="3200" b="1" kern="1200" dirty="0">
                <a:solidFill>
                  <a:srgbClr val="FF0000"/>
                </a:solidFill>
                <a:latin typeface="Verdana"/>
                <a:ea typeface="+mn-ea"/>
              </a:rPr>
              <a:t>Period </a:t>
            </a:r>
            <a:r>
              <a:rPr lang="en" sz="3200" b="1" kern="1200" dirty="0" smtClean="0">
                <a:solidFill>
                  <a:srgbClr val="FF0000"/>
                </a:solidFill>
                <a:latin typeface="Verdana"/>
                <a:ea typeface="+mn-ea"/>
              </a:rPr>
              <a:t>1</a:t>
            </a:r>
            <a:endParaRPr lang="en-US" sz="3200" b="1" kern="1200" dirty="0">
              <a:solidFill>
                <a:srgbClr val="FF0000"/>
              </a:solidFill>
              <a:latin typeface="Verdana"/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2" y="1908928"/>
            <a:ext cx="2007394" cy="3234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37" y="2257425"/>
            <a:ext cx="2521744" cy="2886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771" y="2833801"/>
            <a:ext cx="4100366" cy="23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131;p56">
            <a:extLst>
              <a:ext uri="{FF2B5EF4-FFF2-40B4-BE49-F238E27FC236}">
                <a16:creationId xmlns:a16="http://schemas.microsoft.com/office/drawing/2014/main" id="{C6B3DE50-1B24-4106-B67E-5AB5B6BE355E}"/>
              </a:ext>
            </a:extLst>
          </p:cNvPr>
          <p:cNvSpPr/>
          <p:nvPr/>
        </p:nvSpPr>
        <p:spPr>
          <a:xfrm>
            <a:off x="4297095" y="563473"/>
            <a:ext cx="548069" cy="8117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152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Nunito;800"/>
              </a:rPr>
              <a:t>2</a:t>
            </a:r>
            <a:endParaRPr b="0" i="0" dirty="0"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Nunito;80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237057-A046-44E1-97D4-3C3DA36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335" y="1611362"/>
            <a:ext cx="5510730" cy="2059204"/>
          </a:xfrm>
        </p:spPr>
        <p:txBody>
          <a:bodyPr/>
          <a:lstStyle/>
          <a:p>
            <a:r>
              <a:rPr lang="en-US" sz="7200" dirty="0"/>
              <a:t>Look, listen and </a:t>
            </a:r>
            <a:r>
              <a:rPr lang="en-US" sz="7200" dirty="0" smtClean="0"/>
              <a:t>repeat. </a:t>
            </a:r>
            <a:endParaRPr lang="en-US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2019B-DCB5-48BC-A51E-8780CF20F4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3950" y="49467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4B7275-5D71-41FB-B401-E8A94F8363B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9" name="Google Shape;1340;p60">
            <a:extLst>
              <a:ext uri="{FF2B5EF4-FFF2-40B4-BE49-F238E27FC236}">
                <a16:creationId xmlns:a16="http://schemas.microsoft.com/office/drawing/2014/main" id="{7E194604-0429-4DA9-B21B-17E651C805F1}"/>
              </a:ext>
            </a:extLst>
          </p:cNvPr>
          <p:cNvGrpSpPr/>
          <p:nvPr/>
        </p:nvGrpSpPr>
        <p:grpSpPr>
          <a:xfrm>
            <a:off x="5650749" y="458643"/>
            <a:ext cx="543942" cy="832810"/>
            <a:chOff x="4156067" y="3302612"/>
            <a:chExt cx="832097" cy="1274188"/>
          </a:xfrm>
        </p:grpSpPr>
        <p:sp>
          <p:nvSpPr>
            <p:cNvPr id="30" name="Google Shape;1341;p60">
              <a:extLst>
                <a:ext uri="{FF2B5EF4-FFF2-40B4-BE49-F238E27FC236}">
                  <a16:creationId xmlns:a16="http://schemas.microsoft.com/office/drawing/2014/main" id="{A436D681-1219-475D-AF08-632E1AB238ED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;p60">
              <a:extLst>
                <a:ext uri="{FF2B5EF4-FFF2-40B4-BE49-F238E27FC236}">
                  <a16:creationId xmlns:a16="http://schemas.microsoft.com/office/drawing/2014/main" id="{5D0F91B2-0382-47B1-BFBD-12B68C8FC3C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3;p60">
              <a:extLst>
                <a:ext uri="{FF2B5EF4-FFF2-40B4-BE49-F238E27FC236}">
                  <a16:creationId xmlns:a16="http://schemas.microsoft.com/office/drawing/2014/main" id="{BB70697C-9116-47AD-9DA1-F91DB076CFEC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0">
            <a:extLst>
              <a:ext uri="{FF2B5EF4-FFF2-40B4-BE49-F238E27FC236}">
                <a16:creationId xmlns:a16="http://schemas.microsoft.com/office/drawing/2014/main" id="{CB16E67F-9C91-43F2-99E5-AE1BBA2EABCB}"/>
              </a:ext>
            </a:extLst>
          </p:cNvPr>
          <p:cNvGrpSpPr/>
          <p:nvPr/>
        </p:nvGrpSpPr>
        <p:grpSpPr>
          <a:xfrm>
            <a:off x="3105669" y="458643"/>
            <a:ext cx="543942" cy="832810"/>
            <a:chOff x="4156067" y="3302612"/>
            <a:chExt cx="832097" cy="1274188"/>
          </a:xfrm>
        </p:grpSpPr>
        <p:sp>
          <p:nvSpPr>
            <p:cNvPr id="34" name="Google Shape;1341;p60">
              <a:extLst>
                <a:ext uri="{FF2B5EF4-FFF2-40B4-BE49-F238E27FC236}">
                  <a16:creationId xmlns:a16="http://schemas.microsoft.com/office/drawing/2014/main" id="{BF80E43F-8119-4BBF-AD57-2CED2BB21F31}"/>
                </a:ext>
              </a:extLst>
            </p:cNvPr>
            <p:cNvSpPr/>
            <p:nvPr/>
          </p:nvSpPr>
          <p:spPr>
            <a:xfrm>
              <a:off x="4156067" y="3302612"/>
              <a:ext cx="832097" cy="1274188"/>
            </a:xfrm>
            <a:custGeom>
              <a:avLst/>
              <a:gdLst/>
              <a:ahLst/>
              <a:cxnLst/>
              <a:rect l="l" t="t" r="r" b="b"/>
              <a:pathLst>
                <a:path w="10464" h="16024" extrusionOk="0">
                  <a:moveTo>
                    <a:pt x="5914" y="1"/>
                  </a:moveTo>
                  <a:cubicBezTo>
                    <a:pt x="4352" y="1"/>
                    <a:pt x="2872" y="701"/>
                    <a:pt x="1863" y="1887"/>
                  </a:cubicBezTo>
                  <a:cubicBezTo>
                    <a:pt x="644" y="3309"/>
                    <a:pt x="0" y="5442"/>
                    <a:pt x="322" y="7085"/>
                  </a:cubicBezTo>
                  <a:cubicBezTo>
                    <a:pt x="627" y="8778"/>
                    <a:pt x="1981" y="9675"/>
                    <a:pt x="3116" y="10149"/>
                  </a:cubicBezTo>
                  <a:lnTo>
                    <a:pt x="3048" y="14297"/>
                  </a:lnTo>
                  <a:cubicBezTo>
                    <a:pt x="3031" y="15245"/>
                    <a:pt x="3793" y="16024"/>
                    <a:pt x="4741" y="16024"/>
                  </a:cubicBezTo>
                  <a:lnTo>
                    <a:pt x="5537" y="16024"/>
                  </a:lnTo>
                  <a:cubicBezTo>
                    <a:pt x="6468" y="16024"/>
                    <a:pt x="7230" y="15245"/>
                    <a:pt x="7230" y="14314"/>
                  </a:cubicBezTo>
                  <a:lnTo>
                    <a:pt x="7196" y="10505"/>
                  </a:lnTo>
                  <a:cubicBezTo>
                    <a:pt x="7856" y="10403"/>
                    <a:pt x="8483" y="10081"/>
                    <a:pt x="8957" y="9607"/>
                  </a:cubicBezTo>
                  <a:cubicBezTo>
                    <a:pt x="9973" y="8490"/>
                    <a:pt x="10464" y="4663"/>
                    <a:pt x="9532" y="2429"/>
                  </a:cubicBezTo>
                  <a:cubicBezTo>
                    <a:pt x="8923" y="956"/>
                    <a:pt x="7704" y="58"/>
                    <a:pt x="6180" y="8"/>
                  </a:cubicBezTo>
                  <a:cubicBezTo>
                    <a:pt x="6091" y="3"/>
                    <a:pt x="6002" y="1"/>
                    <a:pt x="5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2;p60">
              <a:extLst>
                <a:ext uri="{FF2B5EF4-FFF2-40B4-BE49-F238E27FC236}">
                  <a16:creationId xmlns:a16="http://schemas.microsoft.com/office/drawing/2014/main" id="{9CCC9557-B78A-42D9-A647-927172E6AEFD}"/>
                </a:ext>
              </a:extLst>
            </p:cNvPr>
            <p:cNvSpPr/>
            <p:nvPr/>
          </p:nvSpPr>
          <p:spPr>
            <a:xfrm>
              <a:off x="4272928" y="3412579"/>
              <a:ext cx="635579" cy="606678"/>
            </a:xfrm>
            <a:custGeom>
              <a:avLst/>
              <a:gdLst/>
              <a:ahLst/>
              <a:cxnLst/>
              <a:rect l="l" t="t" r="r" b="b"/>
              <a:pathLst>
                <a:path w="7614" h="7268" extrusionOk="0">
                  <a:moveTo>
                    <a:pt x="4307" y="1"/>
                  </a:moveTo>
                  <a:cubicBezTo>
                    <a:pt x="1271" y="1"/>
                    <a:pt x="0" y="3368"/>
                    <a:pt x="316" y="5083"/>
                  </a:cubicBezTo>
                  <a:cubicBezTo>
                    <a:pt x="655" y="6827"/>
                    <a:pt x="3279" y="7233"/>
                    <a:pt x="3279" y="7233"/>
                  </a:cubicBezTo>
                  <a:cubicBezTo>
                    <a:pt x="3279" y="7233"/>
                    <a:pt x="3613" y="7267"/>
                    <a:pt x="4056" y="7267"/>
                  </a:cubicBezTo>
                  <a:cubicBezTo>
                    <a:pt x="4737" y="7267"/>
                    <a:pt x="5676" y="7186"/>
                    <a:pt x="6056" y="6776"/>
                  </a:cubicBezTo>
                  <a:cubicBezTo>
                    <a:pt x="6665" y="6099"/>
                    <a:pt x="7613" y="122"/>
                    <a:pt x="4464" y="4"/>
                  </a:cubicBezTo>
                  <a:cubicBezTo>
                    <a:pt x="4412" y="2"/>
                    <a:pt x="4359" y="1"/>
                    <a:pt x="4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3;p60">
              <a:extLst>
                <a:ext uri="{FF2B5EF4-FFF2-40B4-BE49-F238E27FC236}">
                  <a16:creationId xmlns:a16="http://schemas.microsoft.com/office/drawing/2014/main" id="{15676CF6-EC9A-4CBC-8881-228E15475EB1}"/>
                </a:ext>
              </a:extLst>
            </p:cNvPr>
            <p:cNvSpPr/>
            <p:nvPr/>
          </p:nvSpPr>
          <p:spPr>
            <a:xfrm>
              <a:off x="4443466" y="3655904"/>
              <a:ext cx="284149" cy="811269"/>
            </a:xfrm>
            <a:custGeom>
              <a:avLst/>
              <a:gdLst/>
              <a:ahLst/>
              <a:cxnLst/>
              <a:rect l="l" t="t" r="r" b="b"/>
              <a:pathLst>
                <a:path w="3404" h="9719" extrusionOk="0">
                  <a:moveTo>
                    <a:pt x="1744" y="1"/>
                  </a:moveTo>
                  <a:lnTo>
                    <a:pt x="1202" y="170"/>
                  </a:lnTo>
                  <a:lnTo>
                    <a:pt x="1152" y="3285"/>
                  </a:lnTo>
                  <a:lnTo>
                    <a:pt x="1033" y="3234"/>
                  </a:lnTo>
                  <a:lnTo>
                    <a:pt x="254" y="1795"/>
                  </a:lnTo>
                  <a:lnTo>
                    <a:pt x="0" y="2100"/>
                  </a:lnTo>
                  <a:lnTo>
                    <a:pt x="1135" y="4064"/>
                  </a:lnTo>
                  <a:lnTo>
                    <a:pt x="1050" y="9719"/>
                  </a:lnTo>
                  <a:lnTo>
                    <a:pt x="1846" y="9719"/>
                  </a:lnTo>
                  <a:lnTo>
                    <a:pt x="1778" y="3438"/>
                  </a:lnTo>
                  <a:lnTo>
                    <a:pt x="3403" y="2168"/>
                  </a:lnTo>
                  <a:cubicBezTo>
                    <a:pt x="3403" y="2168"/>
                    <a:pt x="3234" y="1897"/>
                    <a:pt x="3132" y="1880"/>
                  </a:cubicBezTo>
                  <a:cubicBezTo>
                    <a:pt x="3131" y="1880"/>
                    <a:pt x="3130" y="1880"/>
                    <a:pt x="3128" y="1880"/>
                  </a:cubicBezTo>
                  <a:cubicBezTo>
                    <a:pt x="3010" y="1880"/>
                    <a:pt x="2213" y="2528"/>
                    <a:pt x="1778" y="2862"/>
                  </a:cubicBezTo>
                  <a:lnTo>
                    <a:pt x="1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3;p56">
            <a:extLst>
              <a:ext uri="{FF2B5EF4-FFF2-40B4-BE49-F238E27FC236}">
                <a16:creationId xmlns:a16="http://schemas.microsoft.com/office/drawing/2014/main" id="{2AAD780A-C789-4E45-BDCE-F3826F48C6C6}"/>
              </a:ext>
            </a:extLst>
          </p:cNvPr>
          <p:cNvSpPr txBox="1">
            <a:spLocks/>
          </p:cNvSpPr>
          <p:nvPr/>
        </p:nvSpPr>
        <p:spPr>
          <a:xfrm>
            <a:off x="8413950" y="49467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05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2899-66DF-46B2-99AE-0421C3284D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9236"/>
            <a:ext cx="9133981" cy="3642600"/>
          </a:xfrm>
          <a:prstGeom prst="rect">
            <a:avLst/>
          </a:prstGeom>
        </p:spPr>
      </p:pic>
      <p:pic>
        <p:nvPicPr>
          <p:cNvPr id="6" name="Track 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8987" y="762078"/>
            <a:ext cx="466021" cy="4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035B-A8BB-4BA6-A52E-9A7E3AAF44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3206"/>
            <a:ext cx="9144000" cy="4037746"/>
          </a:xfrm>
          <a:prstGeom prst="rect">
            <a:avLst/>
          </a:prstGeom>
        </p:spPr>
      </p:pic>
      <p:pic>
        <p:nvPicPr>
          <p:cNvPr id="6" name="Track 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17785" y="510507"/>
            <a:ext cx="763588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2D51B-744F-4710-B411-9BB31A3F0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680"/>
            <a:ext cx="9144000" cy="39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17</Words>
  <Application>Microsoft Office PowerPoint</Application>
  <PresentationFormat>On-screen Show (16:9)</PresentationFormat>
  <Paragraphs>10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Nunito;800</vt:lpstr>
      <vt:lpstr>Catamaran</vt:lpstr>
      <vt:lpstr>Nunito</vt:lpstr>
      <vt:lpstr>Arial</vt:lpstr>
      <vt:lpstr>Bebas Neue</vt:lpstr>
      <vt:lpstr>Nunito ExtraBold</vt:lpstr>
      <vt:lpstr>Barriecito</vt:lpstr>
      <vt:lpstr>Caveat Brush</vt:lpstr>
      <vt:lpstr>Raleway</vt:lpstr>
      <vt:lpstr>Adobe Fan Heiti Std B</vt:lpstr>
      <vt:lpstr>Verdana</vt:lpstr>
      <vt:lpstr>Biology Subject for Pre-K: Food Chain by Slidesgo</vt:lpstr>
      <vt:lpstr>PowerPoint Presentation</vt:lpstr>
      <vt:lpstr>Look, listen and repeat.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W10.TQC</cp:lastModifiedBy>
  <cp:revision>33</cp:revision>
  <dcterms:modified xsi:type="dcterms:W3CDTF">2024-12-19T15:34:12Z</dcterms:modified>
</cp:coreProperties>
</file>