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2"/>
  </p:notesMasterIdLst>
  <p:sldIdLst>
    <p:sldId id="382" r:id="rId2"/>
    <p:sldId id="388" r:id="rId3"/>
    <p:sldId id="261" r:id="rId4"/>
    <p:sldId id="365" r:id="rId5"/>
    <p:sldId id="349" r:id="rId6"/>
    <p:sldId id="364" r:id="rId7"/>
    <p:sldId id="351" r:id="rId8"/>
    <p:sldId id="366" r:id="rId9"/>
    <p:sldId id="352" r:id="rId10"/>
    <p:sldId id="367" r:id="rId11"/>
    <p:sldId id="353" r:id="rId12"/>
    <p:sldId id="368" r:id="rId13"/>
    <p:sldId id="354" r:id="rId14"/>
    <p:sldId id="369" r:id="rId15"/>
    <p:sldId id="355" r:id="rId16"/>
    <p:sldId id="370" r:id="rId17"/>
    <p:sldId id="375" r:id="rId18"/>
    <p:sldId id="371" r:id="rId19"/>
    <p:sldId id="357" r:id="rId20"/>
    <p:sldId id="372" r:id="rId21"/>
    <p:sldId id="358" r:id="rId22"/>
    <p:sldId id="294" r:id="rId23"/>
    <p:sldId id="376" r:id="rId24"/>
    <p:sldId id="344" r:id="rId25"/>
    <p:sldId id="361" r:id="rId26"/>
    <p:sldId id="362" r:id="rId27"/>
    <p:sldId id="363" r:id="rId28"/>
    <p:sldId id="295" r:id="rId29"/>
    <p:sldId id="348" r:id="rId30"/>
    <p:sldId id="296" r:id="rId31"/>
    <p:sldId id="403" r:id="rId32"/>
    <p:sldId id="377" r:id="rId33"/>
    <p:sldId id="398" r:id="rId34"/>
    <p:sldId id="378" r:id="rId35"/>
    <p:sldId id="404" r:id="rId36"/>
    <p:sldId id="401" r:id="rId37"/>
    <p:sldId id="407" r:id="rId38"/>
    <p:sldId id="408" r:id="rId39"/>
    <p:sldId id="409" r:id="rId40"/>
    <p:sldId id="385" r:id="rId41"/>
  </p:sldIdLst>
  <p:sldSz cx="9144000" cy="5143500" type="screen16x9"/>
  <p:notesSz cx="6858000" cy="9144000"/>
  <p:embeddedFontLs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Hind" panose="020B0604020202020204" charset="0"/>
      <p:regular r:id="rId47"/>
      <p:bold r:id="rId48"/>
    </p:embeddedFont>
    <p:embeddedFont>
      <p:font typeface="Script MT Bold" panose="020B0604020202020204" charset="0"/>
      <p:bold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#9Slide07 IcielCrocante" panose="020B0604020202020204" charset="0"/>
      <p:regular r:id="rId54"/>
    </p:embeddedFont>
    <p:embeddedFont>
      <p:font typeface="#9Slide03 Quicksand Bold" panose="020B0604020202020204" charset="0"/>
      <p:bold r:id="rId55"/>
    </p:embeddedFont>
    <p:embeddedFont>
      <p:font typeface="Montserrat" panose="020B060402020202020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15" autoAdjust="0"/>
  </p:normalViewPr>
  <p:slideViewPr>
    <p:cSldViewPr snapToGrid="0">
      <p:cViewPr varScale="1">
        <p:scale>
          <a:sx n="129" d="100"/>
          <a:sy n="129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65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860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</a:t>
            </a:r>
            <a:r>
              <a:rPr lang="en-US" baseline="0" dirty="0" smtClean="0"/>
              <a:t>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</a:t>
            </a:r>
            <a:r>
              <a:rPr lang="en-US" baseline="0" dirty="0" smtClean="0"/>
              <a:t>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0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189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1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95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033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706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96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Slap the board</a:t>
            </a:r>
            <a:r>
              <a:rPr lang="vi-VN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game. (choose the sounds and phonics words)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class into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groups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 play individually.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writes some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words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 the board then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plays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sounds.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5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76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68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27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</a:t>
            </a:r>
            <a:r>
              <a:rPr lang="en-US" baseline="0" dirty="0" smtClean="0"/>
              <a:t>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Each team takes turns choosing from door 1 to 8. Then </a:t>
            </a:r>
            <a:r>
              <a:rPr lang="en-US" baseline="0" dirty="0" smtClean="0"/>
              <a:t>answer </a:t>
            </a:r>
            <a:r>
              <a:rPr lang="en-US" baseline="0" dirty="0" smtClean="0"/>
              <a:t>the questions. 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Then students can choose to keep or give the points they get to the other team. (Students cannot choose to keep or give twice in a 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</a:t>
            </a:r>
            <a:r>
              <a:rPr lang="en-US" baseline="0" dirty="0" smtClean="0"/>
              <a:t>home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9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</a:t>
            </a:r>
            <a:r>
              <a:rPr lang="en-US" baseline="0" dirty="0" smtClean="0"/>
              <a:t>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</a:t>
            </a:r>
            <a:r>
              <a:rPr lang="en-US" baseline="0" dirty="0" smtClean="0"/>
              <a:t>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8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6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04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9" r:id="rId3"/>
    <p:sldLayoutId id="2147483688" r:id="rId4"/>
    <p:sldLayoutId id="2147483687" r:id="rId5"/>
    <p:sldLayoutId id="2147483651" r:id="rId6"/>
    <p:sldLayoutId id="2147483693" r:id="rId7"/>
    <p:sldLayoutId id="2147483692" r:id="rId8"/>
    <p:sldLayoutId id="2147483691" r:id="rId9"/>
    <p:sldLayoutId id="2147483658" r:id="rId10"/>
    <p:sldLayoutId id="2147483685" r:id="rId11"/>
    <p:sldLayoutId id="2147483684" r:id="rId12"/>
    <p:sldLayoutId id="2147483683" r:id="rId13"/>
    <p:sldLayoutId id="2147483682" r:id="rId14"/>
    <p:sldLayoutId id="2147483690" r:id="rId15"/>
    <p:sldLayoutId id="214748366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gif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gif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4.xml"/><Relationship Id="rId18" Type="http://schemas.openxmlformats.org/officeDocument/2006/relationships/image" Target="../media/image26.png"/><Relationship Id="rId3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17" Type="http://schemas.openxmlformats.org/officeDocument/2006/relationships/slide" Target="slide1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image" Target="../media/image22.png"/><Relationship Id="rId19" Type="http://schemas.openxmlformats.org/officeDocument/2006/relationships/slide" Target="slide20.xml"/><Relationship Id="rId4" Type="http://schemas.openxmlformats.org/officeDocument/2006/relationships/image" Target="../media/image19.gif"/><Relationship Id="rId9" Type="http://schemas.openxmlformats.org/officeDocument/2006/relationships/slide" Target="slide10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 Purple Books ideas | purple books, purple, book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1E5E6"/>
              </a:clrFrom>
              <a:clrTo>
                <a:srgbClr val="E1E5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2" b="984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7"/>
          <a:stretch/>
        </p:blipFill>
        <p:spPr bwMode="auto">
          <a:xfrm>
            <a:off x="3571735" y="1239051"/>
            <a:ext cx="2691899" cy="24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20581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68" y="212689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397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purple.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78966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11520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80010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2861" y="440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pencils.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5700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30082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6" y="111166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171378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2859" y="45332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ber Castell Red Eraser - Pack Of 4 | Couco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5" y="1219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an eraser.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2723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red.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487690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08334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0172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3761" y="4768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ttle Green School Bag – No Logo – Workin&amp;#39; Gear Schoo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5" y="1325880"/>
            <a:ext cx="2557145" cy="25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5" y="7495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school bag.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6091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5794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green.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94488" y="1124616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6422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2748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35" y="1023939"/>
            <a:ext cx="4294505" cy="28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1" y="3432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rulers.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0" y="32424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385191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brown.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016200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28364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9071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6" y="12665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</a:t>
            </a:r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dirty="0"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</a:t>
            </a:r>
            <a:r>
              <a:rPr lang="en-US" sz="2400" b="0" i="0" u="none" strike="noStrike" cap="none" dirty="0" smtClean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592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ck Of 5 Funny Emoji Bouncing Heads Gel Pen Smiling Face Pen with spring  shaking Emoji Pen: Buy Online at Best Prices in Pakistan | Daraz.p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15" y="944880"/>
            <a:ext cx="3593465" cy="31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420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yellow.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0852" y="31067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26447" y="139912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2033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9882" y="229907"/>
            <a:ext cx="41391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18873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372" y="587044"/>
            <a:ext cx="1749256" cy="14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Well 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done, 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boys and girls. Now let’s learn some sounds. Listen and repeat.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64356"/>
            <a:ext cx="2355453" cy="62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8750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6825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359323" y="1427561"/>
            <a:ext cx="24769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219" y="728869"/>
            <a:ext cx="854971" cy="854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15" y="1676491"/>
            <a:ext cx="8722299" cy="2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27" y="627916"/>
            <a:ext cx="1796844" cy="1530279"/>
          </a:xfrm>
          <a:prstGeom prst="rect">
            <a:avLst/>
          </a:prstGeom>
        </p:spPr>
      </p:pic>
      <p:sp>
        <p:nvSpPr>
          <p:cNvPr id="5" name="Google Shape;787;p41"/>
          <p:cNvSpPr txBox="1">
            <a:spLocks noGrp="1"/>
          </p:cNvSpPr>
          <p:nvPr>
            <p:ph type="title"/>
          </p:nvPr>
        </p:nvSpPr>
        <p:spPr>
          <a:xfrm>
            <a:off x="1736562" y="240693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00B0F0"/>
                </a:solidFill>
              </a:rPr>
              <a:t>L</a:t>
            </a:r>
            <a:r>
              <a:rPr lang="en-US" dirty="0" smtClean="0"/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n a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rgbClr val="00B0F0"/>
                </a:solidFill>
              </a:rPr>
              <a:t> c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l</a:t>
            </a:r>
            <a:r>
              <a:rPr lang="en-US" dirty="0" smtClean="0">
                <a:solidFill>
                  <a:srgbClr val="00B0F0"/>
                </a:solidFill>
              </a:rPr>
              <a:t>e. 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878" y="648935"/>
            <a:ext cx="700009" cy="700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14355"/>
            <a:ext cx="9198291" cy="2292245"/>
          </a:xfrm>
          <a:prstGeom prst="rect">
            <a:avLst/>
          </a:prstGeom>
        </p:spPr>
      </p:pic>
      <p:sp>
        <p:nvSpPr>
          <p:cNvPr id="15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92346" y="319913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69486" y="2491163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1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46867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88" name="Google Shape;788;p41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30" y="1014081"/>
            <a:ext cx="2120620" cy="1739133"/>
          </a:xfrm>
          <a:prstGeom prst="rect">
            <a:avLst/>
          </a:prstGeom>
        </p:spPr>
      </p:pic>
      <p:sp>
        <p:nvSpPr>
          <p:cNvPr id="4" name="Google Shape;787;p41"/>
          <p:cNvSpPr txBox="1">
            <a:spLocks noGrp="1"/>
          </p:cNvSpPr>
          <p:nvPr>
            <p:ph type="title"/>
          </p:nvPr>
        </p:nvSpPr>
        <p:spPr>
          <a:xfrm>
            <a:off x="1672140" y="234736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’</a:t>
            </a:r>
            <a:r>
              <a:rPr lang="en-US" dirty="0" smtClean="0">
                <a:solidFill>
                  <a:srgbClr val="00B050"/>
                </a:solidFill>
              </a:rPr>
              <a:t>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00B050"/>
                </a:solidFill>
              </a:rPr>
              <a:t>t.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Now it’s your turn. </a:t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pairs!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groups. </a:t>
            </a: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/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Are you ready? Let’s go!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3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204132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664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131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Hello, everyone, this is me Mary. Do you like my Anywhere Door?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95017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That door could be really fun. Let’s play a game to find out. Are you ready?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5" name="Picture 19" descr="Japanese Life&amp;quot; G.H.R-Japan Official Blog: Inside the pocket of Doraemon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0"/>
          <a:stretch/>
        </p:blipFill>
        <p:spPr bwMode="auto">
          <a:xfrm>
            <a:off x="4958622" y="2421673"/>
            <a:ext cx="1581075" cy="25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04929" y="1066799"/>
            <a:ext cx="2286579" cy="6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75" y="4114491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2034" y="1442163"/>
            <a:ext cx="1111827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04809" y="2899064"/>
            <a:ext cx="1143000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1874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pencil case.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931709" y="303826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3017943" y="1469200"/>
            <a:ext cx="3396083" cy="718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4212998" y="211493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4488" y="14964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luorescent Neon Orange | Solid colour Notebook by KOOVOX | Society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5"/>
              </a:clrFrom>
              <a:clrTo>
                <a:srgbClr val="E7E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95" y="1005840"/>
            <a:ext cx="2999105" cy="29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70595" y="34585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notebooks.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0594" y="34194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677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orange.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385612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5" y="1409977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6" y="22103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213801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405</Words>
  <Application>Microsoft Office PowerPoint</Application>
  <PresentationFormat>On-screen Show (16:9)</PresentationFormat>
  <Paragraphs>95</Paragraphs>
  <Slides>40</Slides>
  <Notes>24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Barlow</vt:lpstr>
      <vt:lpstr>Hind</vt:lpstr>
      <vt:lpstr>Script MT Bold</vt:lpstr>
      <vt:lpstr>Comic Sans MS</vt:lpstr>
      <vt:lpstr>#9Slide07 IcielCrocante</vt:lpstr>
      <vt:lpstr>#9Slide03 Quicksand Bold</vt:lpstr>
      <vt:lpstr>Montserrat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 </vt:lpstr>
      <vt:lpstr>PowerPoint Presentation</vt:lpstr>
      <vt:lpstr>Let’s chant.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Giang Do</cp:lastModifiedBy>
  <cp:revision>133</cp:revision>
  <dcterms:modified xsi:type="dcterms:W3CDTF">2022-07-20T02:07:03Z</dcterms:modified>
</cp:coreProperties>
</file>