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Corben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Barlow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39" autoAdjust="0"/>
  </p:normalViewPr>
  <p:slideViewPr>
    <p:cSldViewPr snapToGrid="0">
      <p:cViewPr varScale="1">
        <p:scale>
          <a:sx n="129" d="100"/>
          <a:sy n="129" d="100"/>
        </p:scale>
        <p:origin x="84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set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đội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2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</a:t>
            </a:r>
            <a:r>
              <a:rPr lang="en-US" i="1" dirty="0"/>
              <a:t>What is it?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i="1" dirty="0"/>
              <a:t>What are they?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i="1" dirty="0"/>
              <a:t>What </a:t>
            </a:r>
            <a:r>
              <a:rPr lang="en-US" i="1" dirty="0" err="1"/>
              <a:t>colour</a:t>
            </a:r>
            <a:r>
              <a:rPr lang="en-US" i="1" dirty="0"/>
              <a:t>…?</a:t>
            </a:r>
            <a:endParaRPr i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zombie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(</a:t>
            </a:r>
            <a:r>
              <a:rPr lang="en-US" dirty="0" err="1"/>
              <a:t>Lưu</a:t>
            </a:r>
            <a:r>
              <a:rPr lang="en-US" dirty="0"/>
              <a:t> ý :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0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0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281" y="904542"/>
            <a:ext cx="1376176" cy="13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0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5734" y="981222"/>
            <a:ext cx="1416750" cy="13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1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1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2" y="889746"/>
            <a:ext cx="1393621" cy="1423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1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1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1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953638"/>
            <a:ext cx="1402164" cy="134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12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549" y="871780"/>
            <a:ext cx="1464206" cy="14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2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2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711549" y="867480"/>
            <a:ext cx="2170536" cy="1501233"/>
            <a:chOff x="6711549" y="867480"/>
            <a:chExt cx="2170536" cy="1501233"/>
          </a:xfrm>
        </p:grpSpPr>
        <p:pic>
          <p:nvPicPr>
            <p:cNvPr id="660" name="Google Shape;660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1549" y="867480"/>
              <a:ext cx="1437874" cy="14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49995" y="945904"/>
              <a:ext cx="1432090" cy="14228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3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3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3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370" y="971626"/>
            <a:ext cx="1255455" cy="126443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3"/>
          <p:cNvSpPr/>
          <p:nvPr/>
        </p:nvSpPr>
        <p:spPr>
          <a:xfrm>
            <a:off x="3731706" y="215435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1038769"/>
            <a:ext cx="1268782" cy="124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4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96" name="Google Shape;6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5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this?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/>
          <p:nvPr/>
        </p:nvSpPr>
        <p:spPr>
          <a:xfrm>
            <a:off x="1760901" y="146046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is it?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6896" y="1184417"/>
            <a:ext cx="583882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6"/>
          <p:cNvSpPr/>
          <p:nvPr/>
        </p:nvSpPr>
        <p:spPr>
          <a:xfrm>
            <a:off x="1751724" y="152833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880" y="1422542"/>
            <a:ext cx="588645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1371962" y="67878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Work in pairs.</a:t>
            </a:r>
            <a:endParaRPr sz="4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Ask and answer.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932" y="1514428"/>
            <a:ext cx="8599722" cy="308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8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8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760" name="Google Shape;760;p1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761" name="Google Shape;7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805" y="861373"/>
            <a:ext cx="8355299" cy="3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4863" y="8275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5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4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171369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6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G</a:t>
            </a:r>
            <a:r>
              <a:rPr lang="en-US">
                <a:solidFill>
                  <a:schemeClr val="lt2"/>
                </a:solidFill>
              </a:rPr>
              <a:t>A</a:t>
            </a:r>
            <a:r>
              <a:rPr lang="en-US">
                <a:solidFill>
                  <a:schemeClr val="accent1"/>
                </a:solidFill>
              </a:rPr>
              <a:t>M</a:t>
            </a:r>
            <a:r>
              <a:rPr lang="en-US">
                <a:solidFill>
                  <a:schemeClr val="accent4"/>
                </a:solidFill>
              </a:rPr>
              <a:t>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93" name="Google Shape;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596" y="1828800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 txBox="1">
            <a:spLocks noGrp="1"/>
          </p:cNvSpPr>
          <p:nvPr>
            <p:ph type="ctrTitle"/>
          </p:nvPr>
        </p:nvSpPr>
        <p:spPr>
          <a:xfrm>
            <a:off x="951494" y="439694"/>
            <a:ext cx="5680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Whack a </a:t>
            </a:r>
            <a:br>
              <a:rPr lang="en-US"/>
            </a:br>
            <a:r>
              <a:rPr lang="en-US"/>
              <a:t>watermelon </a:t>
            </a:r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74085" y="2132998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Game</a:t>
            </a:r>
            <a:endParaRPr/>
          </a:p>
        </p:txBody>
      </p:sp>
      <p:pic>
        <p:nvPicPr>
          <p:cNvPr id="800" name="Google Shape;8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462" y="2801803"/>
            <a:ext cx="3371499" cy="3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22189" y="1899312"/>
            <a:ext cx="2398851" cy="2398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24" descr="Watermelon Fruit at Rs 12/kilogram | Watermelon | ID: 151984947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307" y="2167789"/>
            <a:ext cx="2915871" cy="291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583209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1995318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873029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5285138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5"/>
          <p:cNvSpPr/>
          <p:nvPr/>
        </p:nvSpPr>
        <p:spPr>
          <a:xfrm>
            <a:off x="3606275" y="3438499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1983188" y="3473750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6896095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5"/>
          <p:cNvSpPr/>
          <p:nvPr/>
        </p:nvSpPr>
        <p:spPr>
          <a:xfrm>
            <a:off x="5308204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6853565" y="575794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>
            <a:off x="5241196" y="600788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3624537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>
            <a:off x="2036646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311" y="460049"/>
            <a:ext cx="2356932" cy="22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472" y="331596"/>
            <a:ext cx="2558596" cy="24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183" y="452803"/>
            <a:ext cx="2334855" cy="22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08494" y="711093"/>
            <a:ext cx="1159110" cy="1159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75570" y="587181"/>
            <a:ext cx="1211522" cy="1211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4" name="Google Shape;824;p25"/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5" name="Google Shape;825;p25"/>
          <p:cNvSpPr txBox="1"/>
          <p:nvPr/>
        </p:nvSpPr>
        <p:spPr>
          <a:xfrm>
            <a:off x="2338667" y="1269105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6" name="Google Shape;826;p25"/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27" name="Google Shape;8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821" y="455843"/>
            <a:ext cx="2305764" cy="220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88017" y="513353"/>
            <a:ext cx="1254338" cy="125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9" name="Google Shape;829;p25"/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800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755" y="1797350"/>
            <a:ext cx="2243597" cy="214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51394" y="1937940"/>
            <a:ext cx="1113806" cy="111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2" name="Google Shape;832;p25"/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3" name="Google Shape;8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3014" y="1713272"/>
            <a:ext cx="2307325" cy="22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152043" y="1950114"/>
            <a:ext cx="1145443" cy="1145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5" name="Google Shape;835;p25"/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6" name="Google Shape;8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811" y="1742003"/>
            <a:ext cx="2361484" cy="22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81551" y="1932946"/>
            <a:ext cx="1172329" cy="1172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8" name="Google Shape;838;p25"/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9" name="Google Shape;83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7266770" y="950253"/>
            <a:ext cx="498292" cy="498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0" name="Google Shape;8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3998480" y="2453067"/>
            <a:ext cx="560593" cy="560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523" y="1770874"/>
            <a:ext cx="2402042" cy="2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61631" y="575495"/>
            <a:ext cx="1270183" cy="12701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3" name="Google Shape;84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59155" y="1890345"/>
            <a:ext cx="1192464" cy="1192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4" name="Google Shape;844;p25"/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5" name="Google Shape;8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01" y="3102362"/>
            <a:ext cx="2244001" cy="21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713726" y="3328238"/>
            <a:ext cx="1092793" cy="109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7" name="Google Shape;847;p25"/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8" name="Google Shape;8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174" y="2976098"/>
            <a:ext cx="2373754" cy="22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947761" y="3239832"/>
            <a:ext cx="1178421" cy="1178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0" name="Google Shape;850;p25"/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1" name="Google Shape;8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164" y="3016744"/>
            <a:ext cx="2483766" cy="23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95975" y="3238647"/>
            <a:ext cx="1265961" cy="1265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3" name="Google Shape;853;p25"/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4" name="Google Shape;85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5"/>
          <p:cNvSpPr/>
          <p:nvPr/>
        </p:nvSpPr>
        <p:spPr>
          <a:xfrm>
            <a:off x="82160" y="1401003"/>
            <a:ext cx="1522701" cy="1700204"/>
          </a:xfrm>
          <a:prstGeom prst="roundRect">
            <a:avLst>
              <a:gd name="adj" fmla="val 16667"/>
            </a:avLst>
          </a:prstGeom>
          <a:solidFill>
            <a:srgbClr val="FF7DA9">
              <a:alpha val="54901"/>
            </a:srgb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5"/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5"/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5" descr="Seedless Watermelon, 1 ct - BJs WholeSale Clu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2399" y="852481"/>
            <a:ext cx="963391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573" y="3350695"/>
            <a:ext cx="239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350879" y="3247268"/>
            <a:ext cx="1188720" cy="1188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7" name="Google Shape;997;p25"/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250</a:t>
            </a:r>
            <a:endParaRPr sz="24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8" name="Google Shape;998;p25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0" name="Google Shape;1000;p2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1" name="Google Shape;1001;p25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2" name="Google Shape;1002;p25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3" name="Google Shape;1003;p25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4" name="Google Shape;1004;p25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5" name="Google Shape;1005;p25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6" name="Google Shape;1006;p25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9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7" name="Google Shape;1007;p25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10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8" name="Google Shape;1008;p2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9" name="Google Shape;1009;p25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010" name="Google Shape;1010;p25" descr="Sainsbury&amp;#39;s Baby Watermelon | Sainsbury&amp;#39;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3353" y="808956"/>
            <a:ext cx="908207" cy="9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5" descr="Fresh Water Melon (1kg) at Rs 40/kilogram | Watermelon | ID: 179801610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4763" y="664275"/>
            <a:ext cx="1090171" cy="1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5" descr="Watermelon, Large Seedless | Walmart Canad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727" y="2114297"/>
            <a:ext cx="1447346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5" descr="Why You Need to Try the Yellow Watermelon | Southern Liv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40411" y="1999937"/>
            <a:ext cx="1592547" cy="11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" descr="Watermelon - whole, half. – A&amp;amp;T Coop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93318" y="2110468"/>
            <a:ext cx="1096512" cy="1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5" descr="Desert King Melon Information - Tips For Growing Desert King Watermelon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5334" y="3546069"/>
            <a:ext cx="1164153" cy="87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5" descr="Whole Melon Images, Stock Photos &amp;amp; Vectors | Shutterstoc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6459" y="3253235"/>
            <a:ext cx="1344885" cy="1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5" descr="30Pcs Blue Watermelon Plants,Giant Watermelon Plants, Organic Fruit  Vegetable Plants,Variety Plant for Home Garden : Amazon.in: Garden &amp;amp;  Outdoors"/>
          <p:cNvPicPr preferRelativeResize="0"/>
          <p:nvPr/>
        </p:nvPicPr>
        <p:blipFill rotWithShape="1">
          <a:blip r:embed="rId15">
            <a:alphaModFix/>
          </a:blip>
          <a:srcRect l="18674" r="26894"/>
          <a:stretch/>
        </p:blipFill>
        <p:spPr>
          <a:xfrm>
            <a:off x="5236339" y="3301906"/>
            <a:ext cx="1131377" cy="121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5" descr="Growing Square Watermelons - Information About A Watermelon Grown Squar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46890" y="3346598"/>
            <a:ext cx="1789277" cy="13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5" descr="Watermelon Fruit at Rs 12/kilogram | Watermelon | ID: 1519849474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21587" y="519293"/>
            <a:ext cx="1524683" cy="15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6711571" y="-2287718"/>
            <a:ext cx="1340629" cy="16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5" descr="Watermelon Seeds, Water Melon Striped Oval Tarbooz 20 Seeds by AllThatGrows  : Amazon.in: Garden &amp;amp; Outdoor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632771" y="2225261"/>
            <a:ext cx="1221450" cy="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3483937" y="-2317785"/>
            <a:ext cx="1340629" cy="16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63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63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63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63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63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63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63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63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63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63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69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63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63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63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63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63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63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63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63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27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063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063"/>
                            </p:stCondLst>
                            <p:childTnLst>
                              <p:par>
                                <p:cTn id="69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563"/>
                            </p:stCondLst>
                            <p:childTnLst>
                              <p:par>
                                <p:cTn id="6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063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27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63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063"/>
                            </p:stCondLst>
                            <p:childTnLst>
                              <p:par>
                                <p:cTn id="7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563"/>
                            </p:stCondLst>
                            <p:childTnLst>
                              <p:par>
                                <p:cTn id="7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3063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227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5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00"/>
                            </p:stCondLst>
                            <p:childTnLst>
                              <p:par>
                                <p:cTn id="7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227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0"/>
                            </p:stCondLst>
                            <p:childTnLst>
                              <p:par>
                                <p:cTn id="7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227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00"/>
                            </p:stCondLst>
                            <p:childTnLst>
                              <p:par>
                                <p:cTn id="79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000"/>
                            </p:stCondLst>
                            <p:childTnLst>
                              <p:par>
                                <p:cTn id="8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27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2063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063"/>
                            </p:stCondLst>
                            <p:childTnLst>
                              <p:par>
                                <p:cTn id="8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563"/>
                            </p:stCondLst>
                            <p:childTnLst>
                              <p:par>
                                <p:cTn id="8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3063"/>
                            </p:stCondLst>
                            <p:childTnLst>
                              <p:par>
                                <p:cTn id="8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227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500"/>
                            </p:stCondLst>
                            <p:childTnLst>
                              <p:par>
                                <p:cTn id="8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000"/>
                            </p:stCondLst>
                            <p:childTnLst>
                              <p:par>
                                <p:cTn id="8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500"/>
                            </p:stCondLst>
                            <p:childTnLst>
                              <p:par>
                                <p:cTn id="8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227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63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063"/>
                            </p:stCondLst>
                            <p:childTnLst>
                              <p:par>
                                <p:cTn id="8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563"/>
                            </p:stCondLst>
                            <p:childTnLst>
                              <p:par>
                                <p:cTn id="8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3063"/>
                            </p:stCondLst>
                            <p:childTnLst>
                              <p:par>
                                <p:cTn id="8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227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2063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063"/>
                            </p:stCondLst>
                            <p:childTnLst>
                              <p:par>
                                <p:cTn id="9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563"/>
                            </p:stCondLst>
                            <p:childTnLst>
                              <p:par>
                                <p:cTn id="9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3063"/>
                            </p:stCondLst>
                            <p:childTnLst>
                              <p:par>
                                <p:cTn id="9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227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4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2063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6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063"/>
                            </p:stCondLst>
                            <p:childTnLst>
                              <p:par>
                                <p:cTn id="9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563"/>
                            </p:stCondLst>
                            <p:childTnLst>
                              <p:par>
                                <p:cTn id="9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3063"/>
                            </p:stCondLst>
                            <p:childTnLst>
                              <p:par>
                                <p:cTn id="9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27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290"/>
                            </p:stCondLst>
                            <p:childTnLst>
                              <p:par>
                                <p:cTn id="9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500"/>
                            </p:stCondLst>
                            <p:childTnLst>
                              <p:par>
                                <p:cTn id="9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500"/>
                            </p:stCondLst>
                            <p:childTnLst>
                              <p:par>
                                <p:cTn id="9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27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27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26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15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873" y="977532"/>
            <a:ext cx="1209355" cy="120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0224" y="988952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6193" y="889317"/>
            <a:ext cx="1305632" cy="127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981222"/>
            <a:ext cx="1266256" cy="127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1" y="1005083"/>
            <a:ext cx="1326237" cy="130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1063670"/>
            <a:ext cx="1385662" cy="132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963" y="864021"/>
            <a:ext cx="1379608" cy="13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0820" y="980664"/>
            <a:ext cx="1339503" cy="131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9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771" y="948085"/>
            <a:ext cx="1342260" cy="1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9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9430" y="1040665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421</Words>
  <Application>Microsoft Office PowerPoint</Application>
  <PresentationFormat>On-screen Show (16:9)</PresentationFormat>
  <Paragraphs>239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Montserrat</vt:lpstr>
      <vt:lpstr>Corben</vt:lpstr>
      <vt:lpstr>Calibri</vt:lpstr>
      <vt:lpstr>Comic Sans MS</vt:lpstr>
      <vt:lpstr>Barlow</vt:lpstr>
      <vt:lpstr>Hind</vt:lpstr>
      <vt:lpstr>Over The Rainbow by Slidesgo</vt:lpstr>
      <vt:lpstr>Office Theme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GAME</vt:lpstr>
      <vt:lpstr>Whack a  watermelon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2</cp:revision>
  <dcterms:modified xsi:type="dcterms:W3CDTF">2022-07-20T02:47:43Z</dcterms:modified>
</cp:coreProperties>
</file>