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3"/>
  </p:notesMasterIdLst>
  <p:sldIdLst>
    <p:sldId id="257" r:id="rId2"/>
    <p:sldId id="358" r:id="rId3"/>
    <p:sldId id="312" r:id="rId4"/>
    <p:sldId id="340" r:id="rId5"/>
    <p:sldId id="343" r:id="rId6"/>
    <p:sldId id="341" r:id="rId7"/>
    <p:sldId id="342" r:id="rId8"/>
    <p:sldId id="344" r:id="rId9"/>
    <p:sldId id="379" r:id="rId10"/>
    <p:sldId id="374" r:id="rId11"/>
    <p:sldId id="381" r:id="rId12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14"/>
    </p:embeddedFont>
    <p:embeddedFont>
      <p:font typeface="Amasis MT Pro Black" panose="020B0604020202020204" charset="0"/>
      <p:bold r:id="rId15"/>
      <p:italic r:id="rId16"/>
      <p:boldItalic r:id="rId17"/>
    </p:embeddedFont>
    <p:embeddedFont>
      <p:font typeface="Hind" panose="020B0604020202020204" charset="0"/>
      <p:regular r:id="rId18"/>
      <p:bold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Script MT Bold" panose="03040602040607080904" pitchFamily="66" charset="0"/>
      <p:bold r:id="rId24"/>
    </p:embeddedFont>
    <p:embeddedFont>
      <p:font typeface="Barlow" panose="020B060402020202020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D15"/>
    <a:srgbClr val="189BD7"/>
    <a:srgbClr val="D02EB9"/>
    <a:srgbClr val="7937C7"/>
    <a:srgbClr val="4F3501"/>
    <a:srgbClr val="E7EE5F"/>
    <a:srgbClr val="FCC552"/>
    <a:srgbClr val="DD2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94061" autoAdjust="0"/>
  </p:normalViewPr>
  <p:slideViewPr>
    <p:cSldViewPr snapToGrid="0">
      <p:cViewPr varScale="1">
        <p:scale>
          <a:sx n="86" d="100"/>
          <a:sy n="86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510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676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34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36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86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95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00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047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1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2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7" r:id="rId4"/>
    <p:sldLayoutId id="2147483686" r:id="rId5"/>
    <p:sldLayoutId id="2147483693" r:id="rId6"/>
    <p:sldLayoutId id="2147483692" r:id="rId7"/>
    <p:sldLayoutId id="2147483652" r:id="rId8"/>
    <p:sldLayoutId id="2147483685" r:id="rId9"/>
    <p:sldLayoutId id="2147483684" r:id="rId10"/>
    <p:sldLayoutId id="2147483683" r:id="rId11"/>
    <p:sldLayoutId id="2147483682" r:id="rId12"/>
    <p:sldLayoutId id="2147483690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pinclipart.com/picdir/middle/524-5247403_cartoon-raise-your-hand-hd-png-download-raise.png" TargetMode="External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https://media.istockphoto.com/vectors/little-girl-listening-vector-id1148989572?k=20&amp;m=1148989572&amp;s=612x612&amp;w=0&amp;h=0qg8wPDrrujXq3KiVNQ3japhhpkV6waKaCp4GzkSv-E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2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86" t="51413" r="58357" b="19891"/>
          <a:stretch/>
        </p:blipFill>
        <p:spPr>
          <a:xfrm>
            <a:off x="327784" y="551608"/>
            <a:ext cx="4140633" cy="226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F682-8D59-B44A-9071-0660E904FA32}"/>
              </a:ext>
            </a:extLst>
          </p:cNvPr>
          <p:cNvSpPr txBox="1"/>
          <p:nvPr/>
        </p:nvSpPr>
        <p:spPr>
          <a:xfrm>
            <a:off x="327785" y="3089579"/>
            <a:ext cx="4140633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_______</a:t>
            </a:r>
            <a:r>
              <a:rPr lang="x-none" sz="2200" b="1" dirty="0"/>
              <a:t>colour is 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03" y="3133142"/>
            <a:ext cx="1045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3989" y="3572699"/>
            <a:ext cx="1228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CCCCE-46FE-8442-AC38-0FCDB7EC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95" t="51413" r="5353" b="19891"/>
          <a:stretch/>
        </p:blipFill>
        <p:spPr>
          <a:xfrm>
            <a:off x="4648912" y="576498"/>
            <a:ext cx="4135208" cy="224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EBA2A2-D7C9-AE43-815D-DF133F145ADC}"/>
              </a:ext>
            </a:extLst>
          </p:cNvPr>
          <p:cNvSpPr txBox="1"/>
          <p:nvPr/>
        </p:nvSpPr>
        <p:spPr>
          <a:xfrm>
            <a:off x="4648912" y="3062229"/>
            <a:ext cx="4135208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 smtClean="0">
                <a:solidFill>
                  <a:schemeClr val="bg1">
                    <a:lumMod val="10000"/>
                  </a:schemeClr>
                </a:solidFill>
              </a:rPr>
              <a:t>______________</a:t>
            </a:r>
            <a:r>
              <a:rPr lang="x-none" sz="2200" b="1" dirty="0" smtClean="0"/>
              <a:t>is </a:t>
            </a:r>
            <a:r>
              <a:rPr lang="x-none" sz="2200" b="1" dirty="0"/>
              <a:t>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319" y="3109878"/>
            <a:ext cx="2085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10" y="3572700"/>
            <a:ext cx="9028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00B0F0"/>
                </a:solidFill>
                <a:latin typeface="Script MT Bold" panose="03040602040607080904" pitchFamily="66" charset="0"/>
                <a:ea typeface="+mn-ea"/>
                <a:cs typeface="+mn-cs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3418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10160"/>
            <a:ext cx="7267662" cy="51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BEBE9-7348-46FB-8C5F-1CF9256851A8}"/>
              </a:ext>
            </a:extLst>
          </p:cNvPr>
          <p:cNvSpPr txBox="1"/>
          <p:nvPr/>
        </p:nvSpPr>
        <p:spPr>
          <a:xfrm>
            <a:off x="2330818" y="1303111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         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A8100-C510-432B-844A-D18116138A84}"/>
              </a:ext>
            </a:extLst>
          </p:cNvPr>
          <p:cNvSpPr txBox="1"/>
          <p:nvPr/>
        </p:nvSpPr>
        <p:spPr>
          <a:xfrm>
            <a:off x="5201477" y="1923115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    u  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F4E4D-F727-4F41-A3D4-8595BF739642}"/>
              </a:ext>
            </a:extLst>
          </p:cNvPr>
          <p:cNvSpPr txBox="1"/>
          <p:nvPr/>
        </p:nvSpPr>
        <p:spPr>
          <a:xfrm>
            <a:off x="3019063" y="671260"/>
            <a:ext cx="633507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95F0F-C9DE-40D1-83C3-188A5D4BD70A}"/>
              </a:ext>
            </a:extLst>
          </p:cNvPr>
          <p:cNvSpPr txBox="1"/>
          <p:nvPr/>
        </p:nvSpPr>
        <p:spPr>
          <a:xfrm>
            <a:off x="4469137" y="2556588"/>
            <a:ext cx="6335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77A39EE2-6E1F-4496-80B2-120EC0D5BACF}"/>
              </a:ext>
            </a:extLst>
          </p:cNvPr>
          <p:cNvSpPr/>
          <p:nvPr/>
        </p:nvSpPr>
        <p:spPr>
          <a:xfrm>
            <a:off x="2254618" y="3278532"/>
            <a:ext cx="5022482" cy="633473"/>
          </a:xfrm>
          <a:prstGeom prst="flowChartProcess">
            <a:avLst/>
          </a:prstGeom>
          <a:solidFill>
            <a:srgbClr val="D02EB9">
              <a:alpha val="3882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D278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C8E5BC-77DD-4053-B4FC-F2958463B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91" y="3752600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7E832-0C2D-4595-9C96-D53C6EDBE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2367"/>
            <a:ext cx="9144000" cy="5143500"/>
          </a:xfrm>
          <a:prstGeom prst="rect">
            <a:avLst/>
          </a:prstGeom>
        </p:spPr>
      </p:pic>
      <p:pic>
        <p:nvPicPr>
          <p:cNvPr id="15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8DD255F4-AFA1-4354-8E2A-9172373415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238" y="4214948"/>
            <a:ext cx="1619762" cy="911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08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5F3E-D864-1C4C-AE35-B7CE6027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14" y="594417"/>
            <a:ext cx="5754000" cy="1076400"/>
          </a:xfrm>
        </p:spPr>
        <p:txBody>
          <a:bodyPr/>
          <a:lstStyle/>
          <a:p>
            <a:r>
              <a:rPr lang="x-none" sz="5400" dirty="0"/>
              <a:t>CLASSROOM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D4ECE-C9F1-604C-841D-E051F7A5C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8107" l="4403" r="93082">
                        <a14:foregroundMark x1="41509" y1="14511" x2="70440" y2="19243"/>
                        <a14:foregroundMark x1="48428" y1="3470" x2="81132" y2="11041"/>
                        <a14:foregroundMark x1="81132" y1="11041" x2="84277" y2="15142"/>
                        <a14:foregroundMark x1="35849" y1="82019" x2="35849" y2="82019"/>
                        <a14:foregroundMark x1="35849" y1="82019" x2="35849" y2="82019"/>
                        <a14:foregroundMark x1="62264" y1="83281" x2="62264" y2="83281"/>
                        <a14:foregroundMark x1="62264" y1="83281" x2="62264" y2="83281"/>
                        <a14:foregroundMark x1="62264" y1="93691" x2="62264" y2="93691"/>
                        <a14:foregroundMark x1="62264" y1="93691" x2="62264" y2="93691"/>
                        <a14:foregroundMark x1="39623" y1="92429" x2="38365" y2="78549"/>
                        <a14:foregroundMark x1="67296" y1="95268" x2="67296" y2="95268"/>
                        <a14:foregroundMark x1="67296" y1="95584" x2="67296" y2="95584"/>
                        <a14:foregroundMark x1="49686" y1="94322" x2="68553" y2="95584"/>
                        <a14:foregroundMark x1="54717" y1="93375" x2="62893" y2="94637"/>
                        <a14:foregroundMark x1="52830" y1="91483" x2="67925" y2="94637"/>
                        <a14:foregroundMark x1="88050" y1="78549" x2="88050" y2="78549"/>
                        <a14:foregroundMark x1="88050" y1="78549" x2="88050" y2="78549"/>
                        <a14:foregroundMark x1="88050" y1="78549" x2="88050" y2="89590"/>
                        <a14:foregroundMark x1="92453" y1="62145" x2="93082" y2="95268"/>
                        <a14:foregroundMark x1="4403" y1="62461" x2="14465" y2="90536"/>
                        <a14:foregroundMark x1="82390" y1="76341" x2="86792" y2="96215"/>
                        <a14:foregroundMark x1="86792" y1="96215" x2="89937" y2="96530"/>
                        <a14:foregroundMark x1="12579" y1="98107" x2="12579" y2="98107"/>
                        <a14:foregroundMark x1="12579" y1="98107" x2="12579" y2="98107"/>
                        <a14:foregroundMark x1="11321" y1="92744" x2="11321" y2="98107"/>
                        <a14:foregroundMark x1="57862" y1="76656" x2="63522" y2="93691"/>
                        <a14:foregroundMark x1="11950" y1="70662" x2="89937" y2="70978"/>
                        <a14:foregroundMark x1="16981" y1="76025" x2="18868" y2="95899"/>
                        <a14:foregroundMark x1="18868" y1="95899" x2="18239" y2="96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8" y="2154853"/>
            <a:ext cx="1475352" cy="25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5CA1727-CDBB-5F46-8161-2420C808F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317" y="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5" name="Picture 4" descr="Cartoon Raise Your Hand, Hd Png Download - Raise Hand Clip Art Transparent  Png (#5247403) - PinClipart">
            <a:extLst>
              <a:ext uri="{FF2B5EF4-FFF2-40B4-BE49-F238E27FC236}">
                <a16:creationId xmlns:a16="http://schemas.microsoft.com/office/drawing/2014/main" id="{CBAEBB89-1BCC-0842-8088-BF1F98AD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89" b="97528" l="10000" r="90000">
                        <a14:foregroundMark x1="41136" y1="8373" x2="53068" y2="9410"/>
                        <a14:foregroundMark x1="43977" y1="3668" x2="43977" y2="3668"/>
                        <a14:foregroundMark x1="43977" y1="3668" x2="43977" y2="3668"/>
                        <a14:foregroundMark x1="16705" y1="63636" x2="66023" y2="64354"/>
                        <a14:foregroundMark x1="32955" y1="74402" x2="35909" y2="90112"/>
                        <a14:foregroundMark x1="30114" y1="91148" x2="34886" y2="93780"/>
                        <a14:foregroundMark x1="50227" y1="89793" x2="58864" y2="93780"/>
                        <a14:foregroundMark x1="71705" y1="73365" x2="73636" y2="97528"/>
                        <a14:foregroundMark x1="30114" y1="94498" x2="30114" y2="94498"/>
                        <a14:foregroundMark x1="30114" y1="94498" x2="30114" y2="94498"/>
                        <a14:foregroundMark x1="37841" y1="94498" x2="37841" y2="94498"/>
                        <a14:foregroundMark x1="37841" y1="94498" x2="37841" y2="94498"/>
                        <a14:foregroundMark x1="33523" y1="95455" x2="33523" y2="95455"/>
                        <a14:foregroundMark x1="33523" y1="95455" x2="33523" y2="95455"/>
                        <a14:foregroundMark x1="30568" y1="94817" x2="30568" y2="94817"/>
                        <a14:foregroundMark x1="30568" y1="94817" x2="30568" y2="94817"/>
                        <a14:foregroundMark x1="30568" y1="94817" x2="36364" y2="94817"/>
                        <a14:foregroundMark x1="44545" y1="91786" x2="56932" y2="93780"/>
                        <a14:foregroundMark x1="45909" y1="93780" x2="56932" y2="94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75" y="2143272"/>
            <a:ext cx="1791595" cy="25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931F8D7-E87F-C24F-941A-B08B657E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973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316D227-9937-5244-89F0-AAB854B2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941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9" name="Picture 5" descr="5,229 Child Listening Illustrations &amp;amp; Clip Art - iStock">
            <a:extLst>
              <a:ext uri="{FF2B5EF4-FFF2-40B4-BE49-F238E27FC236}">
                <a16:creationId xmlns:a16="http://schemas.microsoft.com/office/drawing/2014/main" id="{1AD2938F-5012-BC4F-A3BD-DE6ED75F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7876" l="9699" r="89967">
                        <a14:foregroundMark x1="19231" y1="31046" x2="18227" y2="44771"/>
                        <a14:foregroundMark x1="42809" y1="93627" x2="42809" y2="93627"/>
                        <a14:foregroundMark x1="42809" y1="93627" x2="42809" y2="93627"/>
                        <a14:foregroundMark x1="42809" y1="93627" x2="42809" y2="93627"/>
                        <a14:foregroundMark x1="42809" y1="97876" x2="42809" y2="97876"/>
                        <a14:foregroundMark x1="42809" y1="97876" x2="42809" y2="97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28" y="1975616"/>
            <a:ext cx="2556692" cy="26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________?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189BD7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881" y="403285"/>
            <a:ext cx="481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495" y="132016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44" l="291" r="99419"/>
                    </a14:imgEffect>
                  </a14:imgLayer>
                </a14:imgProps>
              </a:ext>
            </a:extLst>
          </a:blip>
          <a:srcRect l="869" t="6940" b="14301"/>
          <a:stretch/>
        </p:blipFill>
        <p:spPr>
          <a:xfrm>
            <a:off x="2872798" y="2589377"/>
            <a:ext cx="3248120" cy="94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Action Button: Go Home 46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________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Script MT Bold" panose="03040602040607080904" pitchFamily="66" charset="0"/>
              </a:rPr>
              <a:t>red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544" y="42708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7" y="122242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94286" l="965" r="97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0" y="2336013"/>
            <a:ext cx="2962275" cy="1666875"/>
          </a:xfrm>
          <a:prstGeom prst="rect">
            <a:avLst/>
          </a:prstGeom>
        </p:spPr>
      </p:pic>
      <p:sp>
        <p:nvSpPr>
          <p:cNvPr id="467" name="Action Button: Go Home 46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brown.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538" y="45028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875" y="4179949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20" y="2104683"/>
            <a:ext cx="2094983" cy="1973886"/>
          </a:xfrm>
          <a:prstGeom prst="rect">
            <a:avLst/>
          </a:prstGeom>
        </p:spPr>
      </p:pic>
      <p:sp>
        <p:nvSpPr>
          <p:cNvPr id="465" name="Action Button: Go Home 46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26BC1E-7825-46C6-8487-C2AC14745D49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5544" y="417943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5796" y="4083376"/>
            <a:ext cx="154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pic>
        <p:nvPicPr>
          <p:cNvPr id="1026" name="Picture 2" descr="Country School Memories | School memories, Country school, Pencil">
            <a:extLst>
              <a:ext uri="{FF2B5EF4-FFF2-40B4-BE49-F238E27FC236}">
                <a16:creationId xmlns:a16="http://schemas.microsoft.com/office/drawing/2014/main" id="{5BD5ED69-EC0A-4C21-93E6-CEC9F2E8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724">
            <a:off x="2842208" y="2225036"/>
            <a:ext cx="3877949" cy="1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Action Button: Go Home 46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00B0F0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086" y="43624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8" y="1293331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8305" l="5556" r="959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883" y="2279555"/>
            <a:ext cx="1885950" cy="1685925"/>
          </a:xfrm>
          <a:prstGeom prst="rect">
            <a:avLst/>
          </a:prstGeom>
        </p:spPr>
      </p:pic>
      <p:sp>
        <p:nvSpPr>
          <p:cNvPr id="467" name="Action Button: Go Home 46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86548" y="44882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9720" y="41797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4548" y="4102998"/>
            <a:ext cx="141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sp>
        <p:nvSpPr>
          <p:cNvPr id="466" name="Action Button: Go Home 46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420" y="2602692"/>
            <a:ext cx="31908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13706" y="4578988"/>
            <a:ext cx="2837700" cy="7134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63</a:t>
            </a:r>
          </a:p>
        </p:txBody>
      </p:sp>
      <p:pic>
        <p:nvPicPr>
          <p:cNvPr id="8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DA4A17BF-1CC0-9945-8AD3-68EE9A94DB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238" y="4214948"/>
            <a:ext cx="1619762" cy="911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1" y="540890"/>
            <a:ext cx="8383712" cy="350773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97E52-00B5-48C6-95EE-AFE115E96A2D}"/>
              </a:ext>
            </a:extLst>
          </p:cNvPr>
          <p:cNvSpPr txBox="1"/>
          <p:nvPr/>
        </p:nvSpPr>
        <p:spPr>
          <a:xfrm>
            <a:off x="2358822" y="3254624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ABD15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45033-D16B-4587-BDB6-3CBB1BF507AD}"/>
              </a:ext>
            </a:extLst>
          </p:cNvPr>
          <p:cNvSpPr txBox="1"/>
          <p:nvPr/>
        </p:nvSpPr>
        <p:spPr>
          <a:xfrm>
            <a:off x="6092436" y="3254624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 red</a:t>
            </a:r>
          </a:p>
        </p:txBody>
      </p:sp>
    </p:spTree>
    <p:extLst>
      <p:ext uri="{BB962C8B-B14F-4D97-AF65-F5344CB8AC3E}">
        <p14:creationId xmlns:p14="http://schemas.microsoft.com/office/powerpoint/2010/main" val="37838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3681</TotalTime>
  <Words>131</Words>
  <Application>Microsoft Office PowerPoint</Application>
  <PresentationFormat>On-screen Show (16:9)</PresentationFormat>
  <Paragraphs>52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#9Slide07 IcielCrocante</vt:lpstr>
      <vt:lpstr>Amasis MT Pro Black</vt:lpstr>
      <vt:lpstr>Arial</vt:lpstr>
      <vt:lpstr>Hind</vt:lpstr>
      <vt:lpstr>Montserrat</vt:lpstr>
      <vt:lpstr>Script MT Bold</vt:lpstr>
      <vt:lpstr>Barlow</vt:lpstr>
      <vt:lpstr>Comic Sans MS</vt:lpstr>
      <vt:lpstr>Over The Rainbow by Slidesgo</vt:lpstr>
      <vt:lpstr>PowerPoint Presentation</vt:lpstr>
      <vt:lpstr>CLASSROOM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W10.TQC</cp:lastModifiedBy>
  <cp:revision>146</cp:revision>
  <dcterms:modified xsi:type="dcterms:W3CDTF">2024-12-19T15:24:52Z</dcterms:modified>
</cp:coreProperties>
</file>