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26"/>
  </p:notesMasterIdLst>
  <p:sldIdLst>
    <p:sldId id="294" r:id="rId3"/>
    <p:sldId id="256" r:id="rId4"/>
    <p:sldId id="258" r:id="rId5"/>
    <p:sldId id="261" r:id="rId6"/>
    <p:sldId id="302" r:id="rId7"/>
    <p:sldId id="305" r:id="rId8"/>
    <p:sldId id="303" r:id="rId9"/>
    <p:sldId id="304" r:id="rId10"/>
    <p:sldId id="307" r:id="rId11"/>
    <p:sldId id="306" r:id="rId12"/>
    <p:sldId id="309" r:id="rId13"/>
    <p:sldId id="308" r:id="rId14"/>
    <p:sldId id="310" r:id="rId15"/>
    <p:sldId id="311" r:id="rId16"/>
    <p:sldId id="312" r:id="rId17"/>
    <p:sldId id="297" r:id="rId18"/>
    <p:sldId id="298" r:id="rId19"/>
    <p:sldId id="296" r:id="rId20"/>
    <p:sldId id="262" r:id="rId21"/>
    <p:sldId id="299" r:id="rId22"/>
    <p:sldId id="300" r:id="rId23"/>
    <p:sldId id="301" r:id="rId24"/>
    <p:sldId id="313" r:id="rId25"/>
  </p:sldIdLst>
  <p:sldSz cx="9144000" cy="5143500" type="screen16x9"/>
  <p:notesSz cx="6858000" cy="9144000"/>
  <p:embeddedFontLst>
    <p:embeddedFont>
      <p:font typeface="Anaheim" panose="020B0604020202020204" charset="0"/>
      <p:regular r:id="rId27"/>
    </p:embeddedFont>
    <p:embeddedFont>
      <p:font typeface="Balsamiq Sans" panose="020B0604020202020204" charset="0"/>
      <p:regular r:id="rId28"/>
      <p:bold r:id="rId29"/>
      <p:italic r:id="rId30"/>
      <p:boldItalic r:id="rId31"/>
    </p:embeddedFont>
    <p:embeddedFont>
      <p:font typeface="Bebas Neu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Rubik" panose="020B0604020202020204" charset="-79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70"/>
    <a:srgbClr val="F2F2F2"/>
    <a:srgbClr val="A7CDBA"/>
    <a:srgbClr val="000000"/>
    <a:srgbClr val="816037"/>
    <a:srgbClr val="774B28"/>
    <a:srgbClr val="CD922E"/>
    <a:srgbClr val="CF5637"/>
    <a:srgbClr val="7FCFD8"/>
    <a:srgbClr val="5CB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5" autoAdjust="0"/>
    <p:restoredTop sz="94660"/>
  </p:normalViewPr>
  <p:slideViewPr>
    <p:cSldViewPr>
      <p:cViewPr varScale="1">
        <p:scale>
          <a:sx n="151" d="100"/>
          <a:sy n="151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2:49.3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1786 2738 0,'26'0'250,"1"0"-250,-14 0 0,40 14 15,26-1 1,-26 0 0,-26-13-1,-14 0 1,0 0 31,14 0-32,26 0 1,13 0 0,0 0-1,-53 0-15,27 0 16,-1 0 0,1 0-1,-27 0 1,14 0-1,39 0 1,13 0 0,1 0-1,-14-13 17,-26 13-17,-14 0 1,-13 0-1,14 0 17,-1 0-17,1 0 1,-14 0-16,27 0 16,39 0-1,-39 0 1,-14 0-16,53 0 15,27 0 1,-13-13 0,13-1-1,-27 1 1,-39 13 15,-14 0-15,67 0-1,-1-13 1,28 13 0,-28-13-1,14 13 1,-40-13 0,-26-1-1,13 14 1,0 0-1,-27 0 1,-13 0 0,14 0-1,12 0 1,1 0 15,0 0-15,-27 0-16,27 0 15,26 0 1,0 0 0,40 0-1,-27 0 1,14-13 0,-40 13-1,-14 0 1,28 0-1,-1 0 1,13-13 0,40 0-1,-39 13 1,-54 0-16,53-14 31,-26 14-15,0-13-1,0 13 1,13 0 0,-26 0-1,0 0 1,-14 0 0,1 0-1,92 0 16,-106 0-31,53 0 16,-26 0 0,-14 0-1,1 0 1,12 0 15,-12 0-15,12 0-1,28 0 1,-14 0 0,39 0-1,-13 0 1,1 0 0,-40 0-1,65 0 1,-65 0-1,0 0 1,13 0 0,13 0-1,-13 0 1,0 0 15,-27 0-15,14 0-1,39 0 1,-52 0-16,78 0 16,54 0-1,-53 0 1,-27-13 0,-39 13-1,0 0 1,-27 0-1,13 0 1,14 0 0,40 0-1,-1 0 17,-13 0-17,-13 0 1,-40 0-16,14 0 15,12 0 1,1 0 0,0 0-1,26 0 1,-13 0 0,-27 0-16,54 0 15,-14 0 1,0 0-1,0 0 1,-39 0 0,12 0 15,-12 0-15,26 0-1,26 0 1,-26 0-1,26 13 1,-39-13 0,-14 0-1,14 0 1,-27 13 0,1-13-1,12 0 1,14 0-1,-14 14 1,14-14 0,-14 0-1,14 0 1,0 0 15,-27 0-15,27 0-1,-14 0 1,-13 0 0,14 0-1,-1 0 1,-13 0 0,40 0-1,-39 0 1,-1 0 15,0 0-15,0 0-1,0 0 32,1 0-31,-1 0 31,0 0-47,0 0 47,1 0-32,-1 0 1,0 0 31,-13-14-47,13 14 15,1 0 1,-1 0 0,0 0-1,13-13 1,41 0-1,-41 13-15,80-27 16,-40 27 0,-13 0-1,-40-13 1,14 13 0,-1 0 15,-26-13-16,27 13 1,-1 0 0,0 0-1,-12-13 1,12 13-16,-13 0 16,40 0-1,13 0 1,1 0-1,-1 0 1,0 0 0,-53 0-16,27 0 15,0 0 1,-1 0 0,1 0-1,26-13 16,-53 13-15,0 0-16,1 0 16,25 0-1,-12 0 32,13 0-31,-27 0-16,26 0 15,-25 0-15,39 0 16,13 0 0,0 0-1,27 0 1,-41 0 0,1 0-1,-39 0-15,38 0 16,-12 0-1,0 0 1,-14 0 0,27 0-1,-26 0 1,-1 0-16,-13 0 16,40 0-1,-13 0 1,0 0-1,-27 0-15,27 0 16,-14 0 0,14 0-1,-14 0 1,14 0 0,13 0-1,13 0 1,0 0-1,13 0 1,-65 0 0,-1 0-1,0 0 17,0 0-1,1 0-16,-1 0 1,0 0 0,0 0-16,14 0 15,26 0 1,0 13 0,-27-13-1,14 13 1,-27 0-1,0-13 1,14 0 0,-14 13-1,0 1 17,0-14-17,14 13 1,-14 0-1,0-13 1,0 0 0,1 0-1,-1 0-15,0 0 16,14 13 0,-1-13-1,-13 27 1,1-27-1,-1 0 1,13 0 0,1 0 15,-1 0-15,-13 0-1,1 0 63,-1 0-46,0 13-32,0 0 265,1-13-234,-1 0-15,0 0-16,0 0 16,0 0 15,1 0 31,-1 0-15,0 0 0,0 0-47,-13 14 16,14-14-1,-1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2:59.5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18521 3519 0,'13'0'109,"0"0"-109,1 13 0,65-13 16,-53 0-1,80 0 1,-13 0-1,-80 0-15,53 0 16,-13 0 0,13 0-1,0 0 1,-39 0-16,65 0 16,1 0-1,13 0 1,-27 0-1,40 0 1,-66 0 0,13 0-1,1 0 17,-1 0-17,0 0 1,26 0-1,14 0 1,-13 0 0,-1 0-1,-25 0 1,-28 0 0,-25 0-16,65 0 15,13 0 1,28 0-1,-81 0-15,41 0 16,-67 0-16,172 0 31,-132 0-31,40 0 16,-41 0 15,-12 0-15,13 0-1,-40 0-15,53 0 16,-39 0-16,79 0 16,13 0-1,-66 0 1,13 0 0,-13 0-1,13 0 1,27 0-1,-27 0 1,26 0 0,-26 0-1,27 0 17,-80 0-32,67 0 15,12 0 1,-26 0-1,-39 0 1,-1 0 0,1 0-1,26 0 1,13 0 0,26 0-1,-25 0 1,12 0-1,-39 0 1,-14 0 0,27 0-1,13 0 1,-26 0 15,-27 0-15,0 0-1,1 0 17,-1 0-17,0 0 1,0 0 31,0 0-32,1 0 1,-1 0-16,0 0 16,0 0 187,1 0-156,12 0-32,-13 0-15,14 0 16,-14 0 0,0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3:04.7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1958 4326 0,'13'0'110,"0"0"-110,40 0 15,-26 0-15,118 0 16,27 13-1,40-13 1,-27 0 0,14 0-1,-41 0 1,-39 0 15,14 0-15,-14 0-1,26 0 1,-12 0 0,52 0-1,-53 0 1,-13 0 0,-79 0-16,39 0 15,-39 0-15,66 0 16,-53 0-16,66 0 15,39 0 1,-25-13 0,-54 13-1,-26 0 17,13-13-17,0 13 1,-26 0-16,53 0 15,-80 0-15,132 0 16,-26 0 0,-26 0-1,-27 0 1,-39 0-16,26 0 16,52 0-1,-25 0 1,39-27-1,-13 14 1,-1 13 0,1 0-1,-13-13 17,-53 13-32,12-13 0,-12-1 31,-13 14 0,12 0-15,14-13-1,-13 13-15,0 0 0,26-13 16,132 0 0,-105 13-1,-1-27 1,-52 27-1,0 0 1,26 0 0,0 0-1,-53 0-15,67 0 16,26 0 0,-40 0 15,26-13-16,-26 13 1,14 0 0,-14 0-1,27 0 1,52 0 0,-66 0-1,-65 0-15,78 0 16,1 0-1,-1 0 1,-25 0 0,65 0-1,-106 0 1,80 0 0,-40 0-1,0 0 1,14 0-1,-1 0 1,-52 0 0,52 0-1,-66 0-15,67 0 16,12 0 0,-12 0-1,-1 0 1,27 0-1,-53 0 1,-27 0-16,27 0 16,-40 0-16,54 0 31,12 0-15,14 0-1,-41 0 1,54 0-1,-53 0 1,-26 0-16,52 0 16,-13 0-1,0 0 1,67 0 0,25 0-1,-12 0 1,-106 0-16,92 0 15,-53 0 1,1 0 0,-41 0-1,14-13 17,-13 13-17,13 0 1,66-14-1,-27 14 1,1 0 0,-14 0-1,-65 0-15,39 0 16,-14 0-16,54 0 16,-14 0-1,1 0 1,-67 0-16,13 0 15,-12 0-15,-1 0 16,0 0 0,40 0 15,0 0-15,-27 0-16,-12 0 0,12 0 15,-13 0 32,0 0-31,1 0-16,-1 0 0,0 0 15,14 0 1,-14 0 93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3:15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5649 5186 0,'13'0'78,"0"0"-62,1 0-16,12 0 15,0 0-15,67 26 16,39-12-1,14-1 1,-40-13 0,26 0-1,-39 0 1,-54 0 0,54 0-16,79 0 31,-27 0-16,-12 0 1,-107 0-16,80 0 16,13 0-1,27 0 1,-14 0 0,-26 0-1,26 0 1,-66 0-1,40 0 1,-27 0 0,-39 0-1,26 0 1,0 0 15,80 0-15,-40 0-1,39 0 1,-52 0 0,-27 0-1,0 0 1,-13 0 0,40 0-1,52 0 1,-66 0-1,-12 0 1,-14 0 0,13 0-1,-13 0 1,119 0 15,-67 0-15,1 0-1,-66 0 1,13 0 0,-27 0-1,27 0 1,53 0 0,-53 0-1,0 0 1,-40 0-16,14 0 31,39 0-15,26 0-1,-12 0 1,12 0 15,-78 0-31,65 0 16,-66 0-1,40 0 1,0 0 0,26 0-1,27 0 1,-26 0 0,-28 0-1,-38 0 1,12 0-1,-13 0 17,1 13-17,-1-13 1,13 0-16,14 0 31,13 0-15,-13 13-1,-1-13 1,-12 0 0,-14 13-1,13-13 1,1 0 0,-14 0-1,14 0 1,-14 0-1,0 0 1,0 0-16,14 0 16,-14 0-16,13 0 15,-12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3:18.5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16312 4339 0,'13'0'141,"13"0"-125,1 0-16,79 0 15,92 0 1,40 0 0,-39 0 15,-160 0-31,133 0 15,13 0 1,-105 0 0,79 0-1,-40 0 1,0 0 0,-14 0-1,-38 0 1,-1 0-1,-40 0 1,1 0-16,12 0 16,-25 0-16,65 0 15,-13 0 1,53 0 15,-26 0-15,26 0-1,-93 0-15,54 0 16,12 0 0,-52 0-1,26 0 1,-13 0 0,0 0-1,13 0 1,-53 0-16,53 0 15,1 0 1,12 0 0,-66 0-16,80 0 15,52 0 17,-65 0-32,52 0 31,-66 0-16,-26 0 1,-14 0 0,1 0-1,-14 0-15,27 0 16,39 0 0,0 0-1,-12 0 1,-28 0-1,14 0 1,-40 0-16,54 0 16,38 0-1,14 0 1,14 0 15,-120 0-31,66 0 16,-65 0 15,-1 0-15,27 0-1,65 0 1,28 0 0,12 0-1,-118 0-15,92 0 16,-66 0-1,-27 0 1,1-13 0,-1 13-1,-13 0 1,40 0 0,26 0-1,14 0 1,26 0-1,-26 0 1,13 0 0,-53-13-1,-40 13-15,13 0 16,1 0 0,-1 0-1,27 0 1,66 0-1,-40 0 1,1 0 0,-40 0-1,-1 0 1,1 0 15,13 0-15,0 0-1,39 0 1,-39-14 0,-13 14-1,-27 0 1,0 0 0,1 0-1,25 0 1,-25 0-16,38 0 15,-25 0 1,-1 0 0,-12 0-1,12-13 17,1 13-17,-14 0 16,0 0 32,0 0-1,0 0-62,1 0 32,-1 0-17,0 0 63,0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3:20.5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1799 5173 0,'27'0'78,"-14"0"-63,0 0-15,93 0 16,26 0 0,27 0-1,-14 0 1,1 0-1,-67 0 1,-12 0 0,-54 0-1,40 0-15,26 0 16,40 0 0,13 0 15,-52 0-16,-41 0 1,1 0 0,-13 0-1,12 0 1,-12 0 0,-1 0-1,1 0 1,-1 0-1,27 0 1,26 0 0,-52 0-1,-14 0 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4282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53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22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63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77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14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209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077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19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3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61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34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33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4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6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58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00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1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3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4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58849" y="4103575"/>
            <a:ext cx="941550" cy="10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0374" y="4604009"/>
            <a:ext cx="2257352" cy="588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5233E36-7C96-41A7-B873-53C7119888C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2" r:id="rId6"/>
    <p:sldLayoutId id="2147483668" r:id="rId7"/>
    <p:sldLayoutId id="2147483676" r:id="rId8"/>
    <p:sldLayoutId id="2147483677" r:id="rId9"/>
    <p:sldLayoutId id="214748368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27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customXml" Target="../ink/ink4.xml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2.xml"/><Relationship Id="rId3" Type="http://schemas.openxmlformats.org/officeDocument/2006/relationships/image" Target="../media/image30.png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slide" Target="slide9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33.jpe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slide" Target="slide5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33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slide" Target="slide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541A-2E8D-4DB4-84EA-D4B8ADED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110561"/>
            <a:ext cx="5604600" cy="1237544"/>
          </a:xfrm>
          <a:prstGeom prst="wedgeRoundRectCallout">
            <a:avLst>
              <a:gd name="adj1" fmla="val 39986"/>
              <a:gd name="adj2" fmla="val 9017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/>
              <a:t>Could you tell me the way to the library, please?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5A67A2-5824-4B3E-866F-FFF1AACADFAD}"/>
              </a:ext>
            </a:extLst>
          </p:cNvPr>
          <p:cNvSpPr txBox="1">
            <a:spLocks/>
          </p:cNvSpPr>
          <p:nvPr/>
        </p:nvSpPr>
        <p:spPr>
          <a:xfrm>
            <a:off x="3810000" y="2266950"/>
            <a:ext cx="5223600" cy="1237544"/>
          </a:xfrm>
          <a:prstGeom prst="wedgeRoundRectCallout">
            <a:avLst>
              <a:gd name="adj1" fmla="val 2948"/>
              <a:gd name="adj2" fmla="val 72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 dirty="0"/>
              <a:t>Go past the music room and turn left.</a:t>
            </a:r>
          </a:p>
        </p:txBody>
      </p:sp>
      <p:pic>
        <p:nvPicPr>
          <p:cNvPr id="6" name="Picture 2" descr="Return to School Phrase, School Bus go to Road School, Back to School  vector Illustration | School illustration, Back to school, School bus">
            <a:hlinkClick r:id="rId2" action="ppaction://hlinksldjump"/>
            <a:extLst>
              <a:ext uri="{FF2B5EF4-FFF2-40B4-BE49-F238E27FC236}">
                <a16:creationId xmlns:a16="http://schemas.microsoft.com/office/drawing/2014/main" id="{E7C36C2F-13C5-4336-9620-40C66C4F1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0" y="4258491"/>
            <a:ext cx="1154575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56537764-ABBD-49F9-952F-110D57530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1044246" y="83891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1E6CB-25F0-B4BC-5D28-CD99F1E34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7155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541A-2E8D-4DB4-84EA-D4B8ADED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343606"/>
            <a:ext cx="5604600" cy="1219200"/>
          </a:xfrm>
          <a:prstGeom prst="wedgeRoundRectCallout">
            <a:avLst>
              <a:gd name="adj1" fmla="val 45425"/>
              <a:gd name="adj2" fmla="val 7791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/>
              <a:t>Could you tell me the way to the art room, please?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5A67A2-5824-4B3E-866F-FFF1AACADFAD}"/>
              </a:ext>
            </a:extLst>
          </p:cNvPr>
          <p:cNvSpPr txBox="1">
            <a:spLocks/>
          </p:cNvSpPr>
          <p:nvPr/>
        </p:nvSpPr>
        <p:spPr>
          <a:xfrm>
            <a:off x="4038600" y="2571750"/>
            <a:ext cx="4842600" cy="1219200"/>
          </a:xfrm>
          <a:prstGeom prst="wedgeRoundRectCallout">
            <a:avLst>
              <a:gd name="adj1" fmla="val 1765"/>
              <a:gd name="adj2" fmla="val 654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Go along the corridor and turn right.</a:t>
            </a:r>
          </a:p>
        </p:txBody>
      </p:sp>
      <p:pic>
        <p:nvPicPr>
          <p:cNvPr id="6" name="Picture 2" descr="Return to School Phrase, School Bus go to Road School, Back to School  vector Illustration | School illustration, Back to school, School bus">
            <a:hlinkClick r:id="rId2" action="ppaction://hlinksldjump"/>
            <a:extLst>
              <a:ext uri="{FF2B5EF4-FFF2-40B4-BE49-F238E27FC236}">
                <a16:creationId xmlns:a16="http://schemas.microsoft.com/office/drawing/2014/main" id="{E2F2D82C-265C-4BF6-A357-D931156C1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0" y="4190294"/>
            <a:ext cx="1267655" cy="9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9423A4-2AD0-9BD7-364B-1647A6A9A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00" y="953206"/>
            <a:ext cx="2953244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B9B8-FD56-4DD2-AA8C-ED2497AB0C2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wedgeRoundRectCallout">
            <a:avLst>
              <a:gd name="adj1" fmla="val -55385"/>
              <a:gd name="adj2" fmla="val -322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en-US" dirty="0"/>
              <a:t>I'm going downstairs to the 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62BC7-501A-46FC-98B5-B395902DA887}"/>
              </a:ext>
            </a:extLst>
          </p:cNvPr>
          <p:cNvSpPr txBox="1"/>
          <p:nvPr/>
        </p:nvSpPr>
        <p:spPr>
          <a:xfrm>
            <a:off x="6582880" y="361950"/>
            <a:ext cx="14943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chemeClr val="tx2"/>
                </a:solidFill>
                <a:latin typeface="Balsamiq Sans"/>
                <a:ea typeface="Balsamiq Sans"/>
                <a:sym typeface="Balsamiq Sans"/>
              </a:rPr>
              <a:t>library</a:t>
            </a:r>
          </a:p>
        </p:txBody>
      </p:sp>
      <p:pic>
        <p:nvPicPr>
          <p:cNvPr id="6" name="Picture 2" descr="Return to School Phrase, School Bus go to Road School, Back to School  vector Illustration | School illustration, Back to school, School bus">
            <a:hlinkClick r:id="rId2" action="ppaction://hlinksldjump"/>
            <a:extLst>
              <a:ext uri="{FF2B5EF4-FFF2-40B4-BE49-F238E27FC236}">
                <a16:creationId xmlns:a16="http://schemas.microsoft.com/office/drawing/2014/main" id="{DF2A7AC9-239E-46BE-B757-4BF367261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180145" y="4174137"/>
            <a:ext cx="1154575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DEE881E7-81F8-4642-9F2E-8C518DD8F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50495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3C33CF24-82FA-467C-A414-C30106385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117122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AC57A937-5360-40EA-8DFA-274EF9526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811777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09113-7D7E-1E00-5C9A-B3F820400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853" y="1084101"/>
            <a:ext cx="7089280" cy="40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B9B8-FD56-4DD2-AA8C-ED2497AB0C2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wedgeRoundRectCallout">
            <a:avLst>
              <a:gd name="adj1" fmla="val -55385"/>
              <a:gd name="adj2" fmla="val -322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en-US" dirty="0"/>
              <a:t>I'm going ________ to the art room.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62BC7-501A-46FC-98B5-B395902DA887}"/>
              </a:ext>
            </a:extLst>
          </p:cNvPr>
          <p:cNvSpPr txBox="1"/>
          <p:nvPr/>
        </p:nvSpPr>
        <p:spPr>
          <a:xfrm>
            <a:off x="2895600" y="338334"/>
            <a:ext cx="2068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Balsamiq Sans"/>
                <a:ea typeface="Balsamiq Sans"/>
                <a:sym typeface="Balsamiq Sans"/>
              </a:rPr>
              <a:t>upstairs</a:t>
            </a:r>
          </a:p>
        </p:txBody>
      </p:sp>
      <p:pic>
        <p:nvPicPr>
          <p:cNvPr id="6" name="Picture 2" descr="Return to School Phrase, School Bus go to Road School, Back to School  vector Illustration | School illustration, Back to school, School bus">
            <a:hlinkClick r:id="rId2" action="ppaction://hlinksldjump"/>
            <a:extLst>
              <a:ext uri="{FF2B5EF4-FFF2-40B4-BE49-F238E27FC236}">
                <a16:creationId xmlns:a16="http://schemas.microsoft.com/office/drawing/2014/main" id="{64E13058-5982-4151-B8C1-C2CBF9023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-7620" y="4258491"/>
            <a:ext cx="1226820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59ED9952-23D8-419F-9C2E-4CF37105C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654778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708D82D3-C2F5-4DD1-A37A-A1752CA4D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26695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B9E60-94AA-D181-66F4-C8DC73652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853" y="1084101"/>
            <a:ext cx="7089280" cy="40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562C6E-F492-4E04-8D96-B2D8EC9E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Listen. Odd one out.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14D60C-C0B3-46CF-BB95-B851C90A7AEA}"/>
              </a:ext>
            </a:extLst>
          </p:cNvPr>
          <p:cNvSpPr/>
          <p:nvPr/>
        </p:nvSpPr>
        <p:spPr>
          <a:xfrm>
            <a:off x="5715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/>
                <a:ea typeface="Balsamiq Sans"/>
                <a:sym typeface="Balsamiq Sans"/>
              </a:rPr>
              <a:t>A.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/>
                <a:ea typeface="Balsamiq Sans"/>
                <a:sym typeface="Balsamiq Sans"/>
              </a:rPr>
              <a:t>upstairs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984A25-1916-4EBB-A911-6B168A970B8C}"/>
              </a:ext>
            </a:extLst>
          </p:cNvPr>
          <p:cNvSpPr/>
          <p:nvPr/>
        </p:nvSpPr>
        <p:spPr>
          <a:xfrm>
            <a:off x="34290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B.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active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B1CA4F-33A5-482C-8B57-AC7CDD603E13}"/>
              </a:ext>
            </a:extLst>
          </p:cNvPr>
          <p:cNvSpPr/>
          <p:nvPr/>
        </p:nvSpPr>
        <p:spPr>
          <a:xfrm>
            <a:off x="62865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C.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loudly</a:t>
            </a:r>
          </a:p>
        </p:txBody>
      </p:sp>
      <p:pic>
        <p:nvPicPr>
          <p:cNvPr id="10" name="Track 64">
            <a:hlinkClick r:id="" action="ppaction://media"/>
            <a:extLst>
              <a:ext uri="{FF2B5EF4-FFF2-40B4-BE49-F238E27FC236}">
                <a16:creationId xmlns:a16="http://schemas.microsoft.com/office/drawing/2014/main" id="{EE105208-F92F-4E42-A370-4C90AC1309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8" end="33032.1875"/>
                </p14:media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0400" y="285750"/>
            <a:ext cx="838200" cy="8381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E2AAE4-D3DD-4F0F-852E-3F8383F38647}"/>
              </a:ext>
            </a:extLst>
          </p:cNvPr>
          <p:cNvSpPr/>
          <p:nvPr/>
        </p:nvSpPr>
        <p:spPr>
          <a:xfrm>
            <a:off x="571500" y="2000250"/>
            <a:ext cx="2286000" cy="11219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Balsamiq Sans"/>
                <a:ea typeface="Balsamiq Sans"/>
                <a:sym typeface="Balsamiq Sans"/>
              </a:rPr>
              <a:t>A. </a:t>
            </a:r>
            <a:r>
              <a:rPr lang="en-US" sz="3600" b="1" dirty="0" err="1">
                <a:solidFill>
                  <a:schemeClr val="tx2"/>
                </a:solidFill>
                <a:latin typeface="Balsamiq Sans"/>
                <a:ea typeface="Balsamiq Sans"/>
                <a:sym typeface="Balsamiq Sans"/>
              </a:rPr>
              <a:t>up'stairs</a:t>
            </a:r>
            <a:endParaRPr lang="en-US" sz="3600" b="1" dirty="0">
              <a:solidFill>
                <a:schemeClr val="tx2"/>
              </a:solidFill>
              <a:latin typeface="Balsamiq Sans"/>
              <a:ea typeface="Balsamiq Sans"/>
              <a:sym typeface="Balsamiq San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548C97-9F8E-4480-A748-A7AA843F0C02}"/>
              </a:ext>
            </a:extLst>
          </p:cNvPr>
          <p:cNvSpPr/>
          <p:nvPr/>
        </p:nvSpPr>
        <p:spPr>
          <a:xfrm>
            <a:off x="3429000" y="2000250"/>
            <a:ext cx="2286000" cy="1143000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B.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'active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AC4743-2362-4CE5-8401-44D9108D4191}"/>
              </a:ext>
            </a:extLst>
          </p:cNvPr>
          <p:cNvSpPr/>
          <p:nvPr/>
        </p:nvSpPr>
        <p:spPr>
          <a:xfrm>
            <a:off x="6286500" y="2000250"/>
            <a:ext cx="2286000" cy="1143000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C.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'loudly</a:t>
            </a:r>
          </a:p>
        </p:txBody>
      </p:sp>
      <p:pic>
        <p:nvPicPr>
          <p:cNvPr id="1026" name="Picture 2" descr="Free Clipart: Tick | mcol">
            <a:extLst>
              <a:ext uri="{FF2B5EF4-FFF2-40B4-BE49-F238E27FC236}">
                <a16:creationId xmlns:a16="http://schemas.microsoft.com/office/drawing/2014/main" id="{2B3895E9-AD5E-48AD-8CF9-0C87E25B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57550"/>
            <a:ext cx="609600" cy="78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turn to School Phrase, School Bus go to Road School, Back to School  vector Illustration | School illustration, Back to school, School bus">
            <a:hlinkClick r:id="rId6" action="ppaction://hlinksldjump"/>
            <a:extLst>
              <a:ext uri="{FF2B5EF4-FFF2-40B4-BE49-F238E27FC236}">
                <a16:creationId xmlns:a16="http://schemas.microsoft.com/office/drawing/2014/main" id="{E7667497-8981-4B25-B812-ABF03214F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7772400" y="4174137"/>
            <a:ext cx="1154575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8F036159-8B46-492A-9D9C-80EC70106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818539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EDDC6D3A-7B55-4B50-B113-9B91516C7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4572766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CB692210-FA26-45AF-AF61-C880E02D6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5326993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41E78ABC-D3F9-48CB-9571-7E1CF3635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04357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562C6E-F492-4E04-8D96-B2D8EC9E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Listen. Odd one out.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14D60C-C0B3-46CF-BB95-B851C90A7AEA}"/>
              </a:ext>
            </a:extLst>
          </p:cNvPr>
          <p:cNvSpPr/>
          <p:nvPr/>
        </p:nvSpPr>
        <p:spPr>
          <a:xfrm>
            <a:off x="5715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/>
                <a:ea typeface="Balsamiq Sans"/>
                <a:sym typeface="Balsamiq Sans"/>
              </a:rPr>
              <a:t>A.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/>
                <a:ea typeface="Balsamiq Sans"/>
                <a:sym typeface="Balsamiq Sans"/>
              </a:rPr>
              <a:t>busy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984A25-1916-4EBB-A911-6B168A970B8C}"/>
              </a:ext>
            </a:extLst>
          </p:cNvPr>
          <p:cNvSpPr/>
          <p:nvPr/>
        </p:nvSpPr>
        <p:spPr>
          <a:xfrm>
            <a:off x="34290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B.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sunny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B1CA4F-33A5-482C-8B57-AC7CDD603E13}"/>
              </a:ext>
            </a:extLst>
          </p:cNvPr>
          <p:cNvSpPr/>
          <p:nvPr/>
        </p:nvSpPr>
        <p:spPr>
          <a:xfrm>
            <a:off x="6286500" y="2000250"/>
            <a:ext cx="25527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C.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downstairs</a:t>
            </a:r>
          </a:p>
        </p:txBody>
      </p:sp>
      <p:pic>
        <p:nvPicPr>
          <p:cNvPr id="10" name="Track 64">
            <a:hlinkClick r:id="" action="ppaction://media"/>
            <a:extLst>
              <a:ext uri="{FF2B5EF4-FFF2-40B4-BE49-F238E27FC236}">
                <a16:creationId xmlns:a16="http://schemas.microsoft.com/office/drawing/2014/main" id="{EE105208-F92F-4E42-A370-4C90AC1309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60" end="17755.1875"/>
                </p14:media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0400" y="285750"/>
            <a:ext cx="838200" cy="8381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E2AAE4-D3DD-4F0F-852E-3F8383F38647}"/>
              </a:ext>
            </a:extLst>
          </p:cNvPr>
          <p:cNvSpPr/>
          <p:nvPr/>
        </p:nvSpPr>
        <p:spPr>
          <a:xfrm>
            <a:off x="571500" y="2000250"/>
            <a:ext cx="2286000" cy="1143000"/>
          </a:xfrm>
          <a:prstGeom prst="roundRect">
            <a:avLst/>
          </a:prstGeom>
          <a:solidFill>
            <a:srgbClr val="F2F2F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Balsamiq Sans"/>
                <a:ea typeface="Balsamiq Sans"/>
                <a:sym typeface="Balsamiq Sans"/>
              </a:rPr>
              <a:t>A.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Balsamiq Sans"/>
                <a:ea typeface="Balsamiq Sans"/>
                <a:sym typeface="Balsamiq Sans"/>
              </a:rPr>
              <a:t>'busy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548C97-9F8E-4480-A748-A7AA843F0C02}"/>
              </a:ext>
            </a:extLst>
          </p:cNvPr>
          <p:cNvSpPr/>
          <p:nvPr/>
        </p:nvSpPr>
        <p:spPr>
          <a:xfrm>
            <a:off x="3429000" y="2000250"/>
            <a:ext cx="2286000" cy="1143000"/>
          </a:xfrm>
          <a:prstGeom prst="roundRect">
            <a:avLst/>
          </a:prstGeom>
          <a:solidFill>
            <a:srgbClr val="F2F2F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Balsamiq Sans" panose="020B0604020202020204" charset="0"/>
                <a:ea typeface="Balsamiq Sans" panose="020B0604020202020204" charset="0"/>
              </a:rPr>
              <a:t>B.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Balsamiq Sans" panose="020B0604020202020204" charset="0"/>
                <a:ea typeface="Balsamiq Sans" panose="020B0604020202020204" charset="0"/>
              </a:rPr>
              <a:t>'sunny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AC4743-2362-4CE5-8401-44D9108D4191}"/>
              </a:ext>
            </a:extLst>
          </p:cNvPr>
          <p:cNvSpPr/>
          <p:nvPr/>
        </p:nvSpPr>
        <p:spPr>
          <a:xfrm>
            <a:off x="6256020" y="2000250"/>
            <a:ext cx="2705100" cy="1143000"/>
          </a:xfrm>
          <a:prstGeom prst="roundRect">
            <a:avLst/>
          </a:prstGeom>
          <a:solidFill>
            <a:srgbClr val="A7CDB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Balsamiq Sans" panose="020B0604020202020204" charset="0"/>
                <a:ea typeface="Balsamiq Sans" panose="020B0604020202020204" charset="0"/>
              </a:rPr>
              <a:t>C.</a:t>
            </a:r>
          </a:p>
          <a:p>
            <a:pPr algn="ctr"/>
            <a:r>
              <a:rPr lang="en-US" sz="3600" b="1" dirty="0" err="1">
                <a:solidFill>
                  <a:schemeClr val="tx2"/>
                </a:solidFill>
                <a:latin typeface="Balsamiq Sans" panose="020B0604020202020204" charset="0"/>
                <a:ea typeface="Balsamiq Sans" panose="020B0604020202020204" charset="0"/>
              </a:rPr>
              <a:t>down'stairs</a:t>
            </a:r>
            <a:endParaRPr lang="en-US" sz="3600" b="1" dirty="0">
              <a:solidFill>
                <a:schemeClr val="tx2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1026" name="Picture 2" descr="Free Clipart: Tick | mcol">
            <a:extLst>
              <a:ext uri="{FF2B5EF4-FFF2-40B4-BE49-F238E27FC236}">
                <a16:creationId xmlns:a16="http://schemas.microsoft.com/office/drawing/2014/main" id="{2B3895E9-AD5E-48AD-8CF9-0C87E25B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257550"/>
            <a:ext cx="609600" cy="78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turn to School Phrase, School Bus go to Road School, Back to School  vector Illustration | School illustration, Back to school, School bus">
            <a:hlinkClick r:id="rId6" action="ppaction://hlinksldjump"/>
            <a:extLst>
              <a:ext uri="{FF2B5EF4-FFF2-40B4-BE49-F238E27FC236}">
                <a16:creationId xmlns:a16="http://schemas.microsoft.com/office/drawing/2014/main" id="{904F9562-19DE-42DA-9F90-B0D9EC36E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7772400" y="4174137"/>
            <a:ext cx="1154575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D7AB040D-EF0B-4AA8-9A31-76B7B2A85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177209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A4FCA2D8-7C73-4DF5-8F3C-1CAC23A8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4227060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5105400" y="991527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3657600" y="2235327"/>
            <a:ext cx="4737225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atin typeface="Balsamiq Sans" panose="020B0604020202020204" charset="0"/>
                <a:ea typeface="Balsamiq Sans" panose="020B0604020202020204" charset="0"/>
              </a:rPr>
              <a:t>Read and tick True or False.</a:t>
            </a:r>
            <a:endParaRPr sz="5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2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C9453-0207-579A-8C31-6851A74B2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87"/>
            <a:ext cx="9144000" cy="51015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887868A-029A-49C3-AA48-E7DC110EC46D}"/>
                  </a:ext>
                </a:extLst>
              </p14:cNvPr>
              <p14:cNvContentPartPr/>
              <p14:nvPr/>
            </p14:nvContentPartPr>
            <p14:xfrm>
              <a:off x="685800" y="783452"/>
              <a:ext cx="4196160" cy="9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887868A-029A-49C3-AA48-E7DC110EC4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960" y="720092"/>
                <a:ext cx="42274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CDA5552-B219-4F11-A5A5-C22B6D1010AB}"/>
                  </a:ext>
                </a:extLst>
              </p14:cNvPr>
              <p14:cNvContentPartPr/>
              <p14:nvPr/>
            </p14:nvContentPartPr>
            <p14:xfrm>
              <a:off x="6710400" y="1145252"/>
              <a:ext cx="1795680" cy="5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CDA5552-B219-4F11-A5A5-C22B6D1010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4560" y="1081892"/>
                <a:ext cx="18270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AC12A6D-C69B-4FC9-9771-E540F095D67B}"/>
                  </a:ext>
                </a:extLst>
              </p14:cNvPr>
              <p14:cNvContentPartPr/>
              <p14:nvPr/>
            </p14:nvContentPartPr>
            <p14:xfrm>
              <a:off x="747720" y="1364132"/>
              <a:ext cx="3905640" cy="76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AC12A6D-C69B-4FC9-9771-E540F095D6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1880" y="1300772"/>
                <a:ext cx="39369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9A43AF-C41B-4379-8F5D-BB1C38CFFC3D}"/>
                  </a:ext>
                </a:extLst>
              </p14:cNvPr>
              <p14:cNvContentPartPr/>
              <p14:nvPr/>
            </p14:nvContentPartPr>
            <p14:xfrm>
              <a:off x="2076480" y="1745372"/>
              <a:ext cx="2157840" cy="33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9A43AF-C41B-4379-8F5D-BB1C38CFFC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60640" y="1682012"/>
                <a:ext cx="218916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C6B17A7-F912-4DEA-BAAB-9978F7627AFE}"/>
                  </a:ext>
                </a:extLst>
              </p14:cNvPr>
              <p14:cNvContentPartPr/>
              <p14:nvPr/>
            </p14:nvContentPartPr>
            <p14:xfrm>
              <a:off x="5915160" y="1421372"/>
              <a:ext cx="2614680" cy="19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C6B17A7-F912-4DEA-BAAB-9978F7627AF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99320" y="1358012"/>
                <a:ext cx="26460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BB1F021-2C40-4311-AF5F-3D329412FA1E}"/>
                  </a:ext>
                </a:extLst>
              </p14:cNvPr>
              <p14:cNvContentPartPr/>
              <p14:nvPr/>
            </p14:nvContentPartPr>
            <p14:xfrm>
              <a:off x="690480" y="1740692"/>
              <a:ext cx="6433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BB1F021-2C40-4311-AF5F-3D329412FA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4640" y="1677332"/>
                <a:ext cx="67464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9BC3220-48E4-41BF-A50C-BE77C6F4A34B}"/>
              </a:ext>
            </a:extLst>
          </p:cNvPr>
          <p:cNvSpPr txBox="1"/>
          <p:nvPr/>
        </p:nvSpPr>
        <p:spPr>
          <a:xfrm>
            <a:off x="7179659" y="2832281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ED830B-E659-46A1-9C3E-2B3B95851470}"/>
              </a:ext>
            </a:extLst>
          </p:cNvPr>
          <p:cNvSpPr txBox="1"/>
          <p:nvPr/>
        </p:nvSpPr>
        <p:spPr>
          <a:xfrm>
            <a:off x="7178215" y="3345566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2E724-0AAC-4204-83B6-2AB628AB440F}"/>
              </a:ext>
            </a:extLst>
          </p:cNvPr>
          <p:cNvSpPr txBox="1"/>
          <p:nvPr/>
        </p:nvSpPr>
        <p:spPr>
          <a:xfrm>
            <a:off x="8154501" y="3939629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0FCDC8-A87F-4806-A2F4-8DF8CAC2D623}"/>
              </a:ext>
            </a:extLst>
          </p:cNvPr>
          <p:cNvSpPr txBox="1"/>
          <p:nvPr/>
        </p:nvSpPr>
        <p:spPr>
          <a:xfrm>
            <a:off x="7178214" y="4324350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25874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3720975" y="2270153"/>
            <a:ext cx="3899025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Balsamiq Sans" panose="020B0604020202020204" charset="0"/>
                <a:ea typeface="Balsamiq Sans" panose="020B0604020202020204" charset="0"/>
              </a:rPr>
              <a:t>Let's write.</a:t>
            </a:r>
            <a:endParaRPr sz="60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2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Let's write.</a:t>
            </a:r>
            <a:endParaRPr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69069A-A61E-D446-6ADC-0C19B3568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750"/>
            <a:ext cx="9144000" cy="2743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2000970"/>
            <a:ext cx="6653400" cy="8981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school rooms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14600" y="2800350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3 - Period 6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5067300" y="1138247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4572000" y="2382047"/>
            <a:ext cx="28194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Balsamiq Sans" panose="020B0604020202020204" charset="0"/>
                <a:ea typeface="Balsamiq Sans" panose="020B0604020202020204" charset="0"/>
              </a:rPr>
              <a:t>Project</a:t>
            </a:r>
            <a:endParaRPr sz="60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9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89522-C922-5E69-800E-AE01A364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150"/>
            <a:ext cx="9144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4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470847"/>
            <a:ext cx="41276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</a:t>
            </a:r>
            <a:r>
              <a:rPr lang="en"/>
              <a:t>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724400" y="568060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4E8833-6B5D-4C9E-B8DC-750E827E7C0C}"/>
              </a:ext>
            </a:extLst>
          </p:cNvPr>
          <p:cNvGrpSpPr/>
          <p:nvPr/>
        </p:nvGrpSpPr>
        <p:grpSpPr>
          <a:xfrm>
            <a:off x="533400" y="549010"/>
            <a:ext cx="2969426" cy="3843674"/>
            <a:chOff x="2438400" y="316482"/>
            <a:chExt cx="3484609" cy="4510535"/>
          </a:xfrm>
        </p:grpSpPr>
        <p:pic>
          <p:nvPicPr>
            <p:cNvPr id="11" name="Picture 2" descr="Free Cliparts School Presentations, Download Free Cliparts School  Presentations png images, Free ClipArts on Clipart Library">
              <a:extLst>
                <a:ext uri="{FF2B5EF4-FFF2-40B4-BE49-F238E27FC236}">
                  <a16:creationId xmlns:a16="http://schemas.microsoft.com/office/drawing/2014/main" id="{E25B2D62-8D13-4F9E-A63C-BFF246BBE3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316482"/>
              <a:ext cx="3484609" cy="4510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30D395-13F1-4574-B471-5937903CF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069" t="9050" r="12415" b="7230"/>
            <a:stretch/>
          </p:blipFill>
          <p:spPr>
            <a:xfrm rot="192177">
              <a:off x="3409368" y="2633960"/>
              <a:ext cx="1731504" cy="963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80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266500" y="371751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Let's write.</a:t>
            </a:r>
            <a:endParaRPr sz="32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241114" y="2498022"/>
            <a:ext cx="2799822" cy="7266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Read and tick True or False.</a:t>
            </a:r>
            <a:endParaRPr sz="32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914400" y="1096652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156378" y="3536398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074292" y="244485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266500" y="1974222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32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445749" y="1320732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3200" b="1" dirty="0">
                <a:latin typeface="Balsamiq Sans" panose="020B0604020202020204" charset="0"/>
                <a:ea typeface="Balsamiq Sans" panose="020B0604020202020204" charset="0"/>
              </a:rPr>
              <a:t>Project</a:t>
            </a:r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439224" y="1130697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406733" y="2350903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460989" y="3161206"/>
            <a:ext cx="23055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3200" dirty="0">
                <a:latin typeface="Balsamiq Sans"/>
                <a:ea typeface="Balsamiq Sans"/>
                <a:cs typeface="Balsamiq Sans"/>
                <a:sym typeface="Balsamiq Sans"/>
              </a:rPr>
              <a:t>Fun corner &amp;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1523999" y="1339103"/>
            <a:ext cx="6618135" cy="8516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Warm-up &amp; Review</a:t>
            </a:r>
            <a:endParaRPr sz="48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3657600" y="129422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4252113" y="2302021"/>
            <a:ext cx="3825088" cy="58750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Collect the pencils</a:t>
            </a:r>
            <a:endParaRPr sz="3200" dirty="0"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757"/>
            <a:ext cx="933126" cy="72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Monster Mouth Clipart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D925F96F-B64C-45DE-B483-68B91F13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05" y="3925625"/>
            <a:ext cx="1331137" cy="133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B9EF3168-253E-4061-912F-06FCB8921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912016" y="3020176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21AD5-B91E-41B4-9AAF-BF70EA84EC1E}"/>
              </a:ext>
            </a:extLst>
          </p:cNvPr>
          <p:cNvSpPr txBox="1"/>
          <p:nvPr/>
        </p:nvSpPr>
        <p:spPr>
          <a:xfrm>
            <a:off x="5056034" y="3119550"/>
            <a:ext cx="3129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02C70"/>
                </a:solidFill>
                <a:latin typeface="Balsamiq Sans" panose="020B0604020202020204" charset="0"/>
                <a:ea typeface="Balsamiq Sans" panose="020B0604020202020204" charset="0"/>
              </a:rPr>
              <a:t>= + 1 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9C820-9936-411D-8849-3142283DF226}"/>
              </a:ext>
            </a:extLst>
          </p:cNvPr>
          <p:cNvSpPr txBox="1"/>
          <p:nvPr/>
        </p:nvSpPr>
        <p:spPr>
          <a:xfrm>
            <a:off x="5056034" y="4195746"/>
            <a:ext cx="3086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202C70"/>
                </a:solidFill>
                <a:latin typeface="Balsamiq Sans" panose="020B0604020202020204" charset="0"/>
                <a:ea typeface="Balsamiq Sans" panose="020B0604020202020204" charset="0"/>
              </a:rPr>
              <a:t>= - 3 point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D61D62A-2EE1-4EAB-89CD-FF94A3FEF629}"/>
              </a:ext>
            </a:extLst>
          </p:cNvPr>
          <p:cNvGrpSpPr/>
          <p:nvPr/>
        </p:nvGrpSpPr>
        <p:grpSpPr>
          <a:xfrm>
            <a:off x="914400" y="57150"/>
            <a:ext cx="7646737" cy="4953000"/>
            <a:chOff x="49463" y="57150"/>
            <a:chExt cx="7646737" cy="49530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529FB1-05A5-473E-87E6-805285B4E914}"/>
                </a:ext>
              </a:extLst>
            </p:cNvPr>
            <p:cNvGrpSpPr/>
            <p:nvPr/>
          </p:nvGrpSpPr>
          <p:grpSpPr>
            <a:xfrm>
              <a:off x="49463" y="57150"/>
              <a:ext cx="7646737" cy="4953000"/>
              <a:chOff x="49463" y="57150"/>
              <a:chExt cx="7646737" cy="4953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D495CC4-79BE-4969-BD8E-966B14D19F9D}"/>
                  </a:ext>
                </a:extLst>
              </p:cNvPr>
              <p:cNvGrpSpPr/>
              <p:nvPr/>
            </p:nvGrpSpPr>
            <p:grpSpPr>
              <a:xfrm>
                <a:off x="49463" y="57150"/>
                <a:ext cx="7646737" cy="4953000"/>
                <a:chOff x="990600" y="666750"/>
                <a:chExt cx="6705600" cy="4343400"/>
              </a:xfrm>
            </p:grpSpPr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6F6449CA-9C98-4DEF-B0B9-B5683CA126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72" t="12051" r="4132" b="9447"/>
                <a:stretch/>
              </p:blipFill>
              <p:spPr bwMode="auto">
                <a:xfrm>
                  <a:off x="990600" y="666750"/>
                  <a:ext cx="6705600" cy="4343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B05CC1A-7105-4364-8128-9FDB98E98A23}"/>
                    </a:ext>
                  </a:extLst>
                </p:cNvPr>
                <p:cNvSpPr/>
                <p:nvPr/>
              </p:nvSpPr>
              <p:spPr>
                <a:xfrm>
                  <a:off x="1143000" y="1809750"/>
                  <a:ext cx="914400" cy="535498"/>
                </a:xfrm>
                <a:prstGeom prst="rect">
                  <a:avLst/>
                </a:prstGeom>
                <a:solidFill>
                  <a:srgbClr val="A663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328EEB6-1473-41B9-B93C-75B219B04373}"/>
                    </a:ext>
                  </a:extLst>
                </p:cNvPr>
                <p:cNvSpPr/>
                <p:nvPr/>
              </p:nvSpPr>
              <p:spPr>
                <a:xfrm>
                  <a:off x="2156460" y="1771650"/>
                  <a:ext cx="647700" cy="535498"/>
                </a:xfrm>
                <a:prstGeom prst="rect">
                  <a:avLst/>
                </a:prstGeom>
                <a:solidFill>
                  <a:srgbClr val="BCBD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F4EBB7C-14EA-4A66-A2EE-0D554ED16336}"/>
                    </a:ext>
                  </a:extLst>
                </p:cNvPr>
                <p:cNvSpPr/>
                <p:nvPr/>
              </p:nvSpPr>
              <p:spPr>
                <a:xfrm>
                  <a:off x="2164080" y="2670810"/>
                  <a:ext cx="624840" cy="586740"/>
                </a:xfrm>
                <a:prstGeom prst="rect">
                  <a:avLst/>
                </a:prstGeom>
                <a:solidFill>
                  <a:srgbClr val="F191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FC2897D-7864-42D4-82E3-5DF7C54160CA}"/>
                    </a:ext>
                  </a:extLst>
                </p:cNvPr>
                <p:cNvSpPr/>
                <p:nvPr/>
              </p:nvSpPr>
              <p:spPr>
                <a:xfrm>
                  <a:off x="1081554" y="2682239"/>
                  <a:ext cx="758675" cy="575310"/>
                </a:xfrm>
                <a:prstGeom prst="rect">
                  <a:avLst/>
                </a:prstGeom>
                <a:solidFill>
                  <a:srgbClr val="1FBC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456E280-0A52-4EFF-BB19-AEAE476AC9D0}"/>
                    </a:ext>
                  </a:extLst>
                </p:cNvPr>
                <p:cNvSpPr/>
                <p:nvPr/>
              </p:nvSpPr>
              <p:spPr>
                <a:xfrm>
                  <a:off x="3581400" y="1123950"/>
                  <a:ext cx="533400" cy="228600"/>
                </a:xfrm>
                <a:prstGeom prst="rect">
                  <a:avLst/>
                </a:prstGeom>
                <a:solidFill>
                  <a:srgbClr val="F99D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2BADA2F2-A3D2-4892-9AFD-C5FD3B3146F1}"/>
                    </a:ext>
                  </a:extLst>
                </p:cNvPr>
                <p:cNvCxnSpPr>
                  <a:stCxn id="12" idx="0"/>
                  <a:endCxn id="12" idx="2"/>
                </p:cNvCxnSpPr>
                <p:nvPr/>
              </p:nvCxnSpPr>
              <p:spPr>
                <a:xfrm>
                  <a:off x="3848100" y="1123950"/>
                  <a:ext cx="0" cy="228600"/>
                </a:xfrm>
                <a:prstGeom prst="line">
                  <a:avLst/>
                </a:prstGeom>
                <a:ln w="19050">
                  <a:solidFill>
                    <a:srgbClr val="FDCBA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F0F2B23-75D1-4A2C-9DEB-B4E27F7FC34B}"/>
                    </a:ext>
                  </a:extLst>
                </p:cNvPr>
                <p:cNvSpPr/>
                <p:nvPr/>
              </p:nvSpPr>
              <p:spPr>
                <a:xfrm>
                  <a:off x="2933701" y="2948940"/>
                  <a:ext cx="800100" cy="228600"/>
                </a:xfrm>
                <a:prstGeom prst="rect">
                  <a:avLst/>
                </a:prstGeom>
                <a:solidFill>
                  <a:srgbClr val="82C1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CAC1464-DE6E-4B58-A683-CBD10419CC9C}"/>
                    </a:ext>
                  </a:extLst>
                </p:cNvPr>
                <p:cNvSpPr/>
                <p:nvPr/>
              </p:nvSpPr>
              <p:spPr>
                <a:xfrm>
                  <a:off x="3048000" y="3790951"/>
                  <a:ext cx="2286000" cy="914399"/>
                </a:xfrm>
                <a:prstGeom prst="rect">
                  <a:avLst/>
                </a:prstGeom>
                <a:solidFill>
                  <a:srgbClr val="FFC5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BAFD2B-CD90-4CD6-9CD3-8E9C7EFA1854}"/>
                    </a:ext>
                  </a:extLst>
                </p:cNvPr>
                <p:cNvSpPr/>
                <p:nvPr/>
              </p:nvSpPr>
              <p:spPr>
                <a:xfrm>
                  <a:off x="5715000" y="3177540"/>
                  <a:ext cx="1828800" cy="537210"/>
                </a:xfrm>
                <a:prstGeom prst="rect">
                  <a:avLst/>
                </a:prstGeom>
                <a:solidFill>
                  <a:srgbClr val="5CB6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EE911B0-F67B-4AE5-B1DF-F01C6032A774}"/>
                    </a:ext>
                  </a:extLst>
                </p:cNvPr>
                <p:cNvSpPr/>
                <p:nvPr/>
              </p:nvSpPr>
              <p:spPr>
                <a:xfrm>
                  <a:off x="5943600" y="2266950"/>
                  <a:ext cx="1600200" cy="513396"/>
                </a:xfrm>
                <a:prstGeom prst="rect">
                  <a:avLst/>
                </a:prstGeom>
                <a:solidFill>
                  <a:srgbClr val="7FCFD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62882FA-301A-4A11-9396-CA88A434FE7B}"/>
                    </a:ext>
                  </a:extLst>
                </p:cNvPr>
                <p:cNvSpPr/>
                <p:nvPr/>
              </p:nvSpPr>
              <p:spPr>
                <a:xfrm>
                  <a:off x="4914900" y="2307148"/>
                  <a:ext cx="647700" cy="513396"/>
                </a:xfrm>
                <a:prstGeom prst="rect">
                  <a:avLst/>
                </a:prstGeom>
                <a:solidFill>
                  <a:srgbClr val="CF56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AAC854D-F2AC-4FAB-B6A4-2E513821E76E}"/>
                  </a:ext>
                </a:extLst>
              </p:cNvPr>
              <p:cNvSpPr/>
              <p:nvPr/>
            </p:nvSpPr>
            <p:spPr>
              <a:xfrm>
                <a:off x="422164" y="3165200"/>
                <a:ext cx="1482836" cy="289518"/>
              </a:xfrm>
              <a:prstGeom prst="rect">
                <a:avLst/>
              </a:prstGeom>
              <a:solidFill>
                <a:srgbClr val="CD92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8" name="Picture 4" descr="Nurse Justicon Flat icon">
                <a:extLst>
                  <a:ext uri="{FF2B5EF4-FFF2-40B4-BE49-F238E27FC236}">
                    <a16:creationId xmlns:a16="http://schemas.microsoft.com/office/drawing/2014/main" id="{24738E9D-62AA-4B7D-98A9-2B58E7AC66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9949" y="2873135"/>
                <a:ext cx="685800" cy="68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4C1A4AE-C812-48AA-AF5E-EC561799259F}"/>
                </a:ext>
              </a:extLst>
            </p:cNvPr>
            <p:cNvSpPr/>
            <p:nvPr/>
          </p:nvSpPr>
          <p:spPr>
            <a:xfrm>
              <a:off x="5466080" y="619760"/>
              <a:ext cx="1280160" cy="1107440"/>
            </a:xfrm>
            <a:custGeom>
              <a:avLst/>
              <a:gdLst>
                <a:gd name="connsiteX0" fmla="*/ 0 w 1280160"/>
                <a:gd name="connsiteY0" fmla="*/ 0 h 1107440"/>
                <a:gd name="connsiteX1" fmla="*/ 589280 w 1280160"/>
                <a:gd name="connsiteY1" fmla="*/ 91440 h 1107440"/>
                <a:gd name="connsiteX2" fmla="*/ 1280160 w 1280160"/>
                <a:gd name="connsiteY2" fmla="*/ 396240 h 1107440"/>
                <a:gd name="connsiteX3" fmla="*/ 1249680 w 1280160"/>
                <a:gd name="connsiteY3" fmla="*/ 1107440 h 1107440"/>
                <a:gd name="connsiteX4" fmla="*/ 10160 w 1280160"/>
                <a:gd name="connsiteY4" fmla="*/ 1097280 h 1107440"/>
                <a:gd name="connsiteX5" fmla="*/ 0 w 1280160"/>
                <a:gd name="connsiteY5" fmla="*/ 0 h 110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160" h="1107440">
                  <a:moveTo>
                    <a:pt x="0" y="0"/>
                  </a:moveTo>
                  <a:lnTo>
                    <a:pt x="589280" y="91440"/>
                  </a:lnTo>
                  <a:lnTo>
                    <a:pt x="1280160" y="396240"/>
                  </a:lnTo>
                  <a:lnTo>
                    <a:pt x="1249680" y="1107440"/>
                  </a:lnTo>
                  <a:lnTo>
                    <a:pt x="10160" y="1097280"/>
                  </a:lnTo>
                  <a:cubicBezTo>
                    <a:pt x="6773" y="731520"/>
                    <a:pt x="3387" y="365760"/>
                    <a:pt x="0" y="0"/>
                  </a:cubicBezTo>
                  <a:close/>
                </a:path>
              </a:pathLst>
            </a:custGeom>
            <a:solidFill>
              <a:srgbClr val="774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hlinkClick r:id="rId4" action="ppaction://hlinksldjump"/>
            <a:extLst>
              <a:ext uri="{FF2B5EF4-FFF2-40B4-BE49-F238E27FC236}">
                <a16:creationId xmlns:a16="http://schemas.microsoft.com/office/drawing/2014/main" id="{F436D927-18A3-461F-95B5-8BF2E9069C1E}"/>
              </a:ext>
            </a:extLst>
          </p:cNvPr>
          <p:cNvSpPr txBox="1"/>
          <p:nvPr/>
        </p:nvSpPr>
        <p:spPr>
          <a:xfrm>
            <a:off x="969425" y="1250400"/>
            <a:ext cx="1274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MUSIC ROOM</a:t>
            </a:r>
          </a:p>
        </p:txBody>
      </p:sp>
      <p:sp>
        <p:nvSpPr>
          <p:cNvPr id="26" name="TextBox 25">
            <a:hlinkClick r:id="rId5" action="ppaction://hlinksldjump"/>
            <a:extLst>
              <a:ext uri="{FF2B5EF4-FFF2-40B4-BE49-F238E27FC236}">
                <a16:creationId xmlns:a16="http://schemas.microsoft.com/office/drawing/2014/main" id="{2BB81D55-93D8-44FF-9A2B-FAA8AB058B10}"/>
              </a:ext>
            </a:extLst>
          </p:cNvPr>
          <p:cNvSpPr txBox="1"/>
          <p:nvPr/>
        </p:nvSpPr>
        <p:spPr>
          <a:xfrm>
            <a:off x="2902812" y="2596626"/>
            <a:ext cx="1335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LIBRARY</a:t>
            </a:r>
          </a:p>
        </p:txBody>
      </p:sp>
      <p:sp>
        <p:nvSpPr>
          <p:cNvPr id="27" name="TextBox 26">
            <a:hlinkClick r:id="rId6" action="ppaction://hlinksldjump"/>
            <a:extLst>
              <a:ext uri="{FF2B5EF4-FFF2-40B4-BE49-F238E27FC236}">
                <a16:creationId xmlns:a16="http://schemas.microsoft.com/office/drawing/2014/main" id="{550AB241-A8A4-4AAC-B050-1A8D09A2A42E}"/>
              </a:ext>
            </a:extLst>
          </p:cNvPr>
          <p:cNvSpPr txBox="1"/>
          <p:nvPr/>
        </p:nvSpPr>
        <p:spPr>
          <a:xfrm>
            <a:off x="6610965" y="1960800"/>
            <a:ext cx="1863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ART ROOM</a:t>
            </a:r>
          </a:p>
        </p:txBody>
      </p:sp>
      <p:sp>
        <p:nvSpPr>
          <p:cNvPr id="28" name="TextBox 27">
            <a:hlinkClick r:id="rId7" action="ppaction://hlinksldjump"/>
            <a:extLst>
              <a:ext uri="{FF2B5EF4-FFF2-40B4-BE49-F238E27FC236}">
                <a16:creationId xmlns:a16="http://schemas.microsoft.com/office/drawing/2014/main" id="{BC3270EF-8212-4351-86A1-B1CC7F43B59C}"/>
              </a:ext>
            </a:extLst>
          </p:cNvPr>
          <p:cNvSpPr txBox="1"/>
          <p:nvPr/>
        </p:nvSpPr>
        <p:spPr>
          <a:xfrm>
            <a:off x="3027624" y="3833998"/>
            <a:ext cx="308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COMPUTER ROOM</a:t>
            </a:r>
          </a:p>
        </p:txBody>
      </p:sp>
      <p:sp>
        <p:nvSpPr>
          <p:cNvPr id="29" name="TextBox 28">
            <a:hlinkClick r:id="rId8" action="ppaction://hlinksldjump"/>
            <a:extLst>
              <a:ext uri="{FF2B5EF4-FFF2-40B4-BE49-F238E27FC236}">
                <a16:creationId xmlns:a16="http://schemas.microsoft.com/office/drawing/2014/main" id="{BCC1B30A-3D80-465D-91FE-CFBFB984689B}"/>
              </a:ext>
            </a:extLst>
          </p:cNvPr>
          <p:cNvSpPr txBox="1"/>
          <p:nvPr/>
        </p:nvSpPr>
        <p:spPr>
          <a:xfrm>
            <a:off x="3501296" y="488939"/>
            <a:ext cx="134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GYM</a:t>
            </a:r>
          </a:p>
        </p:txBody>
      </p:sp>
      <p:sp>
        <p:nvSpPr>
          <p:cNvPr id="30" name="TextBox 29">
            <a:hlinkClick r:id="rId9" action="ppaction://hlinksldjump"/>
            <a:extLst>
              <a:ext uri="{FF2B5EF4-FFF2-40B4-BE49-F238E27FC236}">
                <a16:creationId xmlns:a16="http://schemas.microsoft.com/office/drawing/2014/main" id="{DE5E8C25-CE1C-49DE-A5E3-EF1626D296DD}"/>
              </a:ext>
            </a:extLst>
          </p:cNvPr>
          <p:cNvSpPr txBox="1"/>
          <p:nvPr/>
        </p:nvSpPr>
        <p:spPr>
          <a:xfrm>
            <a:off x="6297299" y="2811137"/>
            <a:ext cx="1824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NURSE'S ROOM</a:t>
            </a:r>
          </a:p>
        </p:txBody>
      </p:sp>
      <p:sp>
        <p:nvSpPr>
          <p:cNvPr id="31" name="TextBox 30">
            <a:hlinkClick r:id="rId10" action="ppaction://hlinksldjump"/>
            <a:extLst>
              <a:ext uri="{FF2B5EF4-FFF2-40B4-BE49-F238E27FC236}">
                <a16:creationId xmlns:a16="http://schemas.microsoft.com/office/drawing/2014/main" id="{93DCD27A-A281-49CC-988B-BF36D21E6B3E}"/>
              </a:ext>
            </a:extLst>
          </p:cNvPr>
          <p:cNvSpPr txBox="1"/>
          <p:nvPr/>
        </p:nvSpPr>
        <p:spPr>
          <a:xfrm>
            <a:off x="891733" y="2337306"/>
            <a:ext cx="116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CLASS</a:t>
            </a:r>
          </a:p>
          <a:p>
            <a:pPr algn="ctr"/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5A</a:t>
            </a:r>
          </a:p>
        </p:txBody>
      </p:sp>
      <p:sp>
        <p:nvSpPr>
          <p:cNvPr id="32" name="TextBox 31">
            <a:hlinkClick r:id="rId11" action="ppaction://hlinksldjump"/>
            <a:extLst>
              <a:ext uri="{FF2B5EF4-FFF2-40B4-BE49-F238E27FC236}">
                <a16:creationId xmlns:a16="http://schemas.microsoft.com/office/drawing/2014/main" id="{41BE6C30-40F2-41AB-ADD8-96E2D011F1F0}"/>
              </a:ext>
            </a:extLst>
          </p:cNvPr>
          <p:cNvSpPr txBox="1"/>
          <p:nvPr/>
        </p:nvSpPr>
        <p:spPr>
          <a:xfrm>
            <a:off x="2026429" y="2337306"/>
            <a:ext cx="116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CLASS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5B</a:t>
            </a:r>
          </a:p>
        </p:txBody>
      </p:sp>
      <p:sp>
        <p:nvSpPr>
          <p:cNvPr id="33" name="TextBox 32">
            <a:hlinkClick r:id="rId12" action="ppaction://hlinksldjump"/>
            <a:extLst>
              <a:ext uri="{FF2B5EF4-FFF2-40B4-BE49-F238E27FC236}">
                <a16:creationId xmlns:a16="http://schemas.microsoft.com/office/drawing/2014/main" id="{0F885EAC-61D8-42B8-B513-05E55B1B6937}"/>
              </a:ext>
            </a:extLst>
          </p:cNvPr>
          <p:cNvSpPr txBox="1"/>
          <p:nvPr/>
        </p:nvSpPr>
        <p:spPr>
          <a:xfrm>
            <a:off x="5174308" y="1892310"/>
            <a:ext cx="116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CLASS</a:t>
            </a:r>
          </a:p>
          <a:p>
            <a:pPr algn="ctr"/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5C</a:t>
            </a:r>
          </a:p>
        </p:txBody>
      </p:sp>
      <p:sp>
        <p:nvSpPr>
          <p:cNvPr id="25" name="TextBox 24">
            <a:hlinkClick r:id="rId13" action="ppaction://hlinksldjump"/>
            <a:extLst>
              <a:ext uri="{FF2B5EF4-FFF2-40B4-BE49-F238E27FC236}">
                <a16:creationId xmlns:a16="http://schemas.microsoft.com/office/drawing/2014/main" id="{9CF02FBE-086C-447E-880E-85A37051456D}"/>
              </a:ext>
            </a:extLst>
          </p:cNvPr>
          <p:cNvSpPr txBox="1"/>
          <p:nvPr/>
        </p:nvSpPr>
        <p:spPr>
          <a:xfrm>
            <a:off x="1043519" y="3133626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35479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FC97EB-442B-491A-9390-3948C000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969" y="34994"/>
            <a:ext cx="5483100" cy="640876"/>
          </a:xfrm>
          <a:prstGeom prst="wedgeRoundRectCallout">
            <a:avLst>
              <a:gd name="adj1" fmla="val 67188"/>
              <a:gd name="adj2" fmla="val 511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/>
              <a:t>Where's the music room?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2C8B0E-3259-4BFB-9BEF-F5938D167BF2}"/>
              </a:ext>
            </a:extLst>
          </p:cNvPr>
          <p:cNvGrpSpPr/>
          <p:nvPr/>
        </p:nvGrpSpPr>
        <p:grpSpPr>
          <a:xfrm>
            <a:off x="1527387" y="852073"/>
            <a:ext cx="6089226" cy="3439354"/>
            <a:chOff x="1524000" y="1024100"/>
            <a:chExt cx="6029283" cy="35922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53A633-1228-41AD-B25A-F1D96662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024100"/>
              <a:ext cx="5867400" cy="3322961"/>
            </a:xfrm>
            <a:prstGeom prst="rect">
              <a:avLst/>
            </a:prstGeom>
          </p:spPr>
        </p:pic>
        <p:pic>
          <p:nvPicPr>
            <p:cNvPr id="2054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2E3F00CA-4781-42A9-9FED-B22043A78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989" y="3862665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D9A2D31C-9A00-4B8A-8281-25EB44567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920" y="3883767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DC807BFA-FC9E-4501-B3BD-4DDE8D649992}"/>
              </a:ext>
            </a:extLst>
          </p:cNvPr>
          <p:cNvSpPr txBox="1">
            <a:spLocks/>
          </p:cNvSpPr>
          <p:nvPr/>
        </p:nvSpPr>
        <p:spPr>
          <a:xfrm>
            <a:off x="1759374" y="4288102"/>
            <a:ext cx="5011935" cy="628069"/>
          </a:xfrm>
          <a:prstGeom prst="wedgeRoundRectCallout">
            <a:avLst>
              <a:gd name="adj1" fmla="val 65849"/>
              <a:gd name="adj2" fmla="val -341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It's on the ground floor.</a:t>
            </a:r>
          </a:p>
        </p:txBody>
      </p:sp>
      <p:pic>
        <p:nvPicPr>
          <p:cNvPr id="10" name="Picture 2" descr="Return to School Phrase, School Bus go to Road School, Back to School  vector Illustration | School illustration, Back to school, School bus">
            <a:hlinkClick r:id="rId4" action="ppaction://hlinksldjump"/>
            <a:extLst>
              <a:ext uri="{FF2B5EF4-FFF2-40B4-BE49-F238E27FC236}">
                <a16:creationId xmlns:a16="http://schemas.microsoft.com/office/drawing/2014/main" id="{841A6309-BBF5-429F-A7E5-DA3958B65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7696201" y="4174137"/>
            <a:ext cx="1489488" cy="8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86939285-A94B-457F-ABBA-D8D5ED230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04522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B0B2121D-9E14-43DC-A873-9E6836F98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04726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1DD9A900-A455-42C0-B869-7F8586EFC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998968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FC97EB-442B-491A-9390-3948C000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237" y="135021"/>
            <a:ext cx="4907253" cy="613109"/>
          </a:xfrm>
          <a:prstGeom prst="wedgeRoundRectCallout">
            <a:avLst>
              <a:gd name="adj1" fmla="val -57600"/>
              <a:gd name="adj2" fmla="val -119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/>
          <a:lstStyle/>
          <a:p>
            <a:pPr algn="ctr"/>
            <a:r>
              <a:rPr lang="en-US"/>
              <a:t>Where's the art room?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2C8B0E-3259-4BFB-9BEF-F5938D167BF2}"/>
              </a:ext>
            </a:extLst>
          </p:cNvPr>
          <p:cNvGrpSpPr/>
          <p:nvPr/>
        </p:nvGrpSpPr>
        <p:grpSpPr>
          <a:xfrm>
            <a:off x="1371600" y="751940"/>
            <a:ext cx="7605231" cy="3527161"/>
            <a:chOff x="1529581" y="1247614"/>
            <a:chExt cx="7572368" cy="3592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53A633-1228-41AD-B25A-F1D96662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9581" y="1247614"/>
              <a:ext cx="5867400" cy="3322961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5C07479-3F8C-4574-B259-E90594379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694" y="2610064"/>
              <a:ext cx="1230255" cy="123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2E3F00CA-4781-42A9-9FED-B22043A78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371" y="4107082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D9A2D31C-9A00-4B8A-8281-25EB44567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946" y="4079263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DC807BFA-FC9E-4501-B3BD-4DDE8D649992}"/>
              </a:ext>
            </a:extLst>
          </p:cNvPr>
          <p:cNvSpPr txBox="1">
            <a:spLocks/>
          </p:cNvSpPr>
          <p:nvPr/>
        </p:nvSpPr>
        <p:spPr>
          <a:xfrm>
            <a:off x="2438400" y="4302608"/>
            <a:ext cx="4526950" cy="628069"/>
          </a:xfrm>
          <a:prstGeom prst="wedgeRoundRectCallout">
            <a:avLst>
              <a:gd name="adj1" fmla="val 70721"/>
              <a:gd name="adj2" fmla="val -1069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It's on the third floor.</a:t>
            </a:r>
          </a:p>
        </p:txBody>
      </p:sp>
      <p:pic>
        <p:nvPicPr>
          <p:cNvPr id="2" name="Picture 2" descr="Return to School Phrase, School Bus go to Road School, Back to School  vector Illustration | School illustration, Back to school, School bus">
            <a:hlinkClick r:id="rId5" action="ppaction://hlinksldjump"/>
            <a:extLst>
              <a:ext uri="{FF2B5EF4-FFF2-40B4-BE49-F238E27FC236}">
                <a16:creationId xmlns:a16="http://schemas.microsoft.com/office/drawing/2014/main" id="{07323ADE-9101-401C-9D50-D0A10B9DC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7896800" y="4014889"/>
            <a:ext cx="1399600" cy="112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FC97EB-442B-491A-9390-3948C000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063" y="97721"/>
            <a:ext cx="6171250" cy="670654"/>
          </a:xfrm>
          <a:prstGeom prst="wedgeRoundRectCallout">
            <a:avLst>
              <a:gd name="adj1" fmla="val -57773"/>
              <a:gd name="adj2" fmla="val -2970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/>
              <a:t>Where's the computer room?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2C8B0E-3259-4BFB-9BEF-F5938D167BF2}"/>
              </a:ext>
            </a:extLst>
          </p:cNvPr>
          <p:cNvGrpSpPr/>
          <p:nvPr/>
        </p:nvGrpSpPr>
        <p:grpSpPr>
          <a:xfrm>
            <a:off x="1579366" y="896569"/>
            <a:ext cx="5907041" cy="3231104"/>
            <a:chOff x="1524000" y="1024100"/>
            <a:chExt cx="5867400" cy="35500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53A633-1228-41AD-B25A-F1D96662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024100"/>
              <a:ext cx="5867400" cy="3322961"/>
            </a:xfrm>
            <a:prstGeom prst="rect">
              <a:avLst/>
            </a:prstGeom>
          </p:spPr>
        </p:pic>
        <p:pic>
          <p:nvPicPr>
            <p:cNvPr id="2054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2E3F00CA-4781-42A9-9FED-B22043A78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520" y="3834462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D9A2D31C-9A00-4B8A-8281-25EB44567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502" y="3841561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DC807BFA-FC9E-4501-B3BD-4DDE8D649992}"/>
              </a:ext>
            </a:extLst>
          </p:cNvPr>
          <p:cNvSpPr txBox="1">
            <a:spLocks/>
          </p:cNvSpPr>
          <p:nvPr/>
        </p:nvSpPr>
        <p:spPr>
          <a:xfrm>
            <a:off x="2134761" y="4302606"/>
            <a:ext cx="5050035" cy="628069"/>
          </a:xfrm>
          <a:prstGeom prst="wedgeRoundRectCallout">
            <a:avLst>
              <a:gd name="adj1" fmla="val 64866"/>
              <a:gd name="adj2" fmla="val 75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It's on the second floor.</a:t>
            </a:r>
          </a:p>
        </p:txBody>
      </p:sp>
      <p:pic>
        <p:nvPicPr>
          <p:cNvPr id="10" name="Picture 2" descr="Return to School Phrase, School Bus go to Road School, Back to School  vector Illustration | School illustration, Back to school, School bus">
            <a:hlinkClick r:id="rId4" action="ppaction://hlinksldjump"/>
            <a:extLst>
              <a:ext uri="{FF2B5EF4-FFF2-40B4-BE49-F238E27FC236}">
                <a16:creationId xmlns:a16="http://schemas.microsoft.com/office/drawing/2014/main" id="{4EB53373-1C6C-4985-8184-C34B47A18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8031113" y="3960197"/>
            <a:ext cx="1265287" cy="11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F0FC00C5-61CC-4A2E-AC16-D4DE87783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04522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921D7565-9ACC-4687-9369-7C7868E38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657392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56B5932F-26B8-4964-97CB-489839C04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355238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7AC9EE79-0707-49E0-85F5-1E8F1F99B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96741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FC97EB-442B-491A-9390-3948C000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717" y="139149"/>
            <a:ext cx="4364234" cy="628069"/>
          </a:xfrm>
          <a:prstGeom prst="wedgeRoundRectCallout">
            <a:avLst>
              <a:gd name="adj1" fmla="val -59072"/>
              <a:gd name="adj2" fmla="val -1514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/>
              <a:t>Where's the library?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2C8B0E-3259-4BFB-9BEF-F5938D167BF2}"/>
              </a:ext>
            </a:extLst>
          </p:cNvPr>
          <p:cNvGrpSpPr/>
          <p:nvPr/>
        </p:nvGrpSpPr>
        <p:grpSpPr>
          <a:xfrm>
            <a:off x="1703687" y="819150"/>
            <a:ext cx="6327426" cy="3413560"/>
            <a:chOff x="1524000" y="1024100"/>
            <a:chExt cx="6302851" cy="35500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53A633-1228-41AD-B25A-F1D96662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024100"/>
              <a:ext cx="5867400" cy="3322961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5C07479-3F8C-4574-B259-E90594379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596" y="3076443"/>
              <a:ext cx="1230255" cy="123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2E3F00CA-4781-42A9-9FED-B22043A78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520" y="3834462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D9A2D31C-9A00-4B8A-8281-25EB44567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502" y="3841561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DC807BFA-FC9E-4501-B3BD-4DDE8D649992}"/>
              </a:ext>
            </a:extLst>
          </p:cNvPr>
          <p:cNvSpPr txBox="1">
            <a:spLocks/>
          </p:cNvSpPr>
          <p:nvPr/>
        </p:nvSpPr>
        <p:spPr>
          <a:xfrm>
            <a:off x="2667000" y="4291912"/>
            <a:ext cx="4440435" cy="666662"/>
          </a:xfrm>
          <a:prstGeom prst="wedgeRoundRectCallout">
            <a:avLst>
              <a:gd name="adj1" fmla="val 69734"/>
              <a:gd name="adj2" fmla="val 331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It's on the first floor.</a:t>
            </a:r>
          </a:p>
        </p:txBody>
      </p:sp>
      <p:pic>
        <p:nvPicPr>
          <p:cNvPr id="10" name="Picture 2" descr="Return to School Phrase, School Bus go to Road School, Back to School  vector Illustration | School illustration, Back to school, School bus">
            <a:hlinkClick r:id="rId5" action="ppaction://hlinksldjump"/>
            <a:extLst>
              <a:ext uri="{FF2B5EF4-FFF2-40B4-BE49-F238E27FC236}">
                <a16:creationId xmlns:a16="http://schemas.microsoft.com/office/drawing/2014/main" id="{11BA881F-4533-4598-8581-F5CE73BDC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8031113" y="3875311"/>
            <a:ext cx="1235052" cy="118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A4640A49-4410-432A-84FF-89842B7EC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50495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5330FCDB-B02E-4C2D-B4D8-CEB41F63E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117122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80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1929</TotalTime>
  <Words>260</Words>
  <Application>Microsoft Office PowerPoint</Application>
  <PresentationFormat>On-screen Show (16:9)</PresentationFormat>
  <Paragraphs>87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Balsamiq Sans</vt:lpstr>
      <vt:lpstr>Comic Sans MS</vt:lpstr>
      <vt:lpstr>Anaheim</vt:lpstr>
      <vt:lpstr>Bebas Neue</vt:lpstr>
      <vt:lpstr>Rubik</vt:lpstr>
      <vt:lpstr>Arial</vt:lpstr>
      <vt:lpstr>Basic School Supplies for Pre-K by Slidesgo</vt:lpstr>
      <vt:lpstr>Office Theme</vt:lpstr>
      <vt:lpstr>PowerPoint Presentation</vt:lpstr>
      <vt:lpstr>Our school rooms</vt:lpstr>
      <vt:lpstr>Table of contents</vt:lpstr>
      <vt:lpstr>Warm-up &amp; Review</vt:lpstr>
      <vt:lpstr>PowerPoint Presentation</vt:lpstr>
      <vt:lpstr>Where's the music room?</vt:lpstr>
      <vt:lpstr>Where's the art room?</vt:lpstr>
      <vt:lpstr>Where's the computer room?</vt:lpstr>
      <vt:lpstr>Where's the library?</vt:lpstr>
      <vt:lpstr>Could you tell me the way to the library, please?</vt:lpstr>
      <vt:lpstr>Could you tell me the way to the art room, please?</vt:lpstr>
      <vt:lpstr>I'm going downstairs to the _______</vt:lpstr>
      <vt:lpstr>I'm going ________ to the art room.</vt:lpstr>
      <vt:lpstr>Listen. Odd one out.</vt:lpstr>
      <vt:lpstr>Listen. Odd one out.</vt:lpstr>
      <vt:lpstr>02</vt:lpstr>
      <vt:lpstr>PowerPoint Presentation</vt:lpstr>
      <vt:lpstr>03</vt:lpstr>
      <vt:lpstr>Let's write.</vt:lpstr>
      <vt:lpstr>04</vt:lpstr>
      <vt:lpstr>PowerPoint Presentation</vt:lpstr>
      <vt:lpstr>Fun corner &amp; Wrap-up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21</cp:revision>
  <dcterms:modified xsi:type="dcterms:W3CDTF">2024-08-23T07:29:38Z</dcterms:modified>
  <cp:category>9Slide.vn</cp:category>
</cp:coreProperties>
</file>