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0" r:id="rId3"/>
    <p:sldMasterId id="2147483728" r:id="rId4"/>
    <p:sldMasterId id="2147483767" r:id="rId5"/>
  </p:sldMasterIdLst>
  <p:notesMasterIdLst>
    <p:notesMasterId r:id="rId44"/>
  </p:notesMasterIdLst>
  <p:sldIdLst>
    <p:sldId id="351" r:id="rId6"/>
    <p:sldId id="256" r:id="rId7"/>
    <p:sldId id="257" r:id="rId8"/>
    <p:sldId id="273" r:id="rId9"/>
    <p:sldId id="316" r:id="rId10"/>
    <p:sldId id="259" r:id="rId11"/>
    <p:sldId id="260" r:id="rId12"/>
    <p:sldId id="317" r:id="rId13"/>
    <p:sldId id="318" r:id="rId14"/>
    <p:sldId id="319" r:id="rId15"/>
    <p:sldId id="275" r:id="rId16"/>
    <p:sldId id="282" r:id="rId17"/>
    <p:sldId id="320" r:id="rId18"/>
    <p:sldId id="276" r:id="rId19"/>
    <p:sldId id="285" r:id="rId20"/>
    <p:sldId id="277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11" r:id="rId43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5"/>
    </p:embeddedFont>
    <p:embeddedFont>
      <p:font typeface="Bryndan Writ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Happy Font TH" panose="020B0604020202020204" charset="-34"/>
      <p:regular r:id="rId55"/>
    </p:embeddedFont>
    <p:embeddedFont>
      <p:font typeface="Sport Day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E9"/>
    <a:srgbClr val="FFF5AC"/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3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question and say the answer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in each question </a:t>
            </a:r>
          </a:p>
        </p:txBody>
      </p:sp>
    </p:spTree>
    <p:extLst>
      <p:ext uri="{BB962C8B-B14F-4D97-AF65-F5344CB8AC3E}">
        <p14:creationId xmlns:p14="http://schemas.microsoft.com/office/powerpoint/2010/main" val="275502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65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5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6019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5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0453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466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0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57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4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65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92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04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6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5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Play rock, paper, scissors to get points, winner will get 5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98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9507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51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07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22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84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1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71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224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18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94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415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06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2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494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3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8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9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540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7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75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22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08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05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26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44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321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614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96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35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330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139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16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42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3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089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397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338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4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9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31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430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93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389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68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237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0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084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350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638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651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086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994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46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96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977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842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24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66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1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216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757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33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21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674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090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201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962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87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308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225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183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494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429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6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3948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238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86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68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55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967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71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01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721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690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674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310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79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6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84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765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40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202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68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845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812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196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950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33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754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115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90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7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svg"/><Relationship Id="rId3" Type="http://schemas.openxmlformats.org/officeDocument/2006/relationships/image" Target="../media/image54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8.sv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7.png"/><Relationship Id="rId18" Type="http://schemas.openxmlformats.org/officeDocument/2006/relationships/image" Target="../media/image70.svg"/><Relationship Id="rId3" Type="http://schemas.openxmlformats.org/officeDocument/2006/relationships/control" Target="../activeX/activeX2.xml"/><Relationship Id="rId21" Type="http://schemas.openxmlformats.org/officeDocument/2006/relationships/image" Target="../media/image74.wmf"/><Relationship Id="rId7" Type="http://schemas.openxmlformats.org/officeDocument/2006/relationships/image" Target="../media/image54.svg"/><Relationship Id="rId12" Type="http://schemas.openxmlformats.org/officeDocument/2006/relationships/image" Target="../media/image66.svg"/><Relationship Id="rId17" Type="http://schemas.openxmlformats.org/officeDocument/2006/relationships/image" Target="../media/image69.png"/><Relationship Id="rId2" Type="http://schemas.openxmlformats.org/officeDocument/2006/relationships/control" Target="../activeX/activeX1.xml"/><Relationship Id="rId16" Type="http://schemas.openxmlformats.org/officeDocument/2006/relationships/image" Target="../media/image11.svg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3.svg"/><Relationship Id="rId19" Type="http://schemas.openxmlformats.org/officeDocument/2006/relationships/image" Target="../media/image72.wmf"/><Relationship Id="rId4" Type="http://schemas.openxmlformats.org/officeDocument/2006/relationships/control" Target="../activeX/activeX3.xml"/><Relationship Id="rId9" Type="http://schemas.openxmlformats.org/officeDocument/2006/relationships/image" Target="../media/image2.png"/><Relationship Id="rId1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svg"/><Relationship Id="rId3" Type="http://schemas.openxmlformats.org/officeDocument/2006/relationships/image" Target="../media/image54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8.sv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2.png"/><Relationship Id="rId18" Type="http://schemas.openxmlformats.org/officeDocument/2006/relationships/slide" Target="slide30.xml"/><Relationship Id="rId26" Type="http://schemas.openxmlformats.org/officeDocument/2006/relationships/image" Target="../media/image89.png"/><Relationship Id="rId3" Type="http://schemas.openxmlformats.org/officeDocument/2006/relationships/control" Target="../activeX/activeX5.xml"/><Relationship Id="rId21" Type="http://schemas.openxmlformats.org/officeDocument/2006/relationships/image" Target="../media/image86.png"/><Relationship Id="rId7" Type="http://schemas.openxmlformats.org/officeDocument/2006/relationships/image" Target="../media/image79.png"/><Relationship Id="rId12" Type="http://schemas.openxmlformats.org/officeDocument/2006/relationships/slide" Target="slide24.xml"/><Relationship Id="rId17" Type="http://schemas.openxmlformats.org/officeDocument/2006/relationships/image" Target="../media/image84.png"/><Relationship Id="rId25" Type="http://schemas.openxmlformats.org/officeDocument/2006/relationships/image" Target="../media/image88.png"/><Relationship Id="rId2" Type="http://schemas.openxmlformats.org/officeDocument/2006/relationships/control" Target="../activeX/activeX4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microsoft.com/office/2007/relationships/hdphoto" Target="../media/hdphoto2.wdp"/><Relationship Id="rId1" Type="http://schemas.openxmlformats.org/officeDocument/2006/relationships/vmlDrawing" Target="../drawings/vmlDrawing2.vml"/><Relationship Id="rId6" Type="http://schemas.openxmlformats.org/officeDocument/2006/relationships/slide" Target="slide20.xml"/><Relationship Id="rId11" Type="http://schemas.openxmlformats.org/officeDocument/2006/relationships/image" Target="../media/image81.png"/><Relationship Id="rId24" Type="http://schemas.openxmlformats.org/officeDocument/2006/relationships/slide" Target="slide36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83.png"/><Relationship Id="rId23" Type="http://schemas.openxmlformats.org/officeDocument/2006/relationships/image" Target="../media/image87.png"/><Relationship Id="rId28" Type="http://schemas.openxmlformats.org/officeDocument/2006/relationships/image" Target="../media/image90.png"/><Relationship Id="rId10" Type="http://schemas.openxmlformats.org/officeDocument/2006/relationships/slide" Target="slide22.xml"/><Relationship Id="rId19" Type="http://schemas.openxmlformats.org/officeDocument/2006/relationships/image" Target="../media/image85.png"/><Relationship Id="rId31" Type="http://schemas.openxmlformats.org/officeDocument/2006/relationships/image" Target="../media/image78.wm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0.png"/><Relationship Id="rId14" Type="http://schemas.openxmlformats.org/officeDocument/2006/relationships/slide" Target="slide26.xml"/><Relationship Id="rId22" Type="http://schemas.openxmlformats.org/officeDocument/2006/relationships/slide" Target="slide34.xml"/><Relationship Id="rId27" Type="http://schemas.microsoft.com/office/2007/relationships/hdphoto" Target="../media/hdphoto1.wdp"/><Relationship Id="rId30" Type="http://schemas.openxmlformats.org/officeDocument/2006/relationships/image" Target="../media/image7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" Target="slide17.xm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slide" Target="slide19.xml"/><Relationship Id="rId10" Type="http://schemas.openxmlformats.org/officeDocument/2006/relationships/image" Target="../media/image90.png"/><Relationship Id="rId4" Type="http://schemas.openxmlformats.org/officeDocument/2006/relationships/image" Target="../media/image91.jp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22.svg"/><Relationship Id="rId4" Type="http://schemas.openxmlformats.org/officeDocument/2006/relationships/image" Target="../media/image91.jp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10" Type="http://schemas.openxmlformats.org/officeDocument/2006/relationships/slide" Target="slide17.xml"/><Relationship Id="rId4" Type="http://schemas.openxmlformats.org/officeDocument/2006/relationships/image" Target="../media/image91.jp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5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10" Type="http://schemas.openxmlformats.org/officeDocument/2006/relationships/slide" Target="slide17.xml"/><Relationship Id="rId4" Type="http://schemas.openxmlformats.org/officeDocument/2006/relationships/image" Target="../media/image91.jp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5.gif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7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97.svg"/><Relationship Id="rId4" Type="http://schemas.openxmlformats.org/officeDocument/2006/relationships/image" Target="../media/image91.jp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9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10" Type="http://schemas.openxmlformats.org/officeDocument/2006/relationships/slide" Target="slide17.xml"/><Relationship Id="rId4" Type="http://schemas.openxmlformats.org/officeDocument/2006/relationships/image" Target="../media/image91.jp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30.svg"/><Relationship Id="rId4" Type="http://schemas.openxmlformats.org/officeDocument/2006/relationships/image" Target="../media/image91.jp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100.png"/><Relationship Id="rId4" Type="http://schemas.openxmlformats.org/officeDocument/2006/relationships/image" Target="../media/image91.jp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5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102.jpeg"/><Relationship Id="rId4" Type="http://schemas.openxmlformats.org/officeDocument/2006/relationships/image" Target="../media/image91.jp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slide" Target="slide1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7.xml"/><Relationship Id="rId7" Type="http://schemas.openxmlformats.org/officeDocument/2006/relationships/image" Target="../media/image90.png"/><Relationship Id="rId12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104.svg"/><Relationship Id="rId5" Type="http://schemas.openxmlformats.org/officeDocument/2006/relationships/image" Target="../media/image89.png"/><Relationship Id="rId10" Type="http://schemas.openxmlformats.org/officeDocument/2006/relationships/image" Target="../media/image103.png"/><Relationship Id="rId4" Type="http://schemas.openxmlformats.org/officeDocument/2006/relationships/image" Target="../media/image91.jpg"/><Relationship Id="rId9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4" Type="http://schemas.openxmlformats.org/officeDocument/2006/relationships/slide" Target="slide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2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90800" y="4268558"/>
            <a:ext cx="5867400" cy="493942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60" y="8064857"/>
            <a:ext cx="18135600" cy="181927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61999" y="891742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9165262" y="3715684"/>
            <a:ext cx="7025592" cy="552874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3129291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562" y="1723673"/>
            <a:ext cx="17544876" cy="68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708" y="1104900"/>
            <a:ext cx="14974584" cy="80772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8" name="TextBox1" r:id="rId2" imgW="1905120" imgH="781200"/>
        </mc:Choice>
        <mc:Fallback>
          <p:control name="TextBox1" r:id="rId2" imgW="1905120" imgH="78120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13639800" y="4289836"/>
                  <a:ext cx="1905000" cy="77746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9" name="TextBox2" r:id="rId3" imgW="12953880" imgH="647640"/>
        </mc:Choice>
        <mc:Fallback>
          <p:control name="TextBox2" r:id="rId3" imgW="12953880" imgH="647640">
            <p:pic>
              <p:nvPicPr>
                <p:cNvPr id="15" name="TextBox2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438400" y="5311188"/>
                  <a:ext cx="12954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0" name="TextBox3" r:id="rId4" imgW="3657600" imgH="647640"/>
        </mc:Choice>
        <mc:Fallback>
          <p:control name="TextBox3" r:id="rId4" imgW="3657600" imgH="64764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438400" y="7259086"/>
                  <a:ext cx="36576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106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515" y="342901"/>
            <a:ext cx="17826970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77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04828" y="1111115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81200" y="3162300"/>
            <a:ext cx="14859000" cy="1975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96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621451" y="6028568"/>
            <a:ext cx="11816607" cy="13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6" action="ppaction://hlinksldjump"/>
            <a:extLst>
              <a:ext uri="{FF2B5EF4-FFF2-40B4-BE49-F238E27FC236}">
                <a16:creationId xmlns:a16="http://schemas.microsoft.com/office/drawing/2014/main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1" r="10227" b="18105"/>
          <a:stretch/>
        </p:blipFill>
        <p:spPr>
          <a:xfrm rot="20585819">
            <a:off x="8956055" y="1667875"/>
            <a:ext cx="1844262" cy="2248246"/>
          </a:xfrm>
          <a:prstGeom prst="rect">
            <a:avLst/>
          </a:prstGeom>
        </p:spPr>
      </p:pic>
      <p:pic>
        <p:nvPicPr>
          <p:cNvPr id="555" name="Picture 554">
            <a:hlinkClick r:id="rId8" action="ppaction://hlinksldjump"/>
            <a:extLst>
              <a:ext uri="{FF2B5EF4-FFF2-40B4-BE49-F238E27FC236}">
                <a16:creationId xmlns:a16="http://schemas.microsoft.com/office/drawing/2014/main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8471">
            <a:off x="5610593" y="1827985"/>
            <a:ext cx="2418274" cy="3328590"/>
          </a:xfrm>
          <a:prstGeom prst="rect">
            <a:avLst/>
          </a:prstGeom>
        </p:spPr>
      </p:pic>
      <p:pic>
        <p:nvPicPr>
          <p:cNvPr id="559" name="Picture 558">
            <a:hlinkClick r:id="rId10" action="ppaction://hlinksldjump"/>
            <a:extLst>
              <a:ext uri="{FF2B5EF4-FFF2-40B4-BE49-F238E27FC236}">
                <a16:creationId xmlns:a16="http://schemas.microsoft.com/office/drawing/2014/main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9809" b="18482"/>
          <a:stretch/>
        </p:blipFill>
        <p:spPr>
          <a:xfrm>
            <a:off x="12259201" y="1974908"/>
            <a:ext cx="2112090" cy="2237360"/>
          </a:xfrm>
          <a:prstGeom prst="rect">
            <a:avLst/>
          </a:prstGeom>
        </p:spPr>
      </p:pic>
      <p:pic>
        <p:nvPicPr>
          <p:cNvPr id="561" name="Picture 560">
            <a:hlinkClick r:id="rId12" action="ppaction://hlinksldjump"/>
            <a:extLst>
              <a:ext uri="{FF2B5EF4-FFF2-40B4-BE49-F238E27FC236}">
                <a16:creationId xmlns:a16="http://schemas.microsoft.com/office/drawing/2014/main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6795" y="3738021"/>
            <a:ext cx="1760602" cy="2456986"/>
          </a:xfrm>
          <a:prstGeom prst="rect">
            <a:avLst/>
          </a:prstGeom>
        </p:spPr>
      </p:pic>
      <p:pic>
        <p:nvPicPr>
          <p:cNvPr id="563" name="Picture 562">
            <a:hlinkClick r:id="rId14" action="ppaction://hlinksldjump"/>
            <a:extLst>
              <a:ext uri="{FF2B5EF4-FFF2-40B4-BE49-F238E27FC236}">
                <a16:creationId xmlns:a16="http://schemas.microsoft.com/office/drawing/2014/main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9091"/>
          <a:stretch/>
        </p:blipFill>
        <p:spPr>
          <a:xfrm rot="519160">
            <a:off x="8760104" y="4409171"/>
            <a:ext cx="2664800" cy="1758234"/>
          </a:xfrm>
          <a:prstGeom prst="rect">
            <a:avLst/>
          </a:prstGeom>
        </p:spPr>
      </p:pic>
      <p:pic>
        <p:nvPicPr>
          <p:cNvPr id="565" name="Picture 564">
            <a:hlinkClick r:id="rId16" action="ppaction://hlinksldjump"/>
            <a:extLst>
              <a:ext uri="{FF2B5EF4-FFF2-40B4-BE49-F238E27FC236}">
                <a16:creationId xmlns:a16="http://schemas.microsoft.com/office/drawing/2014/main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7686"/>
          <a:stretch/>
        </p:blipFill>
        <p:spPr>
          <a:xfrm>
            <a:off x="5754297" y="5567101"/>
            <a:ext cx="1854362" cy="1807322"/>
          </a:xfrm>
          <a:prstGeom prst="rect">
            <a:avLst/>
          </a:prstGeom>
        </p:spPr>
      </p:pic>
      <p:pic>
        <p:nvPicPr>
          <p:cNvPr id="567" name="Picture 566">
            <a:hlinkClick r:id="rId18" action="ppaction://hlinksldjump"/>
            <a:extLst>
              <a:ext uri="{FF2B5EF4-FFF2-40B4-BE49-F238E27FC236}">
                <a16:creationId xmlns:a16="http://schemas.microsoft.com/office/drawing/2014/main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1738"/>
          <a:stretch/>
        </p:blipFill>
        <p:spPr>
          <a:xfrm>
            <a:off x="12176931" y="5143501"/>
            <a:ext cx="1760602" cy="2206470"/>
          </a:xfrm>
          <a:prstGeom prst="rect">
            <a:avLst/>
          </a:prstGeom>
        </p:spPr>
      </p:pic>
      <p:pic>
        <p:nvPicPr>
          <p:cNvPr id="569" name="Picture 568">
            <a:hlinkClick r:id="rId20" action="ppaction://hlinksldjump"/>
            <a:extLst>
              <a:ext uri="{FF2B5EF4-FFF2-40B4-BE49-F238E27FC236}">
                <a16:creationId xmlns:a16="http://schemas.microsoft.com/office/drawing/2014/main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965" b="22697"/>
          <a:stretch/>
        </p:blipFill>
        <p:spPr>
          <a:xfrm rot="16002141">
            <a:off x="3105122" y="7047915"/>
            <a:ext cx="2353704" cy="2230434"/>
          </a:xfrm>
          <a:prstGeom prst="rect">
            <a:avLst/>
          </a:prstGeom>
        </p:spPr>
      </p:pic>
      <p:pic>
        <p:nvPicPr>
          <p:cNvPr id="571" name="Picture 570">
            <a:hlinkClick r:id="rId22" action="ppaction://hlinksldjump"/>
            <a:extLst>
              <a:ext uri="{FF2B5EF4-FFF2-40B4-BE49-F238E27FC236}">
                <a16:creationId xmlns:a16="http://schemas.microsoft.com/office/drawing/2014/main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11205"/>
          <a:stretch/>
        </p:blipFill>
        <p:spPr>
          <a:xfrm>
            <a:off x="7983522" y="7306315"/>
            <a:ext cx="3707776" cy="2121858"/>
          </a:xfrm>
          <a:prstGeom prst="rect">
            <a:avLst/>
          </a:prstGeom>
        </p:spPr>
      </p:pic>
      <p:pic>
        <p:nvPicPr>
          <p:cNvPr id="573" name="Picture 572">
            <a:hlinkClick r:id="rId24" action="ppaction://hlinksldjump"/>
            <a:extLst>
              <a:ext uri="{FF2B5EF4-FFF2-40B4-BE49-F238E27FC236}">
                <a16:creationId xmlns:a16="http://schemas.microsoft.com/office/drawing/2014/main" id="{6F01C14E-8395-4AA4-932C-3AB70DA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17271"/>
          <a:stretch/>
        </p:blipFill>
        <p:spPr>
          <a:xfrm>
            <a:off x="13870478" y="7443883"/>
            <a:ext cx="2145316" cy="1736418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id="{20E80A13-70BC-49DB-A3CA-EEA2618D6B7E}"/>
              </a:ext>
            </a:extLst>
          </p:cNvPr>
          <p:cNvGrpSpPr/>
          <p:nvPr/>
        </p:nvGrpSpPr>
        <p:grpSpPr>
          <a:xfrm rot="917813">
            <a:off x="3028702" y="-457976"/>
            <a:ext cx="3718828" cy="1958620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id="{0D068FE1-72AB-4214-92CC-85414E69B41D}"/>
              </a:ext>
            </a:extLst>
          </p:cNvPr>
          <p:cNvGrpSpPr/>
          <p:nvPr/>
        </p:nvGrpSpPr>
        <p:grpSpPr>
          <a:xfrm rot="917813">
            <a:off x="6882122" y="-494142"/>
            <a:ext cx="3718828" cy="1958620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id="{EB88F20D-DE81-44C2-B23A-B9272FF50072}"/>
              </a:ext>
            </a:extLst>
          </p:cNvPr>
          <p:cNvGrpSpPr/>
          <p:nvPr/>
        </p:nvGrpSpPr>
        <p:grpSpPr>
          <a:xfrm rot="917813">
            <a:off x="10717318" y="-471136"/>
            <a:ext cx="3718828" cy="1958620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74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998081"/>
            <a:ext cx="2815829" cy="419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3770" y="1974908"/>
            <a:ext cx="2079332" cy="394180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8" name="TextBox2" r:id="rId2" imgW="1990800" imgH="1114560"/>
        </mc:Choice>
        <mc:Fallback>
          <p:control name="TextBox2" r:id="rId2" imgW="1990800" imgH="1114560">
            <p:pic>
              <p:nvPicPr>
                <p:cNvPr id="116" name="TextBox2">
                  <a:extLst>
                    <a:ext uri="{FF2B5EF4-FFF2-40B4-BE49-F238E27FC236}">
                      <a16:creationId xmlns:a16="http://schemas.microsoft.com/office/drawing/2014/main" id="{3E09C815-02AF-4BD9-952C-973C0A207F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973052" y="506932"/>
                  <a:ext cx="1988860" cy="111555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9" name="TextBox1" r:id="rId3" imgW="2152800" imgH="1114560"/>
        </mc:Choice>
        <mc:Fallback>
          <p:control name="TextBox1" r:id="rId3" imgW="2152800" imgH="1114560">
            <p:pic>
              <p:nvPicPr>
                <p:cNvPr id="132" name="TextBox1">
                  <a:extLst>
                    <a:ext uri="{FF2B5EF4-FFF2-40B4-BE49-F238E27FC236}">
                      <a16:creationId xmlns:a16="http://schemas.microsoft.com/office/drawing/2014/main" id="{5387E8B9-E074-4114-8459-C9E761E18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0986" y="419952"/>
                  <a:ext cx="2149908" cy="111555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64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142834"/>
            <a:ext cx="1838304" cy="1792224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dentist.</a:t>
            </a:r>
          </a:p>
        </p:txBody>
      </p:sp>
      <p:sp>
        <p:nvSpPr>
          <p:cNvPr id="9" name="Freeform 24"/>
          <p:cNvSpPr/>
          <p:nvPr/>
        </p:nvSpPr>
        <p:spPr>
          <a:xfrm>
            <a:off x="7038234" y="2603539"/>
            <a:ext cx="4061416" cy="49021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+ 4 POINTS</a:t>
            </a:r>
            <a:endParaRPr sz="132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47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8239" y="2128572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/>
          <p:cNvSpPr txBox="1"/>
          <p:nvPr/>
        </p:nvSpPr>
        <p:spPr>
          <a:xfrm>
            <a:off x="5407993" y="4460479"/>
            <a:ext cx="790011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– Period 6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2532" y="228976"/>
            <a:ext cx="1838304" cy="1792224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21"/>
          <p:cNvSpPr/>
          <p:nvPr/>
        </p:nvSpPr>
        <p:spPr>
          <a:xfrm>
            <a:off x="7411951" y="2459797"/>
            <a:ext cx="3313981" cy="5337911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- 2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0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8" y="18594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doctor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315200" y="2762692"/>
            <a:ext cx="3375482" cy="5085966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+ 3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856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315038"/>
            <a:ext cx="1838304" cy="1792224"/>
          </a:xfrm>
          <a:prstGeom prst="rect">
            <a:avLst/>
          </a:prstGeom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grow flowers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79" y="2107262"/>
            <a:ext cx="1193705" cy="2262913"/>
          </a:xfrm>
          <a:prstGeom prst="rect">
            <a:avLst/>
          </a:prstGeom>
        </p:spPr>
      </p:pic>
      <p:sp>
        <p:nvSpPr>
          <p:cNvPr id="17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6515100" y="2552700"/>
            <a:ext cx="4686300" cy="5652614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990600" y="531981"/>
            <a:ext cx="15317096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1000" dirty="0"/>
              <a:t>Winner +5 points</a:t>
            </a:r>
            <a:endParaRPr sz="110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4100" name="Picture 4" descr="Dribbble - hands.gif by Vitali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23" y="2400300"/>
            <a:ext cx="3956050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47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83032" y="26441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stories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7015913" y="2640337"/>
            <a:ext cx="4106058" cy="5082525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- 3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072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70" y="99420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838200" y="8343900"/>
            <a:ext cx="15355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 the news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2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96200" y="2621767"/>
            <a:ext cx="3309078" cy="5226891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+ 10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78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78087" y="-3476571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86847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Read and circle.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Let’s write.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Project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68" y="27332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219200" y="8343900"/>
            <a:ext cx="14974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 children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95" y="2231954"/>
            <a:ext cx="1193705" cy="2262913"/>
          </a:xfrm>
          <a:prstGeom prst="rect">
            <a:avLst/>
          </a:prstGeom>
        </p:spPr>
      </p:pic>
      <p:sp>
        <p:nvSpPr>
          <p:cNvPr id="15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7696200" y="2430263"/>
            <a:ext cx="3440187" cy="546891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334981" y="262420"/>
            <a:ext cx="12553602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STEAL </a:t>
            </a:r>
            <a:br>
              <a:rPr lang="en" sz="13200" dirty="0"/>
            </a:br>
            <a:r>
              <a:rPr lang="en" sz="13200" dirty="0"/>
              <a:t>5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842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an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artist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would.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8398" y="2573123"/>
            <a:ext cx="5611204" cy="5216953"/>
          </a:xfrm>
          <a:prstGeom prst="rect">
            <a:avLst/>
          </a:prstGeom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165101"/>
            <a:ext cx="1874016" cy="19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3905026" y="314762"/>
            <a:ext cx="10477948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DOUBLE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936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5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9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7620000" y="2755681"/>
            <a:ext cx="3059778" cy="5388499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</a:t>
            </a:r>
            <a:r>
              <a:rPr lang="en" sz="13200"/>
              <a:t>1 POINT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83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128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37" y="2305200"/>
            <a:ext cx="1193705" cy="2262913"/>
          </a:xfrm>
          <a:prstGeom prst="rect">
            <a:avLst/>
          </a:prstGeom>
        </p:spPr>
      </p:pic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802142" y="2490672"/>
            <a:ext cx="2759916" cy="54580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picture containing text, clipar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67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0801" y="3086100"/>
            <a:ext cx="13630498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  <a:b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</a:b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54385-E630-1C2C-8135-7E0DA36A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99095"/>
            <a:ext cx="12954000" cy="8888810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D76AC49B-0C35-4ABA-A661-3AAC19FCD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015029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 circle.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656" y="1808157"/>
            <a:ext cx="16621344" cy="80089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DF0030-4F3E-58DC-54EF-028B636B1BC8}"/>
              </a:ext>
            </a:extLst>
          </p:cNvPr>
          <p:cNvSpPr/>
          <p:nvPr/>
        </p:nvSpPr>
        <p:spPr>
          <a:xfrm>
            <a:off x="4945101" y="495300"/>
            <a:ext cx="7863178" cy="1323439"/>
          </a:xfrm>
          <a:prstGeom prst="rect">
            <a:avLst/>
          </a:prstGeom>
          <a:solidFill>
            <a:srgbClr val="FFF5A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the email.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14600" y="3238500"/>
            <a:ext cx="5410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877" y="8039100"/>
            <a:ext cx="17401985" cy="18859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39000" y="893020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8077200" y="3238500"/>
            <a:ext cx="3886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16" y="8053309"/>
            <a:ext cx="17781984" cy="18002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639800" y="8801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702</Words>
  <Application>Microsoft Office PowerPoint</Application>
  <PresentationFormat>Custom</PresentationFormat>
  <Paragraphs>97</Paragraphs>
  <Slides>38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Baloo 2</vt:lpstr>
      <vt:lpstr>Arial Rounded MT Bold</vt:lpstr>
      <vt:lpstr>Palanquin Dark</vt:lpstr>
      <vt:lpstr>Baloo 2 Medium</vt:lpstr>
      <vt:lpstr>Arial</vt:lpstr>
      <vt:lpstr>Bryndan Write Bold</vt:lpstr>
      <vt:lpstr>Calibri</vt:lpstr>
      <vt:lpstr>Sport Day</vt:lpstr>
      <vt:lpstr>Kavoon</vt:lpstr>
      <vt:lpstr>Happy Font TH</vt:lpstr>
      <vt:lpstr>Molengo</vt:lpstr>
      <vt:lpstr>Ramabhadra</vt:lpstr>
      <vt:lpstr>Bryndan Write</vt:lpstr>
      <vt:lpstr>Comic Sans MS</vt:lpstr>
      <vt:lpstr>Office Theme</vt:lpstr>
      <vt:lpstr>Festa Junina Presentation by Slidesgo</vt:lpstr>
      <vt:lpstr>1_Festa Junina Presentation by Slidesgo</vt:lpstr>
      <vt:lpstr>2_Festa Junina Presentation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+ 4 POINTS</vt:lpstr>
      <vt:lpstr>PowerPoint Presentation</vt:lpstr>
      <vt:lpstr>- 2 POINTS</vt:lpstr>
      <vt:lpstr>PowerPoint Presentation</vt:lpstr>
      <vt:lpstr>+ 3 POINTS</vt:lpstr>
      <vt:lpstr>PowerPoint Presentation</vt:lpstr>
      <vt:lpstr>Winner +5 points</vt:lpstr>
      <vt:lpstr>PowerPoint Presentation</vt:lpstr>
      <vt:lpstr>- 3 POINTS</vt:lpstr>
      <vt:lpstr>PowerPoint Presentation</vt:lpstr>
      <vt:lpstr>+ 10 POINTS</vt:lpstr>
      <vt:lpstr>PowerPoint Presentation</vt:lpstr>
      <vt:lpstr>STEAL  5 POINTS</vt:lpstr>
      <vt:lpstr>PowerPoint Presentation</vt:lpstr>
      <vt:lpstr>DOUBLE POINTS</vt:lpstr>
      <vt:lpstr>PowerPoint Presentation</vt:lpstr>
      <vt:lpstr>+ 1 POINT</vt:lpstr>
      <vt:lpstr>PowerPoint Presentation</vt:lpstr>
      <vt:lpstr>- 5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67</cp:revision>
  <dcterms:created xsi:type="dcterms:W3CDTF">2006-08-16T00:00:00Z</dcterms:created>
  <dcterms:modified xsi:type="dcterms:W3CDTF">2024-10-17T03:46:34Z</dcterms:modified>
  <dc:identifier>DAFxeRqm-tw</dc:identifier>
</cp:coreProperties>
</file>