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50"/>
  </p:notesMasterIdLst>
  <p:sldIdLst>
    <p:sldId id="555" r:id="rId4"/>
    <p:sldId id="256" r:id="rId5"/>
    <p:sldId id="258" r:id="rId6"/>
    <p:sldId id="267" r:id="rId7"/>
    <p:sldId id="398" r:id="rId8"/>
    <p:sldId id="294" r:id="rId9"/>
    <p:sldId id="295" r:id="rId10"/>
    <p:sldId id="273" r:id="rId11"/>
    <p:sldId id="272" r:id="rId12"/>
    <p:sldId id="296" r:id="rId13"/>
    <p:sldId id="297" r:id="rId14"/>
    <p:sldId id="269" r:id="rId15"/>
    <p:sldId id="292" r:id="rId16"/>
    <p:sldId id="399" r:id="rId17"/>
    <p:sldId id="400" r:id="rId18"/>
    <p:sldId id="401" r:id="rId19"/>
    <p:sldId id="402" r:id="rId20"/>
    <p:sldId id="268" r:id="rId21"/>
    <p:sldId id="262" r:id="rId22"/>
    <p:sldId id="403" r:id="rId23"/>
    <p:sldId id="404" r:id="rId24"/>
    <p:sldId id="405" r:id="rId25"/>
    <p:sldId id="406" r:id="rId26"/>
    <p:sldId id="547" r:id="rId27"/>
    <p:sldId id="548" r:id="rId28"/>
    <p:sldId id="549" r:id="rId29"/>
    <p:sldId id="447" r:id="rId30"/>
    <p:sldId id="453" r:id="rId31"/>
    <p:sldId id="462" r:id="rId32"/>
    <p:sldId id="454" r:id="rId33"/>
    <p:sldId id="463" r:id="rId34"/>
    <p:sldId id="455" r:id="rId35"/>
    <p:sldId id="464" r:id="rId36"/>
    <p:sldId id="456" r:id="rId37"/>
    <p:sldId id="465" r:id="rId38"/>
    <p:sldId id="457" r:id="rId39"/>
    <p:sldId id="466" r:id="rId40"/>
    <p:sldId id="458" r:id="rId41"/>
    <p:sldId id="467" r:id="rId42"/>
    <p:sldId id="459" r:id="rId43"/>
    <p:sldId id="468" r:id="rId44"/>
    <p:sldId id="460" r:id="rId45"/>
    <p:sldId id="469" r:id="rId46"/>
    <p:sldId id="461" r:id="rId47"/>
    <p:sldId id="470" r:id="rId48"/>
    <p:sldId id="311" r:id="rId49"/>
  </p:sldIdLst>
  <p:sldSz cx="18288000" cy="10287000"/>
  <p:notesSz cx="6858000" cy="9144000"/>
  <p:embeddedFontLst>
    <p:embeddedFont>
      <p:font typeface="Amasis MT Pro Black" panose="02040A04050005020304" pitchFamily="18" charset="0"/>
      <p:bold r:id="rId51"/>
      <p:bold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More Sugar Thin" panose="020B0604020202020204" charset="0"/>
      <p:regular r:id="rId57"/>
    </p:embeddedFont>
    <p:embeddedFont>
      <p:font typeface="Railey" panose="020B0604020202020204" charset="0"/>
      <p:regular r:id="rId58"/>
    </p:embeddedFont>
    <p:embeddedFont>
      <p:font typeface="Sport Day" panose="020B060402020202020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555"/>
            <p14:sldId id="256"/>
            <p14:sldId id="258"/>
            <p14:sldId id="267"/>
            <p14:sldId id="398"/>
            <p14:sldId id="294"/>
            <p14:sldId id="295"/>
            <p14:sldId id="273"/>
            <p14:sldId id="272"/>
            <p14:sldId id="296"/>
            <p14:sldId id="297"/>
            <p14:sldId id="269"/>
            <p14:sldId id="292"/>
            <p14:sldId id="399"/>
            <p14:sldId id="400"/>
            <p14:sldId id="401"/>
            <p14:sldId id="402"/>
          </p14:sldIdLst>
        </p14:section>
        <p14:section name="Reward Slides" id="{9FBC3235-88F5-420C-8730-05F37E0C9694}">
          <p14:sldIdLst>
            <p14:sldId id="268"/>
            <p14:sldId id="262"/>
            <p14:sldId id="403"/>
            <p14:sldId id="404"/>
            <p14:sldId id="405"/>
            <p14:sldId id="406"/>
            <p14:sldId id="547"/>
            <p14:sldId id="548"/>
            <p14:sldId id="549"/>
            <p14:sldId id="447"/>
            <p14:sldId id="453"/>
            <p14:sldId id="462"/>
            <p14:sldId id="454"/>
            <p14:sldId id="463"/>
            <p14:sldId id="455"/>
            <p14:sldId id="464"/>
            <p14:sldId id="456"/>
            <p14:sldId id="465"/>
            <p14:sldId id="457"/>
            <p14:sldId id="466"/>
            <p14:sldId id="458"/>
            <p14:sldId id="467"/>
            <p14:sldId id="459"/>
            <p14:sldId id="468"/>
            <p14:sldId id="460"/>
            <p14:sldId id="469"/>
            <p14:sldId id="461"/>
            <p14:sldId id="470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17" d="100"/>
          <a:sy n="17" d="100"/>
        </p:scale>
        <p:origin x="299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6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837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: https://hoclieu.vn/hop-phan-bo-tro/video-hoat-hinh/203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49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68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Divide the class into 3 teams.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from each team choose a number (or throw sticky ball on the grid to choose the number), then have 2 pupils from each team ask and answer with the picture in that number.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or teacher clicks on the month to reveal the icons indicating the points for that team.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After 9 numbers, the team with the most points is the winner.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8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909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25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0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485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58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56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7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79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07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50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00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14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D6421CB-C1A5-4854-8260-B3C79CEBD7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0B9964A-D067-4C4C-BAFF-4329E61CB3D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756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9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7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8.png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microsoft.com/office/2007/relationships/hdphoto" Target="../media/hdphoto1.wdp"/><Relationship Id="rId7" Type="http://schemas.openxmlformats.org/officeDocument/2006/relationships/slide" Target="slide34.xml"/><Relationship Id="rId12" Type="http://schemas.openxmlformats.org/officeDocument/2006/relationships/slide" Target="slide4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11" Type="http://schemas.openxmlformats.org/officeDocument/2006/relationships/slide" Target="slide42.xml"/><Relationship Id="rId5" Type="http://schemas.openxmlformats.org/officeDocument/2006/relationships/slide" Target="slide30.xml"/><Relationship Id="rId10" Type="http://schemas.openxmlformats.org/officeDocument/2006/relationships/slide" Target="slide40.xml"/><Relationship Id="rId4" Type="http://schemas.openxmlformats.org/officeDocument/2006/relationships/slide" Target="slide28.xml"/><Relationship Id="rId9" Type="http://schemas.openxmlformats.org/officeDocument/2006/relationships/slide" Target="slide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5" Type="http://schemas.openxmlformats.org/officeDocument/2006/relationships/slide" Target="slide27.xml"/><Relationship Id="rId4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31" Type="http://schemas.openxmlformats.org/officeDocument/2006/relationships/image" Target="../media/image42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5" Type="http://schemas.openxmlformats.org/officeDocument/2006/relationships/slide" Target="slide27.xml"/><Relationship Id="rId4" Type="http://schemas.openxmlformats.org/officeDocument/2006/relationships/image" Target="../media/image81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5" Type="http://schemas.openxmlformats.org/officeDocument/2006/relationships/slide" Target="slide27.xml"/><Relationship Id="rId4" Type="http://schemas.openxmlformats.org/officeDocument/2006/relationships/image" Target="../media/image8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5" Type="http://schemas.openxmlformats.org/officeDocument/2006/relationships/slide" Target="slide27.xml"/><Relationship Id="rId4" Type="http://schemas.openxmlformats.org/officeDocument/2006/relationships/image" Target="../media/image86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5" Type="http://schemas.openxmlformats.org/officeDocument/2006/relationships/slide" Target="slide27.xml"/><Relationship Id="rId4" Type="http://schemas.openxmlformats.org/officeDocument/2006/relationships/image" Target="../media/image88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8.png"/><Relationship Id="rId5" Type="http://schemas.openxmlformats.org/officeDocument/2006/relationships/slide" Target="slide27.xml"/><Relationship Id="rId4" Type="http://schemas.openxmlformats.org/officeDocument/2006/relationships/image" Target="../media/image9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5" Type="http://schemas.openxmlformats.org/officeDocument/2006/relationships/slide" Target="slide27.xml"/><Relationship Id="rId4" Type="http://schemas.openxmlformats.org/officeDocument/2006/relationships/image" Target="../media/image92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8.png"/><Relationship Id="rId5" Type="http://schemas.openxmlformats.org/officeDocument/2006/relationships/slide" Target="slide27.xml"/><Relationship Id="rId4" Type="http://schemas.openxmlformats.org/officeDocument/2006/relationships/image" Target="../media/image9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8.png"/><Relationship Id="rId5" Type="http://schemas.openxmlformats.org/officeDocument/2006/relationships/slide" Target="slide27.xml"/><Relationship Id="rId4" Type="http://schemas.openxmlformats.org/officeDocument/2006/relationships/image" Target="../media/image96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6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often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 noProof="0" dirty="0">
                <a:solidFill>
                  <a:srgbClr val="1D1D1B"/>
                </a:solidFill>
                <a:latin typeface="Comic Sans MS" panose="030F0702030302020204" pitchFamily="66" charset="0"/>
              </a:rPr>
              <a:t>watch cartoons.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often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C959D1-0D5F-4880-9BD6-EC592D787F3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443" y="2533678"/>
            <a:ext cx="6564136" cy="39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sometimes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surf the Internet.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617606"/>
              </p:ext>
            </p:extLst>
          </p:nvPr>
        </p:nvGraphicFramePr>
        <p:xfrm>
          <a:off x="9783818" y="5220680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5280" y="6942884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9680" y="6622816"/>
            <a:ext cx="3510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sometimes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C959D1-0D5F-4880-9BD6-EC592D787F3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413" y="2412140"/>
            <a:ext cx="7347707" cy="44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89224" y="1852814"/>
            <a:ext cx="14882453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4DACC4"/>
                </a:solidFill>
                <a:latin typeface="Railey"/>
              </a:rPr>
              <a:t>02. </a:t>
            </a:r>
          </a:p>
          <a:p>
            <a:pPr algn="ctr"/>
            <a:endParaRPr lang="en-US" sz="6600" dirty="0">
              <a:solidFill>
                <a:srgbClr val="4DACC4"/>
              </a:solidFill>
              <a:latin typeface="Railey"/>
            </a:endParaRPr>
          </a:p>
          <a:p>
            <a:pPr algn="ctr"/>
            <a:r>
              <a:rPr lang="en-US" sz="16600" dirty="0">
                <a:solidFill>
                  <a:srgbClr val="4DACC4"/>
                </a:solidFill>
                <a:latin typeface="Railey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Look and answer.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D35E5-3528-3DBC-6584-70D4B1B1C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929595"/>
            <a:ext cx="14931563" cy="6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What do they do at the weekend?</a:t>
            </a:r>
            <a:endParaRPr lang="en-US" sz="7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C1003-8610-84B1-6EF7-ED74B9CE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963139"/>
            <a:ext cx="14855363" cy="65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CA38E-AD94-F8CF-297D-FF92B1409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397838"/>
            <a:ext cx="14565743" cy="7165261"/>
          </a:xfrm>
          <a:prstGeom prst="rect">
            <a:avLst/>
          </a:prstGeom>
        </p:spPr>
      </p:pic>
      <p:pic>
        <p:nvPicPr>
          <p:cNvPr id="2" name="Track 40">
            <a:hlinkClick r:id="" action="ppaction://media"/>
            <a:extLst>
              <a:ext uri="{FF2B5EF4-FFF2-40B4-BE49-F238E27FC236}">
                <a16:creationId xmlns:a16="http://schemas.microsoft.com/office/drawing/2014/main" id="{2DA14552-5031-4666-B9FA-A60561644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2933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Let's check!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4604D-66CA-51E9-060B-5C69F68FA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94265"/>
            <a:ext cx="14829024" cy="7294776"/>
          </a:xfrm>
          <a:prstGeom prst="rect">
            <a:avLst/>
          </a:prstGeom>
        </p:spPr>
      </p:pic>
      <p:pic>
        <p:nvPicPr>
          <p:cNvPr id="7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C8E3005E-0598-4C54-A8C7-29A91E6EB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324600" y="8757356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8C7BF5CF-1B80-40A8-8A81-E1D7CE666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0820400" y="5764313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4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89379" y="374254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1980B-072D-9FEF-F371-2504BA5F9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3056421"/>
            <a:ext cx="12950059" cy="6370464"/>
          </a:xfrm>
          <a:prstGeom prst="rect">
            <a:avLst/>
          </a:prstGeom>
        </p:spPr>
      </p:pic>
      <p:pic>
        <p:nvPicPr>
          <p:cNvPr id="7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C8E3005E-0598-4C54-A8C7-29A91E6EB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172200" y="8346129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8C7BF5CF-1B80-40A8-8A81-E1D7CE666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0134600" y="5600700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40">
            <a:hlinkClick r:id="" action="ppaction://media"/>
            <a:extLst>
              <a:ext uri="{FF2B5EF4-FFF2-40B4-BE49-F238E27FC236}">
                <a16:creationId xmlns:a16="http://schemas.microsoft.com/office/drawing/2014/main" id="{ACE79942-198F-44FD-9F57-9981968E4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68400" y="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5" name="whoosh.wav"/>
          </p:stSnd>
        </p:sndAc>
      </p:transition>
    </mc:Choice>
    <mc:Fallback xmlns="">
      <p:transition spd="med" advClick="0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00526" y="2243866"/>
            <a:ext cx="17488832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4DACC4"/>
                </a:solidFill>
                <a:latin typeface="Railey"/>
              </a:rPr>
              <a:t>03. </a:t>
            </a:r>
          </a:p>
          <a:p>
            <a:pPr algn="ctr"/>
            <a:r>
              <a:rPr lang="en-US" sz="16600" dirty="0">
                <a:solidFill>
                  <a:srgbClr val="4DACC4"/>
                </a:solidFill>
                <a:latin typeface="Railey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Read. What's the missing word?</a:t>
            </a:r>
            <a:endParaRPr lang="en-US" sz="600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9EAB5-BB0C-E4AE-D311-5A335D31D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21" y="3660515"/>
            <a:ext cx="16135821" cy="3896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362200" y="4161803"/>
            <a:ext cx="4861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</a:t>
            </a:r>
            <a:r>
              <a:rPr lang="en-US" sz="4400" kern="0" dirty="0" err="1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ike</a:t>
            </a: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watching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740CB5-94F0-4CDB-9573-538528976FDC}"/>
              </a:ext>
            </a:extLst>
          </p:cNvPr>
          <p:cNvSpPr/>
          <p:nvPr/>
        </p:nvSpPr>
        <p:spPr>
          <a:xfrm>
            <a:off x="12653554" y="3771901"/>
            <a:ext cx="3169920" cy="3286714"/>
          </a:xfrm>
          <a:custGeom>
            <a:avLst/>
            <a:gdLst>
              <a:gd name="connsiteX0" fmla="*/ 0 w 3169920"/>
              <a:gd name="connsiteY0" fmla="*/ 1643357 h 3286714"/>
              <a:gd name="connsiteX1" fmla="*/ 1584960 w 3169920"/>
              <a:gd name="connsiteY1" fmla="*/ 0 h 3286714"/>
              <a:gd name="connsiteX2" fmla="*/ 3169920 w 3169920"/>
              <a:gd name="connsiteY2" fmla="*/ 1643357 h 3286714"/>
              <a:gd name="connsiteX3" fmla="*/ 1584960 w 3169920"/>
              <a:gd name="connsiteY3" fmla="*/ 3286714 h 3286714"/>
              <a:gd name="connsiteX4" fmla="*/ 0 w 3169920"/>
              <a:gd name="connsiteY4" fmla="*/ 1643357 h 328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20" h="3286714" extrusionOk="0">
                <a:moveTo>
                  <a:pt x="0" y="1643357"/>
                </a:moveTo>
                <a:cubicBezTo>
                  <a:pt x="-26187" y="704962"/>
                  <a:pt x="787867" y="-28412"/>
                  <a:pt x="1584960" y="0"/>
                </a:cubicBezTo>
                <a:cubicBezTo>
                  <a:pt x="2352011" y="60848"/>
                  <a:pt x="3347715" y="682702"/>
                  <a:pt x="3169920" y="1643357"/>
                </a:cubicBezTo>
                <a:cubicBezTo>
                  <a:pt x="3115283" y="2442025"/>
                  <a:pt x="2426591" y="3391630"/>
                  <a:pt x="1584960" y="3286714"/>
                </a:cubicBezTo>
                <a:cubicBezTo>
                  <a:pt x="823512" y="3129585"/>
                  <a:pt x="181621" y="2536012"/>
                  <a:pt x="0" y="164335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6370318" y="4695733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 you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5533306" y="5397328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cartoons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Read. What's the missing word?</a:t>
            </a:r>
            <a:endParaRPr lang="en-US" sz="600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65A0E-6F7D-19FE-EF0B-4F6D0948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049099"/>
            <a:ext cx="15766700" cy="397271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0740CB5-94F0-4CDB-9573-538528976FDC}"/>
              </a:ext>
            </a:extLst>
          </p:cNvPr>
          <p:cNvSpPr/>
          <p:nvPr/>
        </p:nvSpPr>
        <p:spPr>
          <a:xfrm>
            <a:off x="13384800" y="3848100"/>
            <a:ext cx="4034519" cy="4648200"/>
          </a:xfrm>
          <a:custGeom>
            <a:avLst/>
            <a:gdLst>
              <a:gd name="connsiteX0" fmla="*/ 0 w 4034519"/>
              <a:gd name="connsiteY0" fmla="*/ 2324100 h 4648200"/>
              <a:gd name="connsiteX1" fmla="*/ 2017260 w 4034519"/>
              <a:gd name="connsiteY1" fmla="*/ 0 h 4648200"/>
              <a:gd name="connsiteX2" fmla="*/ 4034520 w 4034519"/>
              <a:gd name="connsiteY2" fmla="*/ 2324100 h 4648200"/>
              <a:gd name="connsiteX3" fmla="*/ 2017260 w 4034519"/>
              <a:gd name="connsiteY3" fmla="*/ 4648200 h 4648200"/>
              <a:gd name="connsiteX4" fmla="*/ 0 w 4034519"/>
              <a:gd name="connsiteY4" fmla="*/ 23241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4519" h="4648200" extrusionOk="0">
                <a:moveTo>
                  <a:pt x="0" y="2324100"/>
                </a:moveTo>
                <a:cubicBezTo>
                  <a:pt x="-104229" y="917969"/>
                  <a:pt x="1119846" y="-78674"/>
                  <a:pt x="2017260" y="0"/>
                </a:cubicBezTo>
                <a:cubicBezTo>
                  <a:pt x="2875579" y="143713"/>
                  <a:pt x="4165134" y="1001560"/>
                  <a:pt x="4034520" y="2324100"/>
                </a:cubicBezTo>
                <a:cubicBezTo>
                  <a:pt x="3935299" y="3409844"/>
                  <a:pt x="3113234" y="4704609"/>
                  <a:pt x="2017260" y="4648200"/>
                </a:cubicBezTo>
                <a:cubicBezTo>
                  <a:pt x="960340" y="4569317"/>
                  <a:pt x="204713" y="3590819"/>
                  <a:pt x="0" y="232410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733403" y="36957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What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5593081" y="4418089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the flowers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1295400" y="50689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328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Read</a:t>
            </a: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 aloud.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3683D-ED10-852F-EDB6-24457D41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53" y="3857698"/>
            <a:ext cx="15746724" cy="4118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971800" y="4398304"/>
            <a:ext cx="4861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like watching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7010400" y="4949078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do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5943600" y="565648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cartoons</a:t>
            </a:r>
          </a:p>
        </p:txBody>
      </p:sp>
    </p:spTree>
    <p:extLst>
      <p:ext uri="{BB962C8B-B14F-4D97-AF65-F5344CB8AC3E}">
        <p14:creationId xmlns:p14="http://schemas.microsoft.com/office/powerpoint/2010/main" val="78874449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Act it out.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40BC3-A2D2-4063-AC4B-0CB99ABEA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0992" y="2695669"/>
            <a:ext cx="18204181" cy="7091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1447800" y="3275064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5023619" y="4456955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the flowers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162058" y="5546228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Do </a:t>
            </a:r>
          </a:p>
        </p:txBody>
      </p:sp>
    </p:spTree>
    <p:extLst>
      <p:ext uri="{BB962C8B-B14F-4D97-AF65-F5344CB8AC3E}">
        <p14:creationId xmlns:p14="http://schemas.microsoft.com/office/powerpoint/2010/main" val="38545504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00526" y="2243866"/>
            <a:ext cx="17488832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Railey"/>
                <a:ea typeface="+mn-ea"/>
                <a:cs typeface="+mn-cs"/>
              </a:rPr>
              <a:t>04.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Let's sing.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4DACC4"/>
              </a:solidFill>
              <a:effectLst/>
              <a:uLnTx/>
              <a:uFillTx/>
              <a:latin typeface="Raile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16406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4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Listen and complete.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E8F27E-8C84-4BA7-8EC1-75F93C52E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34" y="2667001"/>
            <a:ext cx="16584386" cy="7200900"/>
          </a:xfrm>
          <a:prstGeom prst="rect">
            <a:avLst/>
          </a:prstGeom>
        </p:spPr>
      </p:pic>
      <p:pic>
        <p:nvPicPr>
          <p:cNvPr id="3" name="Track 41">
            <a:hlinkClick r:id="" action="ppaction://media"/>
            <a:extLst>
              <a:ext uri="{FF2B5EF4-FFF2-40B4-BE49-F238E27FC236}">
                <a16:creationId xmlns:a16="http://schemas.microsoft.com/office/drawing/2014/main" id="{6F102D17-9839-4B7A-8B0E-A9CEC0523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30400" y="628651"/>
            <a:ext cx="1270000" cy="127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4E9EC2-0D7A-4B67-AF9B-46C7BA4C910A}"/>
              </a:ext>
            </a:extLst>
          </p:cNvPr>
          <p:cNvSpPr txBox="1"/>
          <p:nvPr/>
        </p:nvSpPr>
        <p:spPr>
          <a:xfrm>
            <a:off x="7010400" y="4681835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guitar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F13ED-2FD8-4831-8AB9-624500E055B6}"/>
              </a:ext>
            </a:extLst>
          </p:cNvPr>
          <p:cNvSpPr txBox="1"/>
          <p:nvPr/>
        </p:nvSpPr>
        <p:spPr>
          <a:xfrm>
            <a:off x="13258800" y="60579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weekend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200F5-5B46-48BF-B60E-77669FD26696}"/>
              </a:ext>
            </a:extLst>
          </p:cNvPr>
          <p:cNvSpPr txBox="1"/>
          <p:nvPr/>
        </p:nvSpPr>
        <p:spPr>
          <a:xfrm>
            <a:off x="9473837" y="738247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always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166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5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Let's sing.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E8F27E-8C84-4BA7-8EC1-75F93C52E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34" y="2667001"/>
            <a:ext cx="16584386" cy="7200900"/>
          </a:xfrm>
          <a:prstGeom prst="rect">
            <a:avLst/>
          </a:prstGeom>
        </p:spPr>
      </p:pic>
      <p:pic>
        <p:nvPicPr>
          <p:cNvPr id="3" name="Track 41">
            <a:hlinkClick r:id="" action="ppaction://media"/>
            <a:extLst>
              <a:ext uri="{FF2B5EF4-FFF2-40B4-BE49-F238E27FC236}">
                <a16:creationId xmlns:a16="http://schemas.microsoft.com/office/drawing/2014/main" id="{6F102D17-9839-4B7A-8B0E-A9CEC0523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30400" y="628651"/>
            <a:ext cx="1270000" cy="127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4E9EC2-0D7A-4B67-AF9B-46C7BA4C910A}"/>
              </a:ext>
            </a:extLst>
          </p:cNvPr>
          <p:cNvSpPr txBox="1"/>
          <p:nvPr/>
        </p:nvSpPr>
        <p:spPr>
          <a:xfrm>
            <a:off x="7010400" y="4681835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guitar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F13ED-2FD8-4831-8AB9-624500E055B6}"/>
              </a:ext>
            </a:extLst>
          </p:cNvPr>
          <p:cNvSpPr txBox="1"/>
          <p:nvPr/>
        </p:nvSpPr>
        <p:spPr>
          <a:xfrm>
            <a:off x="13258800" y="60579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weekend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200F5-5B46-48BF-B60E-77669FD26696}"/>
              </a:ext>
            </a:extLst>
          </p:cNvPr>
          <p:cNvSpPr txBox="1"/>
          <p:nvPr/>
        </p:nvSpPr>
        <p:spPr>
          <a:xfrm>
            <a:off x="9473837" y="738247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always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27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00526" y="2243866"/>
            <a:ext cx="17488832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Railey"/>
                <a:ea typeface="+mn-ea"/>
                <a:cs typeface="+mn-cs"/>
              </a:rPr>
              <a:t>05. </a:t>
            </a:r>
            <a:r>
              <a:rPr lang="en-US" sz="13800" dirty="0">
                <a:solidFill>
                  <a:srgbClr val="4DACC4"/>
                </a:solidFill>
                <a:latin typeface="Railey"/>
              </a:rPr>
              <a:t>Fun corner </a:t>
            </a:r>
            <a:br>
              <a:rPr lang="en-US" sz="13800" dirty="0">
                <a:solidFill>
                  <a:srgbClr val="4DACC4"/>
                </a:solidFill>
                <a:latin typeface="Railey"/>
              </a:rPr>
            </a:br>
            <a:r>
              <a:rPr lang="en-US" sz="13800" dirty="0">
                <a:solidFill>
                  <a:srgbClr val="4DACC4"/>
                </a:solidFill>
                <a:latin typeface="Railey"/>
              </a:rPr>
              <a:t>      and Wrap-up</a:t>
            </a:r>
          </a:p>
        </p:txBody>
      </p:sp>
    </p:spTree>
    <p:extLst>
      <p:ext uri="{BB962C8B-B14F-4D97-AF65-F5344CB8AC3E}">
        <p14:creationId xmlns:p14="http://schemas.microsoft.com/office/powerpoint/2010/main" val="269745679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C226DE9D-D790-44DA-8E92-1092641B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63004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6D2730B5-84F7-423A-8ABA-ABCF4EF8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63004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B6B4E07D-1A0A-449A-991A-19918DFE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663004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42D20305-E983-4365-A18A-00BE66BD8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08052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7DD96647-2405-4E26-A68C-1A6E6A678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208052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869C4F5B-353A-41D7-8E24-9676A866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3208052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F6DBBBEE-9B42-494F-9397-72697AE1D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53100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4E2A9DA1-A79E-4212-B40B-6CD083A2C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753100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9DFE1092-1FAE-4060-9AB3-8FC4114B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5753100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4" action="ppaction://hlinksldjump"/>
            <a:extLst>
              <a:ext uri="{FF2B5EF4-FFF2-40B4-BE49-F238E27FC236}">
                <a16:creationId xmlns:a16="http://schemas.microsoft.com/office/drawing/2014/main" id="{2397728D-A91F-4745-BDC3-01603C6A36C2}"/>
              </a:ext>
            </a:extLst>
          </p:cNvPr>
          <p:cNvSpPr txBox="1"/>
          <p:nvPr/>
        </p:nvSpPr>
        <p:spPr>
          <a:xfrm>
            <a:off x="7718666" y="122633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1</a:t>
            </a:r>
          </a:p>
        </p:txBody>
      </p:sp>
      <p:sp>
        <p:nvSpPr>
          <p:cNvPr id="17" name="TextBox 16">
            <a:hlinkClick r:id="rId5" action="ppaction://hlinksldjump"/>
            <a:extLst>
              <a:ext uri="{FF2B5EF4-FFF2-40B4-BE49-F238E27FC236}">
                <a16:creationId xmlns:a16="http://schemas.microsoft.com/office/drawing/2014/main" id="{EFE7737B-1781-4F75-B40B-9EE86B7096D0}"/>
              </a:ext>
            </a:extLst>
          </p:cNvPr>
          <p:cNvSpPr txBox="1"/>
          <p:nvPr/>
        </p:nvSpPr>
        <p:spPr>
          <a:xfrm>
            <a:off x="11376266" y="122633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18" name="TextBox 17">
            <a:hlinkClick r:id="rId6" action="ppaction://hlinksldjump"/>
            <a:extLst>
              <a:ext uri="{FF2B5EF4-FFF2-40B4-BE49-F238E27FC236}">
                <a16:creationId xmlns:a16="http://schemas.microsoft.com/office/drawing/2014/main" id="{54996BB7-7AC3-41F7-9233-B280C0BA8933}"/>
              </a:ext>
            </a:extLst>
          </p:cNvPr>
          <p:cNvSpPr txBox="1"/>
          <p:nvPr/>
        </p:nvSpPr>
        <p:spPr>
          <a:xfrm>
            <a:off x="15033866" y="122633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sp>
        <p:nvSpPr>
          <p:cNvPr id="19" name="TextBox 18">
            <a:hlinkClick r:id="rId7" action="ppaction://hlinksldjump"/>
            <a:extLst>
              <a:ext uri="{FF2B5EF4-FFF2-40B4-BE49-F238E27FC236}">
                <a16:creationId xmlns:a16="http://schemas.microsoft.com/office/drawing/2014/main" id="{94ADD881-F725-4E33-B8B1-23F48E0925CF}"/>
              </a:ext>
            </a:extLst>
          </p:cNvPr>
          <p:cNvSpPr txBox="1"/>
          <p:nvPr/>
        </p:nvSpPr>
        <p:spPr>
          <a:xfrm>
            <a:off x="7691800" y="37719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</a:t>
            </a:r>
          </a:p>
        </p:txBody>
      </p:sp>
      <p:sp>
        <p:nvSpPr>
          <p:cNvPr id="20" name="TextBox 19">
            <a:hlinkClick r:id="rId8" action="ppaction://hlinksldjump"/>
            <a:extLst>
              <a:ext uri="{FF2B5EF4-FFF2-40B4-BE49-F238E27FC236}">
                <a16:creationId xmlns:a16="http://schemas.microsoft.com/office/drawing/2014/main" id="{2E2347A7-82C7-4230-AD88-543DFE45372E}"/>
              </a:ext>
            </a:extLst>
          </p:cNvPr>
          <p:cNvSpPr txBox="1"/>
          <p:nvPr/>
        </p:nvSpPr>
        <p:spPr>
          <a:xfrm>
            <a:off x="11376266" y="37719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5</a:t>
            </a:r>
          </a:p>
        </p:txBody>
      </p:sp>
      <p:sp>
        <p:nvSpPr>
          <p:cNvPr id="21" name="TextBox 20">
            <a:hlinkClick r:id="rId9" action="ppaction://hlinksldjump"/>
            <a:extLst>
              <a:ext uri="{FF2B5EF4-FFF2-40B4-BE49-F238E27FC236}">
                <a16:creationId xmlns:a16="http://schemas.microsoft.com/office/drawing/2014/main" id="{7AA98674-4548-490B-B147-7B34EE278D42}"/>
              </a:ext>
            </a:extLst>
          </p:cNvPr>
          <p:cNvSpPr txBox="1"/>
          <p:nvPr/>
        </p:nvSpPr>
        <p:spPr>
          <a:xfrm>
            <a:off x="15033866" y="37719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6</a:t>
            </a:r>
          </a:p>
        </p:txBody>
      </p:sp>
      <p:sp>
        <p:nvSpPr>
          <p:cNvPr id="22" name="TextBox 21">
            <a:hlinkClick r:id="rId10" action="ppaction://hlinksldjump"/>
            <a:extLst>
              <a:ext uri="{FF2B5EF4-FFF2-40B4-BE49-F238E27FC236}">
                <a16:creationId xmlns:a16="http://schemas.microsoft.com/office/drawing/2014/main" id="{2F4ED8DD-C7DE-4D0C-81FB-5E4884D721F9}"/>
              </a:ext>
            </a:extLst>
          </p:cNvPr>
          <p:cNvSpPr txBox="1"/>
          <p:nvPr/>
        </p:nvSpPr>
        <p:spPr>
          <a:xfrm>
            <a:off x="7718666" y="63627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7</a:t>
            </a:r>
          </a:p>
        </p:txBody>
      </p:sp>
      <p:sp>
        <p:nvSpPr>
          <p:cNvPr id="23" name="TextBox 22">
            <a:hlinkClick r:id="rId11" action="ppaction://hlinksldjump"/>
            <a:extLst>
              <a:ext uri="{FF2B5EF4-FFF2-40B4-BE49-F238E27FC236}">
                <a16:creationId xmlns:a16="http://schemas.microsoft.com/office/drawing/2014/main" id="{4EE077F1-0F8B-4F95-8E48-82B61286F06E}"/>
              </a:ext>
            </a:extLst>
          </p:cNvPr>
          <p:cNvSpPr txBox="1"/>
          <p:nvPr/>
        </p:nvSpPr>
        <p:spPr>
          <a:xfrm>
            <a:off x="11376266" y="63627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8</a:t>
            </a:r>
          </a:p>
        </p:txBody>
      </p:sp>
      <p:sp>
        <p:nvSpPr>
          <p:cNvPr id="24" name="TextBox 23">
            <a:hlinkClick r:id="rId12" action="ppaction://hlinksldjump"/>
            <a:extLst>
              <a:ext uri="{FF2B5EF4-FFF2-40B4-BE49-F238E27FC236}">
                <a16:creationId xmlns:a16="http://schemas.microsoft.com/office/drawing/2014/main" id="{A85DD61B-E13D-4AFE-9E1A-C1D20A9CC379}"/>
              </a:ext>
            </a:extLst>
          </p:cNvPr>
          <p:cNvSpPr txBox="1"/>
          <p:nvPr/>
        </p:nvSpPr>
        <p:spPr>
          <a:xfrm>
            <a:off x="15033866" y="63627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167562-6BD3-4D69-BA23-A7C0BA36B59B}"/>
              </a:ext>
            </a:extLst>
          </p:cNvPr>
          <p:cNvSpPr txBox="1"/>
          <p:nvPr/>
        </p:nvSpPr>
        <p:spPr>
          <a:xfrm>
            <a:off x="268900" y="2097604"/>
            <a:ext cx="640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THE </a:t>
            </a:r>
          </a:p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31234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0" y="376200"/>
            <a:ext cx="2394591" cy="2221811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3442470" y="450600"/>
            <a:ext cx="13350406" cy="2026508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do you 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4838E9-6520-4691-A6F4-E1752267114D}"/>
              </a:ext>
            </a:extLst>
          </p:cNvPr>
          <p:cNvGrpSpPr/>
          <p:nvPr/>
        </p:nvGrpSpPr>
        <p:grpSpPr>
          <a:xfrm>
            <a:off x="15544800" y="7734300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E480C133-022E-4FC2-89BC-EBECDF418776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32D67E87-4BFD-4A60-9138-8680419123F7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225B1262-4CA4-4B47-9186-5831A4078CE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3CBABBE7-4033-4978-A074-B61EDDD1EDCA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E7ABC29-2B59-44D9-B223-DA5220430804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81825BCA-4142-4031-814D-4E2D48A5D3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CAB1EA31-AAFC-44DA-B18E-F5EBBED6F588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F0604444-7C9F-43A0-AB4D-9170A0D8642E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7C9F8525-72C7-4AC3-9B25-BD09C59D639C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94F17CFD-7C71-4093-B2CA-C2525BBCABE2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2D2C096A-E463-4666-B2DA-F47E62395F34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57EA8C67-F2BF-4422-8867-C45762C9D2F4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4D825562-0F6A-421D-BF14-5CAE6811B1D0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1634E324-CCA3-4BBB-A262-CF3FEBBB3AC3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62082795-BEEF-4076-BA12-5CEAF1CA9B14}"/>
              </a:ext>
            </a:extLst>
          </p:cNvPr>
          <p:cNvSpPr/>
          <p:nvPr/>
        </p:nvSpPr>
        <p:spPr>
          <a:xfrm>
            <a:off x="2743200" y="7654427"/>
            <a:ext cx="12265713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I sometimes ride a bike.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E6DC2CC-8141-4267-A22E-966262F4F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55" y="4116580"/>
            <a:ext cx="6166434" cy="1220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734DCB-FA33-430F-8E72-3FA0742BB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348" y="2857500"/>
            <a:ext cx="596265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3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14020800" y="3696950"/>
            <a:ext cx="39952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+ 3 points</a:t>
            </a:r>
          </a:p>
        </p:txBody>
      </p:sp>
      <p:pic>
        <p:nvPicPr>
          <p:cNvPr id="9220" name="Picture 4" descr="Salah Animation Gif by Hesham Ahmed ALi | Football illustration, Animation,  Animated gif">
            <a:extLst>
              <a:ext uri="{FF2B5EF4-FFF2-40B4-BE49-F238E27FC236}">
                <a16:creationId xmlns:a16="http://schemas.microsoft.com/office/drawing/2014/main" id="{F4B4BC73-F7F7-44F3-87BD-229895B3B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8" y="3302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18011DA-638A-4520-9E4D-263DF4DD34F6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F89F5449-51AA-4ED9-BF1A-0BC9DC40D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1385377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</a:t>
            </a:r>
            <a:r>
              <a:rPr lang="en-US" sz="6600" b="1" dirty="0">
                <a:latin typeface="Amasis MT Pro Black" panose="02040A04050005020304" pitchFamily="18" charset="0"/>
              </a:rPr>
              <a:t>Warm-up and Review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75357" y="-722847"/>
            <a:ext cx="15405927" cy="3700593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018672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Listen and tick.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619965"/>
            <a:ext cx="68064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Let's sing.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823481" y="5426109"/>
            <a:ext cx="1059341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Read and complete.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7623829" y="7752469"/>
            <a:ext cx="10847132" cy="156208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6600" b="1" dirty="0">
                <a:latin typeface="Amasis MT Pro Black" panose="02040A04050005020304" pitchFamily="18" charset="0"/>
              </a:rPr>
              <a:t>05. </a:t>
            </a:r>
            <a:r>
              <a:rPr lang="en-US" sz="6600" b="1" dirty="0">
                <a:latin typeface="Amasis MT Pro Black" panose="02040A04050005020304" pitchFamily="18" charset="0"/>
              </a:rPr>
              <a:t>Fun corner </a:t>
            </a:r>
            <a:br>
              <a:rPr lang="en-US" sz="6600" b="1" dirty="0">
                <a:latin typeface="Amasis MT Pro Black" panose="02040A04050005020304" pitchFamily="18" charset="0"/>
              </a:rPr>
            </a:br>
            <a:r>
              <a:rPr lang="en-US" sz="6600" b="1" dirty="0">
                <a:latin typeface="Amasis MT Pro Black" panose="02040A04050005020304" pitchFamily="18" charset="0"/>
              </a:rPr>
              <a:t>      and Wrap-up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152400" y="170078"/>
            <a:ext cx="3048000" cy="2446970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639711" y="264892"/>
            <a:ext cx="12734755" cy="1806455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4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Do you always cook 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1A6CC4-6414-4D6C-9641-FE4C5617EF12}"/>
              </a:ext>
            </a:extLst>
          </p:cNvPr>
          <p:cNvGrpSpPr/>
          <p:nvPr/>
        </p:nvGrpSpPr>
        <p:grpSpPr>
          <a:xfrm>
            <a:off x="15392400" y="7964389"/>
            <a:ext cx="2259850" cy="2433109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1A7B59F3-28B6-43F7-A4A5-94CE52081B20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D12ED3E1-C100-48E6-B90D-2080B92DBB5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CB830662-2DA4-4C81-9BC7-FC02B555F0AB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837C143-F464-4FEE-B39B-4DD2B21E6441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03DB8C13-A60D-43C4-97A6-D8DAB8E6F819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74E41EA1-7AA9-4003-98E1-D70670E11F07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DC9CAFD4-2F5D-4A1E-B3FD-F384D31288EA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8CB12D8A-5908-4AB9-B9F6-0050A6697C35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0E57FA1A-76D2-4B5A-BDA7-2529ECD1468C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D3E451D-0448-409D-B22D-F6DB5FF3D5FC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BD459571-8B24-4E52-B81B-FD4AE3E98CC7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00935D8C-7FDE-4EE4-A01E-8731227E9A7F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D85A2BE1-1A90-4753-A7F1-BDFDAEE8D94D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3188390-48F0-4BEA-92F8-202730697F6F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A4804149-C090-4D40-800E-117B8FFFBC68}"/>
              </a:ext>
            </a:extLst>
          </p:cNvPr>
          <p:cNvSpPr/>
          <p:nvPr/>
        </p:nvSpPr>
        <p:spPr>
          <a:xfrm>
            <a:off x="5964867" y="7761590"/>
            <a:ext cx="6955803" cy="1726282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No, I don't.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29A3A9-3549-4177-9EA0-A34D20F5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2810027"/>
            <a:ext cx="4201797" cy="44156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11C371-62D5-479D-88D5-05E1DC62E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0" y="4805457"/>
            <a:ext cx="6471234" cy="128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14020800" y="3696950"/>
            <a:ext cx="39952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+ 5 points</a:t>
            </a:r>
          </a:p>
        </p:txBody>
      </p:sp>
      <p:pic>
        <p:nvPicPr>
          <p:cNvPr id="14338" name="Picture 2" descr="Super Goalkeepper by Moncho Massé on Dribbble">
            <a:extLst>
              <a:ext uri="{FF2B5EF4-FFF2-40B4-BE49-F238E27FC236}">
                <a16:creationId xmlns:a16="http://schemas.microsoft.com/office/drawing/2014/main" id="{7F738734-FA6F-44F6-8A0C-B387DD9EE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1270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Return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66005BA-45D2-4CBC-A856-B3F4CA2E8DAD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6F0F5C0A-4E2A-484B-879C-2FDD754C1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3707916" y="337041"/>
            <a:ext cx="14518535" cy="1678083"/>
          </a:xfrm>
          <a:prstGeom prst="wedgeRoundRectCallout">
            <a:avLst>
              <a:gd name="adj1" fmla="val -53280"/>
              <a:gd name="adj2" fmla="val 4947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4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do you like doing in your free time?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4761534" y="7082547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1621105" y="7629596"/>
            <a:ext cx="12276179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I like playing table tennis.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61549" y="337041"/>
            <a:ext cx="3048000" cy="2743200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Table Tennis Stock Illustrations – 13,960 Table Tennis Stock Illustrations,  Vectors &amp; Clipart - Dreamstime">
            <a:extLst>
              <a:ext uri="{FF2B5EF4-FFF2-40B4-BE49-F238E27FC236}">
                <a16:creationId xmlns:a16="http://schemas.microsoft.com/office/drawing/2014/main" id="{154DAF2E-DC80-45CE-BBE5-DE6DE733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2480867"/>
            <a:ext cx="7772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9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oalkeeper | Goalkeeper, Kids rugs, Kids">
            <a:extLst>
              <a:ext uri="{FF2B5EF4-FFF2-40B4-BE49-F238E27FC236}">
                <a16:creationId xmlns:a16="http://schemas.microsoft.com/office/drawing/2014/main" id="{14A2928C-BFB4-464A-871E-BD0C22CA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14020800" y="3696950"/>
            <a:ext cx="39952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+ 2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E1BA559-CA88-41C5-8720-E435B8ADDA79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66AAA518-9B76-4F56-906C-B73333B01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981974" y="190129"/>
            <a:ext cx="3229183" cy="2494272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5107460" y="590539"/>
            <a:ext cx="12537988" cy="1780907"/>
          </a:xfrm>
          <a:prstGeom prst="wedgeRoundRectCallout">
            <a:avLst>
              <a:gd name="adj1" fmla="val -55943"/>
              <a:gd name="adj2" fmla="val 4917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Do you like playing the guitar?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4761534" y="7082547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2546684" y="7599840"/>
            <a:ext cx="11692971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No, I don't.</a:t>
            </a:r>
          </a:p>
          <a:p>
            <a:pPr algn="ctr" defTabSz="1828800">
              <a:buClr>
                <a:srgbClr val="000000"/>
              </a:buClr>
            </a:pPr>
            <a:r>
              <a:rPr lang="en-US" sz="60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 I never play the guitar.</a:t>
            </a:r>
          </a:p>
        </p:txBody>
      </p:sp>
      <p:pic>
        <p:nvPicPr>
          <p:cNvPr id="2050" name="Picture 2" descr="The Ultimate Guide To Guitar Playing - All You Need to Know. | Guitar  Control">
            <a:extLst>
              <a:ext uri="{FF2B5EF4-FFF2-40B4-BE49-F238E27FC236}">
                <a16:creationId xmlns:a16="http://schemas.microsoft.com/office/drawing/2014/main" id="{7ED5EAAF-F13B-4287-B7F0-4B3EFC4A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99" y="2835431"/>
            <a:ext cx="2762425" cy="430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61F820-2E52-4730-AC37-29745052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143" y="3763435"/>
            <a:ext cx="7608467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nstoppable Player by Moncho Massé on Dribbble">
            <a:extLst>
              <a:ext uri="{FF2B5EF4-FFF2-40B4-BE49-F238E27FC236}">
                <a16:creationId xmlns:a16="http://schemas.microsoft.com/office/drawing/2014/main" id="{526599CA-F04E-4A10-AAD1-DD1FA223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AA0C3C-162C-4EBF-96DC-FC3D182A1C0C}"/>
              </a:ext>
            </a:extLst>
          </p:cNvPr>
          <p:cNvSpPr txBox="1"/>
          <p:nvPr/>
        </p:nvSpPr>
        <p:spPr>
          <a:xfrm>
            <a:off x="13817600" y="1638300"/>
            <a:ext cx="4419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Take 2 points from another team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BCB2263-233E-4715-83B8-AAFFB95852C6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4C54107F-4E62-44A0-BC53-A766695EC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447993" y="358819"/>
            <a:ext cx="2766881" cy="2627633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190454" y="590539"/>
            <a:ext cx="13454994" cy="219931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______ do you do at the weekend?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5E724F-54B3-46AE-8778-1527144A47E3}"/>
              </a:ext>
            </a:extLst>
          </p:cNvPr>
          <p:cNvSpPr/>
          <p:nvPr/>
        </p:nvSpPr>
        <p:spPr>
          <a:xfrm>
            <a:off x="504212" y="4130346"/>
            <a:ext cx="4876800" cy="2286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>
                <a:solidFill>
                  <a:srgbClr val="17253A"/>
                </a:solidFill>
                <a:latin typeface="Comic Sans MS" panose="030F0702030302020204" pitchFamily="66" charset="0"/>
                <a:sym typeface="Arial"/>
              </a:rPr>
              <a:t>A. Who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DED581A-ABE3-492F-8593-65A2A4EDB347}"/>
              </a:ext>
            </a:extLst>
          </p:cNvPr>
          <p:cNvSpPr/>
          <p:nvPr/>
        </p:nvSpPr>
        <p:spPr>
          <a:xfrm>
            <a:off x="6531918" y="4130346"/>
            <a:ext cx="4876800" cy="2286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>
                <a:solidFill>
                  <a:srgbClr val="17253A"/>
                </a:solidFill>
                <a:latin typeface="Comic Sans MS" panose="030F0702030302020204" pitchFamily="66" charset="0"/>
                <a:sym typeface="Arial"/>
              </a:rPr>
              <a:t>B. When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B15D0B7-AD7F-4B28-9495-E46A2F894E95}"/>
              </a:ext>
            </a:extLst>
          </p:cNvPr>
          <p:cNvSpPr/>
          <p:nvPr/>
        </p:nvSpPr>
        <p:spPr>
          <a:xfrm>
            <a:off x="12559624" y="4130346"/>
            <a:ext cx="4876800" cy="2286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>
                <a:solidFill>
                  <a:srgbClr val="17253A"/>
                </a:solidFill>
                <a:latin typeface="Comic Sans MS" panose="030F0702030302020204" pitchFamily="66" charset="0"/>
                <a:sym typeface="Arial"/>
              </a:rPr>
              <a:t>C. What</a:t>
            </a:r>
          </a:p>
        </p:txBody>
      </p:sp>
      <p:pic>
        <p:nvPicPr>
          <p:cNvPr id="3076" name="Picture 4" descr="Sticker-ball GIFs - Get the best GIF on GIPHY">
            <a:extLst>
              <a:ext uri="{FF2B5EF4-FFF2-40B4-BE49-F238E27FC236}">
                <a16:creationId xmlns:a16="http://schemas.microsoft.com/office/drawing/2014/main" id="{8C1B9472-0D45-47E7-9A06-1D61EE441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668" y="2284834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4756668" y="7200900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4305512" y="8121669"/>
            <a:ext cx="9729847" cy="1577114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I water the flower.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7B8DB3-10D9-47F0-A352-ED004B8E63A2}"/>
              </a:ext>
            </a:extLst>
          </p:cNvPr>
          <p:cNvSpPr txBox="1"/>
          <p:nvPr/>
        </p:nvSpPr>
        <p:spPr>
          <a:xfrm>
            <a:off x="5616098" y="472307"/>
            <a:ext cx="26260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23230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uggling by Oliver King on Dribbble">
            <a:extLst>
              <a:ext uri="{FF2B5EF4-FFF2-40B4-BE49-F238E27FC236}">
                <a16:creationId xmlns:a16="http://schemas.microsoft.com/office/drawing/2014/main" id="{6426ECD7-02AA-4378-BD00-58B93652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F1F633-C303-4723-94A5-7093F46E4030}"/>
              </a:ext>
            </a:extLst>
          </p:cNvPr>
          <p:cNvSpPr txBox="1"/>
          <p:nvPr/>
        </p:nvSpPr>
        <p:spPr>
          <a:xfrm>
            <a:off x="13817600" y="1638300"/>
            <a:ext cx="4419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Change points with another team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390564F-9517-4348-B2F1-00F301F684B1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23EC4C46-1384-4754-B111-AC20EFFC2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3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228600" y="298955"/>
            <a:ext cx="3152983" cy="2627633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147368" y="450955"/>
            <a:ext cx="13498080" cy="249196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______ always roller skate </a:t>
            </a:r>
          </a:p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5316200" y="7344083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1483261" y="7569257"/>
            <a:ext cx="13424841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Yes, I do. </a:t>
            </a:r>
          </a:p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I sometimes roller skate.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7B8DB3-10D9-47F0-A352-ED004B8E63A2}"/>
              </a:ext>
            </a:extLst>
          </p:cNvPr>
          <p:cNvSpPr txBox="1"/>
          <p:nvPr/>
        </p:nvSpPr>
        <p:spPr>
          <a:xfrm>
            <a:off x="5084196" y="496607"/>
            <a:ext cx="3214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561FCC-9BFE-449F-9F19-BE26D792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334387"/>
            <a:ext cx="6142148" cy="37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otball Goal GIF - Football Goal Strike - Discover &amp; Share GIFs">
            <a:extLst>
              <a:ext uri="{FF2B5EF4-FFF2-40B4-BE49-F238E27FC236}">
                <a16:creationId xmlns:a16="http://schemas.microsoft.com/office/drawing/2014/main" id="{AA0D3745-220D-46EE-BB35-820E46DEC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1382376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A73B3-785E-4CB5-BE86-1A595F5AA21A}"/>
              </a:ext>
            </a:extLst>
          </p:cNvPr>
          <p:cNvSpPr txBox="1"/>
          <p:nvPr/>
        </p:nvSpPr>
        <p:spPr>
          <a:xfrm>
            <a:off x="13817600" y="1790700"/>
            <a:ext cx="441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Oh no!</a:t>
            </a:r>
          </a:p>
          <a:p>
            <a:pPr algn="ctr" defTabSz="1828800">
              <a:buClr>
                <a:srgbClr val="000000"/>
              </a:buClr>
            </a:pPr>
            <a:endParaRPr lang="en-US" sz="8000" b="1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-3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9B2775C-38B6-4875-9FEB-09F44CB8DF16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Oh no, Oh no, Oh no no no (TikTok Meme Song by Capone) - Sound Effect for editing">
            <a:hlinkClick r:id="" action="ppaction://media"/>
            <a:extLst>
              <a:ext uri="{FF2B5EF4-FFF2-40B4-BE49-F238E27FC236}">
                <a16:creationId xmlns:a16="http://schemas.microsoft.com/office/drawing/2014/main" id="{5B9B95AD-194C-44E2-87FC-284D88228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3924300"/>
            <a:ext cx="1444626" cy="14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-218774" y="4091958"/>
            <a:ext cx="18538832" cy="2179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400" dirty="0">
                <a:solidFill>
                  <a:srgbClr val="4DACC4"/>
                </a:solidFill>
                <a:latin typeface="Railey"/>
              </a:rPr>
              <a:t>01. Warm-up and Review</a:t>
            </a:r>
          </a:p>
        </p:txBody>
      </p:sp>
      <p:sp>
        <p:nvSpPr>
          <p:cNvPr id="31" name="Google Shape;737;p40">
            <a:extLst>
              <a:ext uri="{FF2B5EF4-FFF2-40B4-BE49-F238E27FC236}">
                <a16:creationId xmlns:a16="http://schemas.microsoft.com/office/drawing/2014/main" id="{471BFF7A-D597-4F54-9537-B90205F87FE7}"/>
              </a:ext>
            </a:extLst>
          </p:cNvPr>
          <p:cNvSpPr txBox="1">
            <a:spLocks/>
          </p:cNvSpPr>
          <p:nvPr/>
        </p:nvSpPr>
        <p:spPr>
          <a:xfrm>
            <a:off x="3141717" y="6612117"/>
            <a:ext cx="12737738" cy="1693352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5400" dirty="0">
                <a:latin typeface="Comic Sans MS" panose="030F0702030302020204" pitchFamily="66" charset="0"/>
              </a:rPr>
              <a:t>Choose a number and say the activity.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657017" y="84020"/>
            <a:ext cx="3699142" cy="3134152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5107460" y="590540"/>
            <a:ext cx="12537988" cy="2026508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are you doing?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5399220" y="7281234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3120135" y="7935195"/>
            <a:ext cx="10568046" cy="2026508"/>
          </a:xfrm>
          <a:prstGeom prst="wedgeRoundRectCallout">
            <a:avLst>
              <a:gd name="adj1" fmla="val 61667"/>
              <a:gd name="adj2" fmla="val 32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I'm listening to music.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EB038-2BAD-43DD-80B9-EE4094008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481"/>
          <a:stretch/>
        </p:blipFill>
        <p:spPr>
          <a:xfrm>
            <a:off x="6934200" y="2746085"/>
            <a:ext cx="5427926" cy="51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imated Gif Designs - 179+ Animated Gif Design Ideas, Images &amp; Inspiration  In 2022 | 99designs">
            <a:extLst>
              <a:ext uri="{FF2B5EF4-FFF2-40B4-BE49-F238E27FC236}">
                <a16:creationId xmlns:a16="http://schemas.microsoft.com/office/drawing/2014/main" id="{CC5F103F-D3EC-4F7B-84A8-44F9C811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40"/>
            <a:ext cx="10312400" cy="103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AA48C-B8BA-4955-886C-417191702F05}"/>
              </a:ext>
            </a:extLst>
          </p:cNvPr>
          <p:cNvSpPr txBox="1"/>
          <p:nvPr/>
        </p:nvSpPr>
        <p:spPr>
          <a:xfrm>
            <a:off x="12039600" y="3009900"/>
            <a:ext cx="4419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+ 4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039B42F-3875-48CB-B7EB-9B8D004E7237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6CBAE0C6-01BA-4491-B18C-22FA84388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38100" y="266700"/>
            <a:ext cx="3152983" cy="2627633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3898588" y="490531"/>
            <a:ext cx="14035851" cy="262763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Do you like _____________ 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8153400" y="7214487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457201" y="7002674"/>
            <a:ext cx="7315199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Yes, I do.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B4375F-4266-4944-83D3-EC166056BE52}"/>
              </a:ext>
            </a:extLst>
          </p:cNvPr>
          <p:cNvSpPr txBox="1"/>
          <p:nvPr/>
        </p:nvSpPr>
        <p:spPr>
          <a:xfrm>
            <a:off x="9671076" y="561277"/>
            <a:ext cx="8175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watching cartoons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94A3C8-7DEE-4C1A-933E-1464BA6160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2110" y="3501367"/>
            <a:ext cx="6544986" cy="50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otball Walk Cicle Test | Motion design animation, Pixel art, 2d character  animation">
            <a:extLst>
              <a:ext uri="{FF2B5EF4-FFF2-40B4-BE49-F238E27FC236}">
                <a16:creationId xmlns:a16="http://schemas.microsoft.com/office/drawing/2014/main" id="{F2833435-C7AD-49DC-807E-EEA69EF4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D48F2A-D79C-4BB5-AF50-8F5CD98AB960}"/>
              </a:ext>
            </a:extLst>
          </p:cNvPr>
          <p:cNvSpPr txBox="1"/>
          <p:nvPr/>
        </p:nvSpPr>
        <p:spPr>
          <a:xfrm>
            <a:off x="13888720" y="723901"/>
            <a:ext cx="44196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Too slow!</a:t>
            </a:r>
          </a:p>
          <a:p>
            <a:pPr algn="ctr" defTabSz="1828800">
              <a:buClr>
                <a:srgbClr val="000000"/>
              </a:buClr>
            </a:pPr>
            <a:endParaRPr lang="en-US" sz="8800" b="1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-2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CECD12C-3F3A-4FAA-9711-38D1B39DABB7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Oh no, Oh no, Oh no no no (TikTok Meme Song by Capone) - Sound Effect for editing">
            <a:hlinkClick r:id="" action="ppaction://media"/>
            <a:extLst>
              <a:ext uri="{FF2B5EF4-FFF2-40B4-BE49-F238E27FC236}">
                <a16:creationId xmlns:a16="http://schemas.microsoft.com/office/drawing/2014/main" id="{DD2E9443-AD2A-4851-8506-8BE54ED13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3924300"/>
            <a:ext cx="1444626" cy="14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228210" y="289978"/>
            <a:ext cx="3000583" cy="2627632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156218" y="408726"/>
            <a:ext cx="13409905" cy="167273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do you 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3258800" y="7282345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293452" y="7818514"/>
            <a:ext cx="12585420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I _______ go for a walk.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26E63A-D581-4811-9028-DCD8246C288B}"/>
              </a:ext>
            </a:extLst>
          </p:cNvPr>
          <p:cNvSpPr txBox="1"/>
          <p:nvPr/>
        </p:nvSpPr>
        <p:spPr>
          <a:xfrm>
            <a:off x="2066738" y="8143138"/>
            <a:ext cx="4519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usually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B35AD5-B2EC-408F-8F7B-E21C26882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30" y="4194529"/>
            <a:ext cx="6936528" cy="137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491009-2E8E-4D5F-8822-034126E64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045" y="2739863"/>
            <a:ext cx="4445639" cy="44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ootball by Aram Kocharyan on Dribbble">
            <a:extLst>
              <a:ext uri="{FF2B5EF4-FFF2-40B4-BE49-F238E27FC236}">
                <a16:creationId xmlns:a16="http://schemas.microsoft.com/office/drawing/2014/main" id="{37952D35-195F-435A-BA73-15F35764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43105-C814-4EF2-9C88-DE1D01034F05}"/>
              </a:ext>
            </a:extLst>
          </p:cNvPr>
          <p:cNvSpPr txBox="1"/>
          <p:nvPr/>
        </p:nvSpPr>
        <p:spPr>
          <a:xfrm>
            <a:off x="13888720" y="1485900"/>
            <a:ext cx="441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Oops!</a:t>
            </a:r>
          </a:p>
          <a:p>
            <a:pPr algn="ctr" defTabSz="1828800">
              <a:buClr>
                <a:srgbClr val="000000"/>
              </a:buClr>
            </a:pPr>
            <a:endParaRPr lang="en-US" sz="8800" b="1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-3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8C3B68B-407E-4EDF-8C21-0CF690EA0D58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" name="Oh no, Oh no, Oh no no no (TikTok Meme Song by Capone) - Sound Effect for editing">
            <a:hlinkClick r:id="" action="ppaction://media"/>
            <a:extLst>
              <a:ext uri="{FF2B5EF4-FFF2-40B4-BE49-F238E27FC236}">
                <a16:creationId xmlns:a16="http://schemas.microsoft.com/office/drawing/2014/main" id="{40F586BF-919F-42EE-A6C5-8DF5B25E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3924300"/>
            <a:ext cx="1444626" cy="14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8EAC05AB-CEA4-4D82-9E63-B9F61367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379" y="3860801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1459;p29">
            <a:extLst>
              <a:ext uri="{FF2B5EF4-FFF2-40B4-BE49-F238E27FC236}">
                <a16:creationId xmlns:a16="http://schemas.microsoft.com/office/drawing/2014/main" id="{A83F10B4-C895-4CCA-8552-E817D08F89AD}"/>
              </a:ext>
            </a:extLst>
          </p:cNvPr>
          <p:cNvSpPr/>
          <p:nvPr/>
        </p:nvSpPr>
        <p:spPr>
          <a:xfrm>
            <a:off x="221170" y="998950"/>
            <a:ext cx="6860216" cy="8454600"/>
          </a:xfrm>
          <a:prstGeom prst="roundRect">
            <a:avLst>
              <a:gd name="adj" fmla="val 556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6301B2-B0A8-4A37-839A-145DD5849D6B}"/>
              </a:ext>
            </a:extLst>
          </p:cNvPr>
          <p:cNvCxnSpPr>
            <a:cxnSpLocks/>
          </p:cNvCxnSpPr>
          <p:nvPr/>
        </p:nvCxnSpPr>
        <p:spPr>
          <a:xfrm>
            <a:off x="7520638" y="3860800"/>
            <a:ext cx="1027176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2CD6665-FE7A-4DA5-8FCE-28AA4E19A3EA}"/>
              </a:ext>
            </a:extLst>
          </p:cNvPr>
          <p:cNvCxnSpPr>
            <a:cxnSpLocks/>
          </p:cNvCxnSpPr>
          <p:nvPr/>
        </p:nvCxnSpPr>
        <p:spPr>
          <a:xfrm>
            <a:off x="7520638" y="6658634"/>
            <a:ext cx="1027176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2A8608-46CE-4B52-83E3-FB898721E42E}"/>
              </a:ext>
            </a:extLst>
          </p:cNvPr>
          <p:cNvCxnSpPr>
            <a:cxnSpLocks/>
          </p:cNvCxnSpPr>
          <p:nvPr/>
        </p:nvCxnSpPr>
        <p:spPr>
          <a:xfrm>
            <a:off x="10827718" y="995680"/>
            <a:ext cx="0" cy="839724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A262C76-090F-43D5-BDEA-8807B9157988}"/>
              </a:ext>
            </a:extLst>
          </p:cNvPr>
          <p:cNvCxnSpPr>
            <a:cxnSpLocks/>
          </p:cNvCxnSpPr>
          <p:nvPr/>
        </p:nvCxnSpPr>
        <p:spPr>
          <a:xfrm>
            <a:off x="14368478" y="995680"/>
            <a:ext cx="0" cy="839724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5B27DD-AEBE-4D61-A8A2-EE55192A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638" y="6800781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62251A77-77CA-4A5E-849C-0C57AB91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970" y="135382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F4B46AC8-1B63-41D7-9E10-B55A4CC5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210" y="199390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E62A2B9C-2778-48B3-90D5-5F8450E3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992" y="7067483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8668ECB6-3E38-481F-918C-F3570B76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232" y="7707563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9C69DCFF-B40A-484F-A579-4D45251F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96" y="1589736"/>
            <a:ext cx="1339164" cy="143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044677CA-F77C-45E7-903C-DE2C9FAC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758" y="691642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977EC404-90F4-46BB-B881-85A037F1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12" y="718312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0B154130-2D52-47DE-BA1F-6114F5D0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352" y="782320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F3F0722E-FF39-4F0F-9A69-FE74A9C8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924" y="3845128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7EDB1E34-AED1-4995-A0DD-6B067CD5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432" y="843286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ED1A7782-C7E7-4268-8349-1B615C44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75" y="3950907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2CF6502F-56B6-4ABB-ABB4-28300455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640" y="698499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4004CEAC-321B-4919-BBCC-43152563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80" y="762507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vn">
            <a:extLst>
              <a:ext uri="{FF2B5EF4-FFF2-40B4-BE49-F238E27FC236}">
                <a16:creationId xmlns:a16="http://schemas.microsoft.com/office/drawing/2014/main" id="{FBC2A67E-63A5-431E-8632-63B899B9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7838" y="1345889"/>
            <a:ext cx="2286308" cy="2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>
            <a:extLst>
              <a:ext uri="{FF2B5EF4-FFF2-40B4-BE49-F238E27FC236}">
                <a16:creationId xmlns:a16="http://schemas.microsoft.com/office/drawing/2014/main" id="{2C9F066F-3BD0-40B2-A0F6-CDD60DB6D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8817" y="4217036"/>
            <a:ext cx="2914150" cy="22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>
            <a:extLst>
              <a:ext uri="{FF2B5EF4-FFF2-40B4-BE49-F238E27FC236}">
                <a16:creationId xmlns:a16="http://schemas.microsoft.com/office/drawing/2014/main" id="{6DE6D16A-6EA7-4E53-BE6D-A60A1788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20696" y="1276615"/>
            <a:ext cx="2227950" cy="222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id="{888D3C2B-B979-4BC7-838E-3E791A34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2741" y="6916425"/>
            <a:ext cx="2340289" cy="23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291D585E-8DCC-4F6A-BB3D-740B5709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49122" y="1196450"/>
            <a:ext cx="2460657" cy="24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323FDC86-6D9D-41B7-B4EB-C6F8011F7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31647" y="4089333"/>
            <a:ext cx="2503519" cy="22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>
            <a:extLst>
              <a:ext uri="{FF2B5EF4-FFF2-40B4-BE49-F238E27FC236}">
                <a16:creationId xmlns:a16="http://schemas.microsoft.com/office/drawing/2014/main" id="{A4E682AB-E8B0-4272-BFBC-2893E036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84870" y="6827476"/>
            <a:ext cx="2486449" cy="23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>
            <a:extLst>
              <a:ext uri="{FF2B5EF4-FFF2-40B4-BE49-F238E27FC236}">
                <a16:creationId xmlns:a16="http://schemas.microsoft.com/office/drawing/2014/main" id="{0CEFCDAD-B15A-4F47-9AEB-DFAAE2D3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21094" y="6932500"/>
            <a:ext cx="2209468" cy="22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49D12488-4A6A-4C84-BC53-C122C3FF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05339" y="4286177"/>
            <a:ext cx="2907680" cy="20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AFA0D5-D27F-4B46-8E2F-A2788B2819E1}"/>
              </a:ext>
            </a:extLst>
          </p:cNvPr>
          <p:cNvSpPr/>
          <p:nvPr/>
        </p:nvSpPr>
        <p:spPr>
          <a:xfrm>
            <a:off x="7559867" y="1064739"/>
            <a:ext cx="3165018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1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A0226E4-2946-4DC4-8FBF-4A78EBBFE2D6}"/>
              </a:ext>
            </a:extLst>
          </p:cNvPr>
          <p:cNvSpPr/>
          <p:nvPr/>
        </p:nvSpPr>
        <p:spPr>
          <a:xfrm>
            <a:off x="7559867" y="3951668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4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647B3B90-A932-426A-A78E-7D8EC28DE1C9}"/>
              </a:ext>
            </a:extLst>
          </p:cNvPr>
          <p:cNvSpPr/>
          <p:nvPr/>
        </p:nvSpPr>
        <p:spPr>
          <a:xfrm>
            <a:off x="7559867" y="6773300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7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36ABDB1-1B71-4062-8AA9-4985AA7AA521}"/>
              </a:ext>
            </a:extLst>
          </p:cNvPr>
          <p:cNvSpPr/>
          <p:nvPr/>
        </p:nvSpPr>
        <p:spPr>
          <a:xfrm>
            <a:off x="10928629" y="1064739"/>
            <a:ext cx="3288962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150E5B87-6852-4FF1-8CD0-4BAFC49A3043}"/>
              </a:ext>
            </a:extLst>
          </p:cNvPr>
          <p:cNvSpPr/>
          <p:nvPr/>
        </p:nvSpPr>
        <p:spPr>
          <a:xfrm>
            <a:off x="10928629" y="3951668"/>
            <a:ext cx="3288962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F10840E-C4B2-45CC-9A61-9D4689C3737C}"/>
              </a:ext>
            </a:extLst>
          </p:cNvPr>
          <p:cNvSpPr/>
          <p:nvPr/>
        </p:nvSpPr>
        <p:spPr>
          <a:xfrm>
            <a:off x="10928629" y="6773300"/>
            <a:ext cx="3288962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8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9762EC3-1D52-400B-AB78-4825836A5BEB}"/>
              </a:ext>
            </a:extLst>
          </p:cNvPr>
          <p:cNvSpPr/>
          <p:nvPr/>
        </p:nvSpPr>
        <p:spPr>
          <a:xfrm>
            <a:off x="14487769" y="1064739"/>
            <a:ext cx="3165018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3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521EDF6C-8025-4B43-BBDB-E6910D7F114A}"/>
              </a:ext>
            </a:extLst>
          </p:cNvPr>
          <p:cNvSpPr/>
          <p:nvPr/>
        </p:nvSpPr>
        <p:spPr>
          <a:xfrm>
            <a:off x="14487769" y="3951668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6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C9F72BD-39EF-4876-AF48-B021BBD4F0F3}"/>
              </a:ext>
            </a:extLst>
          </p:cNvPr>
          <p:cNvSpPr/>
          <p:nvPr/>
        </p:nvSpPr>
        <p:spPr>
          <a:xfrm>
            <a:off x="14487769" y="6773300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9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9B6C3A5-FABB-4928-8D90-AB443D38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26" y="1885380"/>
            <a:ext cx="1339164" cy="143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BB35F2CD-E9D9-486D-872B-5B83899B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" y="3133096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134ED4EC-FD6D-43E8-B4E4-0ECD6BA5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9" y="5603435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2662;p63">
            <a:extLst>
              <a:ext uri="{FF2B5EF4-FFF2-40B4-BE49-F238E27FC236}">
                <a16:creationId xmlns:a16="http://schemas.microsoft.com/office/drawing/2014/main" id="{3AD8B60A-4834-4ECC-AF5C-CAE4759ADB6B}"/>
              </a:ext>
            </a:extLst>
          </p:cNvPr>
          <p:cNvSpPr txBox="1">
            <a:spLocks/>
          </p:cNvSpPr>
          <p:nvPr/>
        </p:nvSpPr>
        <p:spPr>
          <a:xfrm>
            <a:off x="2370471" y="2088638"/>
            <a:ext cx="3515958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/>
            <a:r>
              <a:rPr lang="en-US" sz="4800" b="1" kern="0">
                <a:latin typeface="Comic Sans MS" panose="030F0702030302020204" pitchFamily="66" charset="0"/>
              </a:rPr>
              <a:t>= +1 point</a:t>
            </a:r>
          </a:p>
        </p:txBody>
      </p:sp>
      <p:sp>
        <p:nvSpPr>
          <p:cNvPr id="46" name="Google Shape;2662;p63">
            <a:extLst>
              <a:ext uri="{FF2B5EF4-FFF2-40B4-BE49-F238E27FC236}">
                <a16:creationId xmlns:a16="http://schemas.microsoft.com/office/drawing/2014/main" id="{CCC44461-8495-4940-BFD8-CB5476F66BA6}"/>
              </a:ext>
            </a:extLst>
          </p:cNvPr>
          <p:cNvSpPr txBox="1">
            <a:spLocks/>
          </p:cNvSpPr>
          <p:nvPr/>
        </p:nvSpPr>
        <p:spPr>
          <a:xfrm>
            <a:off x="2142199" y="4409110"/>
            <a:ext cx="4910286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/>
            <a:r>
              <a:rPr lang="en-US" sz="4800" b="1" kern="0">
                <a:latin typeface="Comic Sans MS" panose="030F0702030302020204" pitchFamily="66" charset="0"/>
              </a:rPr>
              <a:t>= lose 2 points</a:t>
            </a:r>
          </a:p>
        </p:txBody>
      </p:sp>
      <p:sp>
        <p:nvSpPr>
          <p:cNvPr id="47" name="Google Shape;2662;p63">
            <a:extLst>
              <a:ext uri="{FF2B5EF4-FFF2-40B4-BE49-F238E27FC236}">
                <a16:creationId xmlns:a16="http://schemas.microsoft.com/office/drawing/2014/main" id="{EC492D36-FFE7-43A2-9934-EDC9BBDEC189}"/>
              </a:ext>
            </a:extLst>
          </p:cNvPr>
          <p:cNvSpPr txBox="1">
            <a:spLocks/>
          </p:cNvSpPr>
          <p:nvPr/>
        </p:nvSpPr>
        <p:spPr>
          <a:xfrm>
            <a:off x="1891344" y="6389488"/>
            <a:ext cx="5293308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/>
            <a:r>
              <a:rPr lang="en-US" sz="4800" b="1" kern="0">
                <a:latin typeface="Comic Sans MS" panose="030F0702030302020204" pitchFamily="66" charset="0"/>
              </a:rPr>
              <a:t>= rock, paper, scissors</a:t>
            </a:r>
          </a:p>
          <a:p>
            <a:pPr algn="ctr" defTabSz="1828800"/>
            <a:r>
              <a:rPr lang="en-US" sz="4800" b="1" kern="0">
                <a:latin typeface="Comic Sans MS" panose="030F0702030302020204" pitchFamily="66" charset="0"/>
              </a:rPr>
              <a:t>(winner takes 2)</a:t>
            </a:r>
          </a:p>
        </p:txBody>
      </p:sp>
    </p:spTree>
    <p:extLst>
      <p:ext uri="{BB962C8B-B14F-4D97-AF65-F5344CB8AC3E}">
        <p14:creationId xmlns:p14="http://schemas.microsoft.com/office/powerpoint/2010/main" val="3386230031"/>
      </p:ext>
    </p:extLst>
  </p:cSld>
  <p:clrMapOvr>
    <a:masterClrMapping/>
  </p:clrMapOvr>
  <p:transition advClick="0">
    <p:dissolve/>
    <p:sndAc>
      <p:stSnd>
        <p:snd r:embed="rId3" name="smb3_stagestart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37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7DBE03B-796F-44D0-90F4-944277C730B7}"/>
              </a:ext>
            </a:extLst>
          </p:cNvPr>
          <p:cNvGrpSpPr/>
          <p:nvPr/>
        </p:nvGrpSpPr>
        <p:grpSpPr>
          <a:xfrm>
            <a:off x="4791833" y="3217882"/>
            <a:ext cx="3555822" cy="978349"/>
            <a:chOff x="304312" y="4504141"/>
            <a:chExt cx="3555822" cy="1628517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1282819" y="3525634"/>
              <a:ext cx="1598808" cy="3555822"/>
              <a:chOff x="-9104" y="-6510"/>
              <a:chExt cx="3270320" cy="725379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990" y="5106860"/>
              <a:ext cx="2594467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always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038471" y="-3527930"/>
            <a:ext cx="1921351" cy="9782707"/>
            <a:chOff x="0" y="0"/>
            <a:chExt cx="1712938" cy="8057496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1727269" cy="8089549"/>
            </a:xfrm>
            <a:custGeom>
              <a:avLst/>
              <a:gdLst/>
              <a:ahLst/>
              <a:cxnLst/>
              <a:rect l="l" t="t" r="r" b="b"/>
              <a:pathLst>
                <a:path w="1727269" h="8089549">
                  <a:moveTo>
                    <a:pt x="63030" y="7495996"/>
                  </a:moveTo>
                  <a:cubicBezTo>
                    <a:pt x="63030" y="7495996"/>
                    <a:pt x="0" y="724943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7237798"/>
                    <a:pt x="1700206" y="7433401"/>
                    <a:pt x="1700206" y="7433401"/>
                  </a:cubicBezTo>
                  <a:cubicBezTo>
                    <a:pt x="1683524" y="7649133"/>
                    <a:pt x="1568880" y="7859744"/>
                    <a:pt x="1372011" y="7971369"/>
                  </a:cubicBezTo>
                  <a:cubicBezTo>
                    <a:pt x="1221660" y="8056618"/>
                    <a:pt x="1023629" y="8071715"/>
                    <a:pt x="803168" y="8060974"/>
                  </a:cubicBezTo>
                  <a:lnTo>
                    <a:pt x="803168" y="8060974"/>
                  </a:lnTo>
                  <a:cubicBezTo>
                    <a:pt x="645952" y="8055697"/>
                    <a:pt x="384604" y="8089550"/>
                    <a:pt x="254278" y="7980392"/>
                  </a:cubicBezTo>
                  <a:cubicBezTo>
                    <a:pt x="145767" y="7889507"/>
                    <a:pt x="81795" y="7696195"/>
                    <a:pt x="63030" y="7495996"/>
                  </a:cubicBezTo>
                  <a:close/>
                </a:path>
              </a:pathLst>
            </a:custGeom>
            <a:solidFill>
              <a:srgbClr val="FFFA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02553" y="647222"/>
            <a:ext cx="9282893" cy="1078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Adverbs of frequency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00383">
            <a:off x="13713366" y="6598632"/>
            <a:ext cx="490495" cy="6159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6010" flipH="1">
            <a:off x="17447398" y="4012414"/>
            <a:ext cx="353025" cy="4432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6010" flipH="1">
            <a:off x="502108" y="4691197"/>
            <a:ext cx="353025" cy="443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60415">
            <a:off x="2016632" y="2874564"/>
            <a:ext cx="909564" cy="107165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EA7FFC-3917-47CB-9143-30C2F061E704}"/>
              </a:ext>
            </a:extLst>
          </p:cNvPr>
          <p:cNvGrpSpPr/>
          <p:nvPr/>
        </p:nvGrpSpPr>
        <p:grpSpPr>
          <a:xfrm>
            <a:off x="4717376" y="4553297"/>
            <a:ext cx="3555823" cy="976815"/>
            <a:chOff x="4237042" y="4506696"/>
            <a:chExt cx="2988969" cy="1625964"/>
          </a:xfrm>
        </p:grpSpPr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1DA499E2-0EBF-4428-9DA2-FC86ADB75BC7}"/>
                </a:ext>
              </a:extLst>
            </p:cNvPr>
            <p:cNvGrpSpPr/>
            <p:nvPr/>
          </p:nvGrpSpPr>
          <p:grpSpPr>
            <a:xfrm rot="-5400000">
              <a:off x="4935625" y="3885125"/>
              <a:ext cx="1591802" cy="2834943"/>
              <a:chOff x="0" y="0"/>
              <a:chExt cx="3255989" cy="7221741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BD32A20C-9BEB-4873-8AA6-BC3FF8F8CBD0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78F9D012-95A8-4AFE-9535-594115FD4227}"/>
                </a:ext>
              </a:extLst>
            </p:cNvPr>
            <p:cNvSpPr txBox="1"/>
            <p:nvPr/>
          </p:nvSpPr>
          <p:spPr>
            <a:xfrm>
              <a:off x="4237042" y="5106862"/>
              <a:ext cx="2988969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usually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E13343-16E4-4786-81EF-0C2A987C2C1D}"/>
              </a:ext>
            </a:extLst>
          </p:cNvPr>
          <p:cNvGrpSpPr/>
          <p:nvPr/>
        </p:nvGrpSpPr>
        <p:grpSpPr>
          <a:xfrm>
            <a:off x="4870664" y="5884504"/>
            <a:ext cx="3322845" cy="978351"/>
            <a:chOff x="7693686" y="4504139"/>
            <a:chExt cx="3555822" cy="1628521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8DFD79E0-3EAA-43BB-A33F-2733125884D0}"/>
                </a:ext>
              </a:extLst>
            </p:cNvPr>
            <p:cNvGrpSpPr/>
            <p:nvPr/>
          </p:nvGrpSpPr>
          <p:grpSpPr>
            <a:xfrm rot="-5400000">
              <a:off x="8672193" y="3525632"/>
              <a:ext cx="1598808" cy="3555822"/>
              <a:chOff x="-9100" y="-6507"/>
              <a:chExt cx="3270320" cy="7253793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D90BF42A-9447-4382-AA97-34929A5AF00E}"/>
                  </a:ext>
                </a:extLst>
              </p:cNvPr>
              <p:cNvSpPr/>
              <p:nvPr/>
            </p:nvSpPr>
            <p:spPr>
              <a:xfrm>
                <a:off x="-9100" y="-6507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FCF4E09D-1D3E-40CE-9F65-0E8F10CE4FF1}"/>
                </a:ext>
              </a:extLst>
            </p:cNvPr>
            <p:cNvSpPr txBox="1"/>
            <p:nvPr/>
          </p:nvSpPr>
          <p:spPr>
            <a:xfrm>
              <a:off x="7972447" y="5106862"/>
              <a:ext cx="2988969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often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3229B4-846F-4364-8629-6A654529B037}"/>
              </a:ext>
            </a:extLst>
          </p:cNvPr>
          <p:cNvGrpSpPr/>
          <p:nvPr/>
        </p:nvGrpSpPr>
        <p:grpSpPr>
          <a:xfrm>
            <a:off x="4829837" y="7216846"/>
            <a:ext cx="3344596" cy="956292"/>
            <a:chOff x="11493355" y="4506696"/>
            <a:chExt cx="3563284" cy="1591802"/>
          </a:xfrm>
        </p:grpSpPr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E4713AEC-1C9B-47B8-99DD-C75447B4FE93}"/>
                </a:ext>
              </a:extLst>
            </p:cNvPr>
            <p:cNvGrpSpPr/>
            <p:nvPr/>
          </p:nvGrpSpPr>
          <p:grpSpPr>
            <a:xfrm rot="-5400000">
              <a:off x="12490683" y="3532542"/>
              <a:ext cx="1591802" cy="3540110"/>
              <a:chOff x="0" y="0"/>
              <a:chExt cx="3255989" cy="7221741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19EFBF16-6073-45E1-BAD1-5F71F93392E0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E57150A0-D6AD-4EF3-ACBF-E52C5064E8B7}"/>
                </a:ext>
              </a:extLst>
            </p:cNvPr>
            <p:cNvSpPr txBox="1"/>
            <p:nvPr/>
          </p:nvSpPr>
          <p:spPr>
            <a:xfrm>
              <a:off x="11493355" y="4923689"/>
              <a:ext cx="3555822" cy="993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sometimes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C6BE96-5057-4FE0-87E0-4B3F50E9DB63}"/>
              </a:ext>
            </a:extLst>
          </p:cNvPr>
          <p:cNvGrpSpPr/>
          <p:nvPr/>
        </p:nvGrpSpPr>
        <p:grpSpPr>
          <a:xfrm>
            <a:off x="4870664" y="8551128"/>
            <a:ext cx="3296765" cy="976815"/>
            <a:chOff x="15172989" y="4506696"/>
            <a:chExt cx="3540110" cy="1625964"/>
          </a:xfrm>
        </p:grpSpPr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1256D0BD-18BA-48FB-9685-B1148B774A67}"/>
                </a:ext>
              </a:extLst>
            </p:cNvPr>
            <p:cNvGrpSpPr/>
            <p:nvPr/>
          </p:nvGrpSpPr>
          <p:grpSpPr>
            <a:xfrm rot="-5400000">
              <a:off x="16147143" y="3532542"/>
              <a:ext cx="1591802" cy="3540110"/>
              <a:chOff x="0" y="0"/>
              <a:chExt cx="3255989" cy="7221741"/>
            </a:xfrm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7994E9E2-A42C-4886-AE52-A4E1BCC73E7C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289DAAE4-2109-4666-A1C4-AEE6F017B595}"/>
                </a:ext>
              </a:extLst>
            </p:cNvPr>
            <p:cNvSpPr txBox="1"/>
            <p:nvPr/>
          </p:nvSpPr>
          <p:spPr>
            <a:xfrm>
              <a:off x="15448560" y="5106862"/>
              <a:ext cx="2988968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never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FEA356-74B4-4976-B681-28CFD68E979A}"/>
              </a:ext>
            </a:extLst>
          </p:cNvPr>
          <p:cNvGrpSpPr/>
          <p:nvPr/>
        </p:nvGrpSpPr>
        <p:grpSpPr>
          <a:xfrm>
            <a:off x="9483901" y="3217882"/>
            <a:ext cx="3013930" cy="961870"/>
            <a:chOff x="304312" y="4504141"/>
            <a:chExt cx="3555822" cy="1601086"/>
          </a:xfrm>
        </p:grpSpPr>
        <p:grpSp>
          <p:nvGrpSpPr>
            <p:cNvPr id="41" name="Group 6">
              <a:extLst>
                <a:ext uri="{FF2B5EF4-FFF2-40B4-BE49-F238E27FC236}">
                  <a16:creationId xmlns:a16="http://schemas.microsoft.com/office/drawing/2014/main" id="{4B5199A0-3D3D-4B38-A8A5-E9A698CFC68B}"/>
                </a:ext>
              </a:extLst>
            </p:cNvPr>
            <p:cNvGrpSpPr/>
            <p:nvPr/>
          </p:nvGrpSpPr>
          <p:grpSpPr>
            <a:xfrm rot="-5400000">
              <a:off x="1282819" y="3525634"/>
              <a:ext cx="1598808" cy="3555822"/>
              <a:chOff x="-9104" y="-6510"/>
              <a:chExt cx="3270320" cy="7253793"/>
            </a:xfrm>
          </p:grpSpPr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65A1FF79-D999-4BBC-9C88-016A108E7AAF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35F79C9B-6D1B-4DAD-A3EA-B7DB037FF415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9FB17A-7D30-4116-BDC9-08E4406F5121}"/>
              </a:ext>
            </a:extLst>
          </p:cNvPr>
          <p:cNvGrpSpPr/>
          <p:nvPr/>
        </p:nvGrpSpPr>
        <p:grpSpPr>
          <a:xfrm>
            <a:off x="9483900" y="4526380"/>
            <a:ext cx="3013931" cy="961870"/>
            <a:chOff x="304311" y="4504141"/>
            <a:chExt cx="3555823" cy="1601086"/>
          </a:xfrm>
        </p:grpSpPr>
        <p:grpSp>
          <p:nvGrpSpPr>
            <p:cNvPr id="46" name="Group 6">
              <a:extLst>
                <a:ext uri="{FF2B5EF4-FFF2-40B4-BE49-F238E27FC236}">
                  <a16:creationId xmlns:a16="http://schemas.microsoft.com/office/drawing/2014/main" id="{26C4ADBB-87B9-4C78-9EEF-BE370D210D7C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5545F014-794F-4054-836B-198D8F9961CF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TextBox 8">
              <a:extLst>
                <a:ext uri="{FF2B5EF4-FFF2-40B4-BE49-F238E27FC236}">
                  <a16:creationId xmlns:a16="http://schemas.microsoft.com/office/drawing/2014/main" id="{5BCDB344-D0BF-49B2-9329-D123AC12C855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2B6904-F915-4E4C-8975-00E3732C48DA}"/>
              </a:ext>
            </a:extLst>
          </p:cNvPr>
          <p:cNvGrpSpPr/>
          <p:nvPr/>
        </p:nvGrpSpPr>
        <p:grpSpPr>
          <a:xfrm>
            <a:off x="9483900" y="5894552"/>
            <a:ext cx="3013931" cy="961870"/>
            <a:chOff x="304311" y="4504141"/>
            <a:chExt cx="3555823" cy="1601086"/>
          </a:xfrm>
        </p:grpSpPr>
        <p:grpSp>
          <p:nvGrpSpPr>
            <p:cNvPr id="69" name="Group 6">
              <a:extLst>
                <a:ext uri="{FF2B5EF4-FFF2-40B4-BE49-F238E27FC236}">
                  <a16:creationId xmlns:a16="http://schemas.microsoft.com/office/drawing/2014/main" id="{85BE1765-94F3-4A13-A7F0-032C93D555C4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1" name="Freeform 7">
                <a:extLst>
                  <a:ext uri="{FF2B5EF4-FFF2-40B4-BE49-F238E27FC236}">
                    <a16:creationId xmlns:a16="http://schemas.microsoft.com/office/drawing/2014/main" id="{6DA07018-3174-4A5A-BAE6-2A81B828B215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" name="TextBox 8">
              <a:extLst>
                <a:ext uri="{FF2B5EF4-FFF2-40B4-BE49-F238E27FC236}">
                  <a16:creationId xmlns:a16="http://schemas.microsoft.com/office/drawing/2014/main" id="{031011E5-62C5-4041-BE56-51645B1C6362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D84F57C-625A-4BCD-BCEB-58E80060CBC5}"/>
              </a:ext>
            </a:extLst>
          </p:cNvPr>
          <p:cNvGrpSpPr/>
          <p:nvPr/>
        </p:nvGrpSpPr>
        <p:grpSpPr>
          <a:xfrm>
            <a:off x="9483900" y="7217016"/>
            <a:ext cx="3013931" cy="961870"/>
            <a:chOff x="304311" y="4504141"/>
            <a:chExt cx="3555823" cy="1601086"/>
          </a:xfrm>
        </p:grpSpPr>
        <p:grpSp>
          <p:nvGrpSpPr>
            <p:cNvPr id="73" name="Group 6">
              <a:extLst>
                <a:ext uri="{FF2B5EF4-FFF2-40B4-BE49-F238E27FC236}">
                  <a16:creationId xmlns:a16="http://schemas.microsoft.com/office/drawing/2014/main" id="{2F0D3DF4-5936-494B-B92A-FFE6E38FBAFD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5" name="Freeform 7">
                <a:extLst>
                  <a:ext uri="{FF2B5EF4-FFF2-40B4-BE49-F238E27FC236}">
                    <a16:creationId xmlns:a16="http://schemas.microsoft.com/office/drawing/2014/main" id="{22172399-40F9-4781-A5E1-D9A289F261D7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" name="TextBox 8">
              <a:extLst>
                <a:ext uri="{FF2B5EF4-FFF2-40B4-BE49-F238E27FC236}">
                  <a16:creationId xmlns:a16="http://schemas.microsoft.com/office/drawing/2014/main" id="{C0E5BAA5-BB11-4775-9A8E-BAAD57D057E4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6603553-BB95-4204-BB8C-187E9E26FC7A}"/>
              </a:ext>
            </a:extLst>
          </p:cNvPr>
          <p:cNvGrpSpPr/>
          <p:nvPr/>
        </p:nvGrpSpPr>
        <p:grpSpPr>
          <a:xfrm>
            <a:off x="9483900" y="8553340"/>
            <a:ext cx="3013931" cy="961870"/>
            <a:chOff x="304311" y="4504141"/>
            <a:chExt cx="3555823" cy="1601086"/>
          </a:xfrm>
        </p:grpSpPr>
        <p:grpSp>
          <p:nvGrpSpPr>
            <p:cNvPr id="77" name="Group 6">
              <a:extLst>
                <a:ext uri="{FF2B5EF4-FFF2-40B4-BE49-F238E27FC236}">
                  <a16:creationId xmlns:a16="http://schemas.microsoft.com/office/drawing/2014/main" id="{89EDA47E-989E-4BE5-BBB6-B704B6DE5A4A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9" name="Freeform 7">
                <a:extLst>
                  <a:ext uri="{FF2B5EF4-FFF2-40B4-BE49-F238E27FC236}">
                    <a16:creationId xmlns:a16="http://schemas.microsoft.com/office/drawing/2014/main" id="{2BBDEE52-424B-471D-BA99-0CA5E6385538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" name="TextBox 8">
              <a:extLst>
                <a:ext uri="{FF2B5EF4-FFF2-40B4-BE49-F238E27FC236}">
                  <a16:creationId xmlns:a16="http://schemas.microsoft.com/office/drawing/2014/main" id="{70BF3788-651B-439D-B6EF-910F7F56B84D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I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always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 noProof="0">
                <a:solidFill>
                  <a:srgbClr val="1D1D1B"/>
                </a:solidFill>
                <a:latin typeface="Comic Sans MS" panose="030F0702030302020204" pitchFamily="66" charset="0"/>
              </a:rPr>
              <a:t>read stories.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521350" y="-6196471"/>
            <a:ext cx="1890294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836" y="2171701"/>
            <a:ext cx="4841208" cy="48412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always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0D59046-D7C4-4E4B-8A2B-9430F805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12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913E90CC-3A20-4FFD-BB25-097AF717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052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CFFB36F-A712-4119-A13C-C2CBD11E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08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usually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listen to music.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424849" y="-6186763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usually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0D59046-D7C4-4E4B-8A2B-9430F805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12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CFFB36F-A712-4119-A13C-C2CBD11E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08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289BF00-8450-4F25-B23D-9E31021F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540" y="2052357"/>
            <a:ext cx="5400858" cy="540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never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ride my bike.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5280" y="6942884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9680" y="6622816"/>
            <a:ext cx="3510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never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BA53FC-BC8A-4895-85E1-47771F16C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458" y="2544023"/>
            <a:ext cx="4529542" cy="452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1103</TotalTime>
  <Words>840</Words>
  <Application>Microsoft Office PowerPoint</Application>
  <PresentationFormat>Custom</PresentationFormat>
  <Paragraphs>202</Paragraphs>
  <Slides>46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Wayoshi</vt:lpstr>
      <vt:lpstr>Amasis MT Pro Black</vt:lpstr>
      <vt:lpstr>Arial</vt:lpstr>
      <vt:lpstr>Comic Sans MS</vt:lpstr>
      <vt:lpstr>Sport Day</vt:lpstr>
      <vt:lpstr>Times New Roman</vt:lpstr>
      <vt:lpstr>More Sugar Thin</vt:lpstr>
      <vt:lpstr>Railey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subject>9Slide.vn</dc:subject>
  <dc:creator>DELL</dc:creator>
  <dc:description>9Slide.vn</dc:description>
  <cp:lastModifiedBy>Dang Van Manh</cp:lastModifiedBy>
  <cp:revision>40</cp:revision>
  <dcterms:created xsi:type="dcterms:W3CDTF">2006-08-16T00:00:00Z</dcterms:created>
  <dcterms:modified xsi:type="dcterms:W3CDTF">2024-10-21T07:52:39Z</dcterms:modified>
  <cp:category>9Slide.vn</cp:category>
  <dc:identifier>DAFxENYr_Ds</dc:identifier>
</cp:coreProperties>
</file>