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0" r:id="rId3"/>
    <p:sldMasterId id="2147483692" r:id="rId4"/>
  </p:sldMasterIdLst>
  <p:notesMasterIdLst>
    <p:notesMasterId r:id="rId18"/>
  </p:notesMasterIdLst>
  <p:sldIdLst>
    <p:sldId id="336" r:id="rId5"/>
    <p:sldId id="258" r:id="rId6"/>
    <p:sldId id="296" r:id="rId7"/>
    <p:sldId id="337" r:id="rId8"/>
    <p:sldId id="338" r:id="rId9"/>
    <p:sldId id="339" r:id="rId10"/>
    <p:sldId id="340" r:id="rId11"/>
    <p:sldId id="341" r:id="rId12"/>
    <p:sldId id="342" r:id="rId13"/>
    <p:sldId id="343" r:id="rId14"/>
    <p:sldId id="344" r:id="rId15"/>
    <p:sldId id="345"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3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11C49-9F60-4E38-9BF1-CB093329CC54}" type="datetimeFigureOut">
              <a:rPr lang="en-US" smtClean="0"/>
              <a:t>12/19/2024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3FCD6-EDF0-4BE1-84F8-A93E894A49D2}" type="slidenum">
              <a:rPr lang="en-US" smtClean="0"/>
              <a:t>‹#›</a:t>
            </a:fld>
            <a:endParaRPr lang="en-US"/>
          </a:p>
        </p:txBody>
      </p:sp>
    </p:spTree>
    <p:extLst>
      <p:ext uri="{BB962C8B-B14F-4D97-AF65-F5344CB8AC3E}">
        <p14:creationId xmlns:p14="http://schemas.microsoft.com/office/powerpoint/2010/main" val="3750021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223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5617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74147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31820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96776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7516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08717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2443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518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04949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97EFBC-4345-4434-9EE8-82F03B3206C9}"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382136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97EFBC-4345-4434-9EE8-82F03B3206C9}"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393101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97EFBC-4345-4434-9EE8-82F03B3206C9}"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4177997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213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8400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22079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559" y="207642"/>
            <a:ext cx="736768" cy="825688"/>
          </a:xfrm>
          <a:prstGeom prst="rect">
            <a:avLst/>
          </a:prstGeom>
        </p:spPr>
      </p:pic>
      <p:sp>
        <p:nvSpPr>
          <p:cNvPr id="10" name="矩形 9"/>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26442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209" y="212272"/>
            <a:ext cx="604520" cy="935568"/>
          </a:xfrm>
          <a:prstGeom prst="rect">
            <a:avLst/>
          </a:prstGeom>
        </p:spPr>
      </p:pic>
      <p:sp>
        <p:nvSpPr>
          <p:cNvPr id="11" name="矩形 10"/>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3297882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43" y="187464"/>
            <a:ext cx="609600" cy="964018"/>
          </a:xfrm>
          <a:prstGeom prst="rect">
            <a:avLst/>
          </a:prstGeom>
        </p:spPr>
      </p:pic>
      <p:sp>
        <p:nvSpPr>
          <p:cNvPr id="8" name="矩形 7"/>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2061929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815" y="193622"/>
            <a:ext cx="642256" cy="992574"/>
          </a:xfrm>
          <a:prstGeom prst="rect">
            <a:avLst/>
          </a:prstGeom>
        </p:spPr>
      </p:pic>
      <p:sp>
        <p:nvSpPr>
          <p:cNvPr id="8" name="矩形 7"/>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155582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415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97EFBC-4345-4434-9EE8-82F03B3206C9}"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3481428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294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709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6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562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756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46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554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100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636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507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97EFBC-4345-4434-9EE8-82F03B3206C9}"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2580673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4DF26-A498-2A50-7AAB-F39EE66EA9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78BB88-9927-BFC7-0CBF-719B17A545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B41615-4CA7-5EEB-E604-3C6B4B7F3A71}"/>
              </a:ext>
            </a:extLst>
          </p:cNvPr>
          <p:cNvSpPr>
            <a:spLocks noGrp="1"/>
          </p:cNvSpPr>
          <p:nvPr>
            <p:ph type="dt" sz="half" idx="10"/>
          </p:nvPr>
        </p:nvSpPr>
        <p:spPr/>
        <p:txBody>
          <a:bodyPr/>
          <a:lstStyle/>
          <a:p>
            <a:fld id="{BFE4F730-3F90-48AE-A555-735B71BB5BEE}" type="datetimeFigureOut">
              <a:rPr lang="en-US" smtClean="0"/>
              <a:t>12/19/2024</a:t>
            </a:fld>
            <a:endParaRPr lang="en-US"/>
          </a:p>
        </p:txBody>
      </p:sp>
      <p:sp>
        <p:nvSpPr>
          <p:cNvPr id="5" name="Footer Placeholder 4">
            <a:extLst>
              <a:ext uri="{FF2B5EF4-FFF2-40B4-BE49-F238E27FC236}">
                <a16:creationId xmlns:a16="http://schemas.microsoft.com/office/drawing/2014/main" id="{53D411EE-1F89-D7CF-B1A3-72DBF2937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F0C453-B8A0-4993-86CB-6F97B35FD9BA}"/>
              </a:ext>
            </a:extLst>
          </p:cNvPr>
          <p:cNvSpPr>
            <a:spLocks noGrp="1"/>
          </p:cNvSpPr>
          <p:nvPr>
            <p:ph type="sldNum" sz="quarter" idx="12"/>
          </p:nvPr>
        </p:nvSpPr>
        <p:spPr/>
        <p:txBody>
          <a:bodyPr/>
          <a:lstStyle/>
          <a:p>
            <a:fld id="{313F26C8-1788-4D6D-B7FB-E5B26229A4CB}" type="slidenum">
              <a:rPr lang="en-US" smtClean="0"/>
              <a:t>‹#›</a:t>
            </a:fld>
            <a:endParaRPr lang="en-US"/>
          </a:p>
        </p:txBody>
      </p:sp>
    </p:spTree>
    <p:extLst>
      <p:ext uri="{BB962C8B-B14F-4D97-AF65-F5344CB8AC3E}">
        <p14:creationId xmlns:p14="http://schemas.microsoft.com/office/powerpoint/2010/main" val="21893480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00C8A-1D2F-ADD8-06BD-1A826A5D1B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DCB7F9-924E-1895-778B-F4D01767E7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CFF2B-C84F-9B63-4696-48E8EBDCA859}"/>
              </a:ext>
            </a:extLst>
          </p:cNvPr>
          <p:cNvSpPr>
            <a:spLocks noGrp="1"/>
          </p:cNvSpPr>
          <p:nvPr>
            <p:ph type="dt" sz="half" idx="10"/>
          </p:nvPr>
        </p:nvSpPr>
        <p:spPr/>
        <p:txBody>
          <a:bodyPr/>
          <a:lstStyle/>
          <a:p>
            <a:fld id="{BFE4F730-3F90-48AE-A555-735B71BB5BEE}" type="datetimeFigureOut">
              <a:rPr lang="en-US" smtClean="0"/>
              <a:t>12/19/2024</a:t>
            </a:fld>
            <a:endParaRPr lang="en-US"/>
          </a:p>
        </p:txBody>
      </p:sp>
      <p:sp>
        <p:nvSpPr>
          <p:cNvPr id="5" name="Footer Placeholder 4">
            <a:extLst>
              <a:ext uri="{FF2B5EF4-FFF2-40B4-BE49-F238E27FC236}">
                <a16:creationId xmlns:a16="http://schemas.microsoft.com/office/drawing/2014/main" id="{5123C4AC-81A3-9E2C-BB48-A547DA489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F2A4F-7C79-6551-FC19-DC28EFA27938}"/>
              </a:ext>
            </a:extLst>
          </p:cNvPr>
          <p:cNvSpPr>
            <a:spLocks noGrp="1"/>
          </p:cNvSpPr>
          <p:nvPr>
            <p:ph type="sldNum" sz="quarter" idx="12"/>
          </p:nvPr>
        </p:nvSpPr>
        <p:spPr/>
        <p:txBody>
          <a:bodyPr/>
          <a:lstStyle/>
          <a:p>
            <a:fld id="{313F26C8-1788-4D6D-B7FB-E5B26229A4CB}" type="slidenum">
              <a:rPr lang="en-US" smtClean="0"/>
              <a:t>‹#›</a:t>
            </a:fld>
            <a:endParaRPr lang="en-US"/>
          </a:p>
        </p:txBody>
      </p:sp>
    </p:spTree>
    <p:extLst>
      <p:ext uri="{BB962C8B-B14F-4D97-AF65-F5344CB8AC3E}">
        <p14:creationId xmlns:p14="http://schemas.microsoft.com/office/powerpoint/2010/main" val="3446826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2E7D-97D0-8D0C-325C-9344D1CF89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B51E38-7CC0-2FF1-1D7D-9E481EE154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1FC9DB-E819-0B8B-2F7C-69F82FC783CD}"/>
              </a:ext>
            </a:extLst>
          </p:cNvPr>
          <p:cNvSpPr>
            <a:spLocks noGrp="1"/>
          </p:cNvSpPr>
          <p:nvPr>
            <p:ph type="dt" sz="half" idx="10"/>
          </p:nvPr>
        </p:nvSpPr>
        <p:spPr/>
        <p:txBody>
          <a:bodyPr/>
          <a:lstStyle/>
          <a:p>
            <a:fld id="{BFE4F730-3F90-48AE-A555-735B71BB5BEE}" type="datetimeFigureOut">
              <a:rPr lang="en-US" smtClean="0"/>
              <a:t>12/19/2024</a:t>
            </a:fld>
            <a:endParaRPr lang="en-US"/>
          </a:p>
        </p:txBody>
      </p:sp>
      <p:sp>
        <p:nvSpPr>
          <p:cNvPr id="5" name="Footer Placeholder 4">
            <a:extLst>
              <a:ext uri="{FF2B5EF4-FFF2-40B4-BE49-F238E27FC236}">
                <a16:creationId xmlns:a16="http://schemas.microsoft.com/office/drawing/2014/main" id="{C9130C79-3E37-9433-B5B6-F1FA54FA9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F5D21-B03F-4BED-E2E9-DBE806693E06}"/>
              </a:ext>
            </a:extLst>
          </p:cNvPr>
          <p:cNvSpPr>
            <a:spLocks noGrp="1"/>
          </p:cNvSpPr>
          <p:nvPr>
            <p:ph type="sldNum" sz="quarter" idx="12"/>
          </p:nvPr>
        </p:nvSpPr>
        <p:spPr/>
        <p:txBody>
          <a:bodyPr/>
          <a:lstStyle/>
          <a:p>
            <a:fld id="{313F26C8-1788-4D6D-B7FB-E5B26229A4CB}" type="slidenum">
              <a:rPr lang="en-US" smtClean="0"/>
              <a:t>‹#›</a:t>
            </a:fld>
            <a:endParaRPr lang="en-US"/>
          </a:p>
        </p:txBody>
      </p:sp>
    </p:spTree>
    <p:extLst>
      <p:ext uri="{BB962C8B-B14F-4D97-AF65-F5344CB8AC3E}">
        <p14:creationId xmlns:p14="http://schemas.microsoft.com/office/powerpoint/2010/main" val="34640246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67043-0BEE-EC1D-CF77-E059C5AEC6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A9C9EB-9032-02A0-432F-62B49006F8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FDE70-3FA7-C19F-DF00-33DDD7D48B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FB8AE0-BF59-E87F-6A7A-F9C9B662972D}"/>
              </a:ext>
            </a:extLst>
          </p:cNvPr>
          <p:cNvSpPr>
            <a:spLocks noGrp="1"/>
          </p:cNvSpPr>
          <p:nvPr>
            <p:ph type="dt" sz="half" idx="10"/>
          </p:nvPr>
        </p:nvSpPr>
        <p:spPr/>
        <p:txBody>
          <a:bodyPr/>
          <a:lstStyle/>
          <a:p>
            <a:fld id="{BFE4F730-3F90-48AE-A555-735B71BB5BEE}" type="datetimeFigureOut">
              <a:rPr lang="en-US" smtClean="0"/>
              <a:t>12/19/2024</a:t>
            </a:fld>
            <a:endParaRPr lang="en-US"/>
          </a:p>
        </p:txBody>
      </p:sp>
      <p:sp>
        <p:nvSpPr>
          <p:cNvPr id="6" name="Footer Placeholder 5">
            <a:extLst>
              <a:ext uri="{FF2B5EF4-FFF2-40B4-BE49-F238E27FC236}">
                <a16:creationId xmlns:a16="http://schemas.microsoft.com/office/drawing/2014/main" id="{1038E4EC-2F21-317C-41A4-3A24DB2E25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8B9B82-01DC-F138-BF6D-1D5BB2F5A790}"/>
              </a:ext>
            </a:extLst>
          </p:cNvPr>
          <p:cNvSpPr>
            <a:spLocks noGrp="1"/>
          </p:cNvSpPr>
          <p:nvPr>
            <p:ph type="sldNum" sz="quarter" idx="12"/>
          </p:nvPr>
        </p:nvSpPr>
        <p:spPr/>
        <p:txBody>
          <a:bodyPr/>
          <a:lstStyle/>
          <a:p>
            <a:fld id="{313F26C8-1788-4D6D-B7FB-E5B26229A4CB}" type="slidenum">
              <a:rPr lang="en-US" smtClean="0"/>
              <a:t>‹#›</a:t>
            </a:fld>
            <a:endParaRPr lang="en-US"/>
          </a:p>
        </p:txBody>
      </p:sp>
    </p:spTree>
    <p:extLst>
      <p:ext uri="{BB962C8B-B14F-4D97-AF65-F5344CB8AC3E}">
        <p14:creationId xmlns:p14="http://schemas.microsoft.com/office/powerpoint/2010/main" val="3789055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EBC93-6979-B801-0CE2-C22762CEDD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FA136B-BB3B-0C9C-6494-675C061B70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F4AF66-B152-3383-1C1A-2C96321991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A130A1-E7DF-5249-803D-107264AE0F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21AF4A-7F7A-F0F2-A5F5-0EBD1611E9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4AF92D-EF69-B24E-9181-9E30195D4488}"/>
              </a:ext>
            </a:extLst>
          </p:cNvPr>
          <p:cNvSpPr>
            <a:spLocks noGrp="1"/>
          </p:cNvSpPr>
          <p:nvPr>
            <p:ph type="dt" sz="half" idx="10"/>
          </p:nvPr>
        </p:nvSpPr>
        <p:spPr/>
        <p:txBody>
          <a:bodyPr/>
          <a:lstStyle/>
          <a:p>
            <a:fld id="{BFE4F730-3F90-48AE-A555-735B71BB5BEE}" type="datetimeFigureOut">
              <a:rPr lang="en-US" smtClean="0"/>
              <a:t>12/19/2024</a:t>
            </a:fld>
            <a:endParaRPr lang="en-US"/>
          </a:p>
        </p:txBody>
      </p:sp>
      <p:sp>
        <p:nvSpPr>
          <p:cNvPr id="8" name="Footer Placeholder 7">
            <a:extLst>
              <a:ext uri="{FF2B5EF4-FFF2-40B4-BE49-F238E27FC236}">
                <a16:creationId xmlns:a16="http://schemas.microsoft.com/office/drawing/2014/main" id="{CBEF683C-9CA4-4640-AD55-B8571F0A4C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4D194B-6E9A-157B-3D25-8BD8AE91B190}"/>
              </a:ext>
            </a:extLst>
          </p:cNvPr>
          <p:cNvSpPr>
            <a:spLocks noGrp="1"/>
          </p:cNvSpPr>
          <p:nvPr>
            <p:ph type="sldNum" sz="quarter" idx="12"/>
          </p:nvPr>
        </p:nvSpPr>
        <p:spPr/>
        <p:txBody>
          <a:bodyPr/>
          <a:lstStyle/>
          <a:p>
            <a:fld id="{313F26C8-1788-4D6D-B7FB-E5B26229A4CB}" type="slidenum">
              <a:rPr lang="en-US" smtClean="0"/>
              <a:t>‹#›</a:t>
            </a:fld>
            <a:endParaRPr lang="en-US"/>
          </a:p>
        </p:txBody>
      </p:sp>
    </p:spTree>
    <p:extLst>
      <p:ext uri="{BB962C8B-B14F-4D97-AF65-F5344CB8AC3E}">
        <p14:creationId xmlns:p14="http://schemas.microsoft.com/office/powerpoint/2010/main" val="33977741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F792-63C0-9097-45A8-E36D702E2D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F3FC89-366B-25BC-BD21-54F97C2D17F8}"/>
              </a:ext>
            </a:extLst>
          </p:cNvPr>
          <p:cNvSpPr>
            <a:spLocks noGrp="1"/>
          </p:cNvSpPr>
          <p:nvPr>
            <p:ph type="dt" sz="half" idx="10"/>
          </p:nvPr>
        </p:nvSpPr>
        <p:spPr/>
        <p:txBody>
          <a:bodyPr/>
          <a:lstStyle/>
          <a:p>
            <a:fld id="{BFE4F730-3F90-48AE-A555-735B71BB5BEE}" type="datetimeFigureOut">
              <a:rPr lang="en-US" smtClean="0"/>
              <a:t>12/19/2024</a:t>
            </a:fld>
            <a:endParaRPr lang="en-US"/>
          </a:p>
        </p:txBody>
      </p:sp>
      <p:sp>
        <p:nvSpPr>
          <p:cNvPr id="4" name="Footer Placeholder 3">
            <a:extLst>
              <a:ext uri="{FF2B5EF4-FFF2-40B4-BE49-F238E27FC236}">
                <a16:creationId xmlns:a16="http://schemas.microsoft.com/office/drawing/2014/main" id="{B88E254D-4D84-A64B-246A-944D5B64D2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724896-C844-6750-362F-440372B4C619}"/>
              </a:ext>
            </a:extLst>
          </p:cNvPr>
          <p:cNvSpPr>
            <a:spLocks noGrp="1"/>
          </p:cNvSpPr>
          <p:nvPr>
            <p:ph type="sldNum" sz="quarter" idx="12"/>
          </p:nvPr>
        </p:nvSpPr>
        <p:spPr/>
        <p:txBody>
          <a:bodyPr/>
          <a:lstStyle/>
          <a:p>
            <a:fld id="{313F26C8-1788-4D6D-B7FB-E5B26229A4CB}" type="slidenum">
              <a:rPr lang="en-US" smtClean="0"/>
              <a:t>‹#›</a:t>
            </a:fld>
            <a:endParaRPr lang="en-US"/>
          </a:p>
        </p:txBody>
      </p:sp>
    </p:spTree>
    <p:extLst>
      <p:ext uri="{BB962C8B-B14F-4D97-AF65-F5344CB8AC3E}">
        <p14:creationId xmlns:p14="http://schemas.microsoft.com/office/powerpoint/2010/main" val="11020385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0CA617-6527-1E11-50DB-FE436E1368D4}"/>
              </a:ext>
            </a:extLst>
          </p:cNvPr>
          <p:cNvSpPr>
            <a:spLocks noGrp="1"/>
          </p:cNvSpPr>
          <p:nvPr>
            <p:ph type="dt" sz="half" idx="10"/>
          </p:nvPr>
        </p:nvSpPr>
        <p:spPr/>
        <p:txBody>
          <a:bodyPr/>
          <a:lstStyle/>
          <a:p>
            <a:fld id="{BFE4F730-3F90-48AE-A555-735B71BB5BEE}" type="datetimeFigureOut">
              <a:rPr lang="en-US" smtClean="0"/>
              <a:t>12/19/2024</a:t>
            </a:fld>
            <a:endParaRPr lang="en-US"/>
          </a:p>
        </p:txBody>
      </p:sp>
      <p:sp>
        <p:nvSpPr>
          <p:cNvPr id="3" name="Footer Placeholder 2">
            <a:extLst>
              <a:ext uri="{FF2B5EF4-FFF2-40B4-BE49-F238E27FC236}">
                <a16:creationId xmlns:a16="http://schemas.microsoft.com/office/drawing/2014/main" id="{7197CC07-F8CF-ADFB-43CB-FF1759CA48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05FA27-C508-6F7B-DD91-CFAD83FB9FA9}"/>
              </a:ext>
            </a:extLst>
          </p:cNvPr>
          <p:cNvSpPr>
            <a:spLocks noGrp="1"/>
          </p:cNvSpPr>
          <p:nvPr>
            <p:ph type="sldNum" sz="quarter" idx="12"/>
          </p:nvPr>
        </p:nvSpPr>
        <p:spPr/>
        <p:txBody>
          <a:bodyPr/>
          <a:lstStyle/>
          <a:p>
            <a:fld id="{313F26C8-1788-4D6D-B7FB-E5B26229A4CB}" type="slidenum">
              <a:rPr lang="en-US" smtClean="0"/>
              <a:t>‹#›</a:t>
            </a:fld>
            <a:endParaRPr lang="en-US"/>
          </a:p>
        </p:txBody>
      </p:sp>
    </p:spTree>
    <p:extLst>
      <p:ext uri="{BB962C8B-B14F-4D97-AF65-F5344CB8AC3E}">
        <p14:creationId xmlns:p14="http://schemas.microsoft.com/office/powerpoint/2010/main" val="28471950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5EFA6-A4E3-3C65-0E43-691EFC1B25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62095A-5BAF-BCEC-E2C4-2329763480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562721-C51B-7658-2404-D34DD5146A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6277C3-1132-7CA1-FC4A-AA78A69CAA95}"/>
              </a:ext>
            </a:extLst>
          </p:cNvPr>
          <p:cNvSpPr>
            <a:spLocks noGrp="1"/>
          </p:cNvSpPr>
          <p:nvPr>
            <p:ph type="dt" sz="half" idx="10"/>
          </p:nvPr>
        </p:nvSpPr>
        <p:spPr/>
        <p:txBody>
          <a:bodyPr/>
          <a:lstStyle/>
          <a:p>
            <a:fld id="{BFE4F730-3F90-48AE-A555-735B71BB5BEE}" type="datetimeFigureOut">
              <a:rPr lang="en-US" smtClean="0"/>
              <a:t>12/19/2024</a:t>
            </a:fld>
            <a:endParaRPr lang="en-US"/>
          </a:p>
        </p:txBody>
      </p:sp>
      <p:sp>
        <p:nvSpPr>
          <p:cNvPr id="6" name="Footer Placeholder 5">
            <a:extLst>
              <a:ext uri="{FF2B5EF4-FFF2-40B4-BE49-F238E27FC236}">
                <a16:creationId xmlns:a16="http://schemas.microsoft.com/office/drawing/2014/main" id="{BEF6BE77-927D-A427-DE7F-087F16BF9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4B8EC8-6466-586E-3C47-26F024765026}"/>
              </a:ext>
            </a:extLst>
          </p:cNvPr>
          <p:cNvSpPr>
            <a:spLocks noGrp="1"/>
          </p:cNvSpPr>
          <p:nvPr>
            <p:ph type="sldNum" sz="quarter" idx="12"/>
          </p:nvPr>
        </p:nvSpPr>
        <p:spPr/>
        <p:txBody>
          <a:bodyPr/>
          <a:lstStyle/>
          <a:p>
            <a:fld id="{313F26C8-1788-4D6D-B7FB-E5B26229A4CB}" type="slidenum">
              <a:rPr lang="en-US" smtClean="0"/>
              <a:t>‹#›</a:t>
            </a:fld>
            <a:endParaRPr lang="en-US"/>
          </a:p>
        </p:txBody>
      </p:sp>
    </p:spTree>
    <p:extLst>
      <p:ext uri="{BB962C8B-B14F-4D97-AF65-F5344CB8AC3E}">
        <p14:creationId xmlns:p14="http://schemas.microsoft.com/office/powerpoint/2010/main" val="2840988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1188-7185-B291-A44D-F5B4F6BFE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9F7D65-FBAC-1449-D818-16B83601F3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944C49-36B7-8636-7AB3-5003BD29D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C55B9B-5DFA-C801-B239-8D027D21EA91}"/>
              </a:ext>
            </a:extLst>
          </p:cNvPr>
          <p:cNvSpPr>
            <a:spLocks noGrp="1"/>
          </p:cNvSpPr>
          <p:nvPr>
            <p:ph type="dt" sz="half" idx="10"/>
          </p:nvPr>
        </p:nvSpPr>
        <p:spPr/>
        <p:txBody>
          <a:bodyPr/>
          <a:lstStyle/>
          <a:p>
            <a:fld id="{BFE4F730-3F90-48AE-A555-735B71BB5BEE}" type="datetimeFigureOut">
              <a:rPr lang="en-US" smtClean="0"/>
              <a:t>12/19/2024</a:t>
            </a:fld>
            <a:endParaRPr lang="en-US"/>
          </a:p>
        </p:txBody>
      </p:sp>
      <p:sp>
        <p:nvSpPr>
          <p:cNvPr id="6" name="Footer Placeholder 5">
            <a:extLst>
              <a:ext uri="{FF2B5EF4-FFF2-40B4-BE49-F238E27FC236}">
                <a16:creationId xmlns:a16="http://schemas.microsoft.com/office/drawing/2014/main" id="{6FB5223C-83E6-088F-FAD2-AF7D52E4A2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B997B5-45E1-ACAE-39ED-304B7AB32140}"/>
              </a:ext>
            </a:extLst>
          </p:cNvPr>
          <p:cNvSpPr>
            <a:spLocks noGrp="1"/>
          </p:cNvSpPr>
          <p:nvPr>
            <p:ph type="sldNum" sz="quarter" idx="12"/>
          </p:nvPr>
        </p:nvSpPr>
        <p:spPr/>
        <p:txBody>
          <a:bodyPr/>
          <a:lstStyle/>
          <a:p>
            <a:fld id="{313F26C8-1788-4D6D-B7FB-E5B26229A4CB}" type="slidenum">
              <a:rPr lang="en-US" smtClean="0"/>
              <a:t>‹#›</a:t>
            </a:fld>
            <a:endParaRPr lang="en-US"/>
          </a:p>
        </p:txBody>
      </p:sp>
    </p:spTree>
    <p:extLst>
      <p:ext uri="{BB962C8B-B14F-4D97-AF65-F5344CB8AC3E}">
        <p14:creationId xmlns:p14="http://schemas.microsoft.com/office/powerpoint/2010/main" val="21441770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97F8-AE89-08C6-7334-F5DB169696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422FD9-3EE1-FDAE-3FCD-DD30734085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B544C8-1A45-D7D1-712D-C4E5A3BC9A6E}"/>
              </a:ext>
            </a:extLst>
          </p:cNvPr>
          <p:cNvSpPr>
            <a:spLocks noGrp="1"/>
          </p:cNvSpPr>
          <p:nvPr>
            <p:ph type="dt" sz="half" idx="10"/>
          </p:nvPr>
        </p:nvSpPr>
        <p:spPr/>
        <p:txBody>
          <a:bodyPr/>
          <a:lstStyle/>
          <a:p>
            <a:fld id="{BFE4F730-3F90-48AE-A555-735B71BB5BEE}" type="datetimeFigureOut">
              <a:rPr lang="en-US" smtClean="0"/>
              <a:t>12/19/2024</a:t>
            </a:fld>
            <a:endParaRPr lang="en-US"/>
          </a:p>
        </p:txBody>
      </p:sp>
      <p:sp>
        <p:nvSpPr>
          <p:cNvPr id="5" name="Footer Placeholder 4">
            <a:extLst>
              <a:ext uri="{FF2B5EF4-FFF2-40B4-BE49-F238E27FC236}">
                <a16:creationId xmlns:a16="http://schemas.microsoft.com/office/drawing/2014/main" id="{3BD13F27-272A-C201-9AE6-2D290F722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3EF9C3-9BEA-CE3F-3A65-1BB0FB911C5B}"/>
              </a:ext>
            </a:extLst>
          </p:cNvPr>
          <p:cNvSpPr>
            <a:spLocks noGrp="1"/>
          </p:cNvSpPr>
          <p:nvPr>
            <p:ph type="sldNum" sz="quarter" idx="12"/>
          </p:nvPr>
        </p:nvSpPr>
        <p:spPr/>
        <p:txBody>
          <a:bodyPr/>
          <a:lstStyle/>
          <a:p>
            <a:fld id="{313F26C8-1788-4D6D-B7FB-E5B26229A4CB}" type="slidenum">
              <a:rPr lang="en-US" smtClean="0"/>
              <a:t>‹#›</a:t>
            </a:fld>
            <a:endParaRPr lang="en-US"/>
          </a:p>
        </p:txBody>
      </p:sp>
    </p:spTree>
    <p:extLst>
      <p:ext uri="{BB962C8B-B14F-4D97-AF65-F5344CB8AC3E}">
        <p14:creationId xmlns:p14="http://schemas.microsoft.com/office/powerpoint/2010/main" val="3474414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97EFBC-4345-4434-9EE8-82F03B3206C9}"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2079047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CADF27-491A-235C-C853-FB6AE3653E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0504BC-8FDB-584C-C3FA-64C650921F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C28BC5-3882-777B-C86B-23273E1E8D6D}"/>
              </a:ext>
            </a:extLst>
          </p:cNvPr>
          <p:cNvSpPr>
            <a:spLocks noGrp="1"/>
          </p:cNvSpPr>
          <p:nvPr>
            <p:ph type="dt" sz="half" idx="10"/>
          </p:nvPr>
        </p:nvSpPr>
        <p:spPr/>
        <p:txBody>
          <a:bodyPr/>
          <a:lstStyle/>
          <a:p>
            <a:fld id="{BFE4F730-3F90-48AE-A555-735B71BB5BEE}" type="datetimeFigureOut">
              <a:rPr lang="en-US" smtClean="0"/>
              <a:t>12/19/2024</a:t>
            </a:fld>
            <a:endParaRPr lang="en-US"/>
          </a:p>
        </p:txBody>
      </p:sp>
      <p:sp>
        <p:nvSpPr>
          <p:cNvPr id="5" name="Footer Placeholder 4">
            <a:extLst>
              <a:ext uri="{FF2B5EF4-FFF2-40B4-BE49-F238E27FC236}">
                <a16:creationId xmlns:a16="http://schemas.microsoft.com/office/drawing/2014/main" id="{7C9F858A-7201-9EA7-E646-76D5746DE1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B1F016-42D9-1F0F-2A55-705CDCE7E46D}"/>
              </a:ext>
            </a:extLst>
          </p:cNvPr>
          <p:cNvSpPr>
            <a:spLocks noGrp="1"/>
          </p:cNvSpPr>
          <p:nvPr>
            <p:ph type="sldNum" sz="quarter" idx="12"/>
          </p:nvPr>
        </p:nvSpPr>
        <p:spPr/>
        <p:txBody>
          <a:bodyPr/>
          <a:lstStyle/>
          <a:p>
            <a:fld id="{313F26C8-1788-4D6D-B7FB-E5B26229A4CB}" type="slidenum">
              <a:rPr lang="en-US" smtClean="0"/>
              <a:t>‹#›</a:t>
            </a:fld>
            <a:endParaRPr lang="en-US"/>
          </a:p>
        </p:txBody>
      </p:sp>
    </p:spTree>
    <p:extLst>
      <p:ext uri="{BB962C8B-B14F-4D97-AF65-F5344CB8AC3E}">
        <p14:creationId xmlns:p14="http://schemas.microsoft.com/office/powerpoint/2010/main" val="1943693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97EFBC-4345-4434-9EE8-82F03B3206C9}" type="datetimeFigureOut">
              <a:rPr lang="en-US" smtClean="0"/>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272448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97EFBC-4345-4434-9EE8-82F03B3206C9}" type="datetimeFigureOut">
              <a:rPr lang="en-US" smtClean="0"/>
              <a:t>12/19/2024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269342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7EFBC-4345-4434-9EE8-82F03B3206C9}" type="datetimeFigureOut">
              <a:rPr lang="en-US" smtClean="0"/>
              <a:t>12/19/2024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424896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97EFBC-4345-4434-9EE8-82F03B3206C9}"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1004884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97EFBC-4345-4434-9EE8-82F03B3206C9}"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104656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7EFBC-4345-4434-9EE8-82F03B3206C9}" type="datetimeFigureOut">
              <a:rPr lang="en-US" smtClean="0"/>
              <a:t>12/19/2024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BE980-CB08-4C0C-8128-0F65EA0A070D}" type="slidenum">
              <a:rPr lang="en-US" smtClean="0"/>
              <a:t>‹#›</a:t>
            </a:fld>
            <a:endParaRPr lang="en-US"/>
          </a:p>
        </p:txBody>
      </p:sp>
    </p:spTree>
    <p:extLst>
      <p:ext uri="{BB962C8B-B14F-4D97-AF65-F5344CB8AC3E}">
        <p14:creationId xmlns:p14="http://schemas.microsoft.com/office/powerpoint/2010/main" val="949382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747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12/19/2024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6922974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374963-339D-E953-3622-04439D6082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A7F7EE-EB48-7C0E-FA9E-BF69382250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7BB86-C213-F7A1-B996-B2E8A49DA3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E4F730-3F90-48AE-A555-735B71BB5BEE}" type="datetimeFigureOut">
              <a:rPr lang="en-US" smtClean="0"/>
              <a:t>12/19/2024</a:t>
            </a:fld>
            <a:endParaRPr lang="en-US"/>
          </a:p>
        </p:txBody>
      </p:sp>
      <p:sp>
        <p:nvSpPr>
          <p:cNvPr id="5" name="Footer Placeholder 4">
            <a:extLst>
              <a:ext uri="{FF2B5EF4-FFF2-40B4-BE49-F238E27FC236}">
                <a16:creationId xmlns:a16="http://schemas.microsoft.com/office/drawing/2014/main" id="{4E07A773-D81B-FE24-FB11-E2B7B9B3B6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D0DCC1-9112-8888-939E-9F4BF1CF0A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F26C8-1788-4D6D-B7FB-E5B26229A4CB}" type="slidenum">
              <a:rPr lang="en-US" smtClean="0"/>
              <a:t>‹#›</a:t>
            </a:fld>
            <a:endParaRPr lang="en-US"/>
          </a:p>
        </p:txBody>
      </p:sp>
    </p:spTree>
    <p:extLst>
      <p:ext uri="{BB962C8B-B14F-4D97-AF65-F5344CB8AC3E}">
        <p14:creationId xmlns:p14="http://schemas.microsoft.com/office/powerpoint/2010/main" val="468935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emf"/><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5.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emf"/><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31991" y="5087828"/>
            <a:ext cx="1718993" cy="1313980"/>
            <a:chOff x="1631991" y="5087828"/>
            <a:chExt cx="1718993" cy="1313980"/>
          </a:xfrm>
        </p:grpSpPr>
        <p:pic>
          <p:nvPicPr>
            <p:cNvPr id="76" name="图片 75"/>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p:blipFill>
          <p:spPr>
            <a:xfrm>
              <a:off x="1631991" y="5087828"/>
              <a:ext cx="1445624" cy="1313980"/>
            </a:xfrm>
            <a:prstGeom prst="rect">
              <a:avLst/>
            </a:prstGeom>
          </p:spPr>
        </p:pic>
        <p:pic>
          <p:nvPicPr>
            <p:cNvPr id="77" name="图片 76"/>
            <p:cNvPicPr>
              <a:picLocks noChangeAspect="1"/>
            </p:cNvPicPr>
            <p:nvPr/>
          </p:nvPicPr>
          <p:blipFill rotWithShape="1">
            <a:blip r:embed="rId5" cstate="print">
              <a:extLst>
                <a:ext uri="{28A0092B-C50C-407E-A947-70E740481C1C}">
                  <a14:useLocalDpi xmlns:a14="http://schemas.microsoft.com/office/drawing/2010/main" val="0"/>
                </a:ext>
              </a:extLst>
            </a:blip>
            <a:srcRect r="5757" b="14339"/>
            <a:stretch/>
          </p:blipFill>
          <p:spPr>
            <a:xfrm>
              <a:off x="2292096" y="5439346"/>
              <a:ext cx="1058888" cy="962462"/>
            </a:xfrm>
            <a:prstGeom prst="rect">
              <a:avLst/>
            </a:prstGeom>
          </p:spPr>
        </p:pic>
      </p:grpSp>
      <p:pic>
        <p:nvPicPr>
          <p:cNvPr id="82" name="图片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grpSp>
        <p:nvGrpSpPr>
          <p:cNvPr id="84" name="组合 83"/>
          <p:cNvGrpSpPr/>
          <p:nvPr/>
        </p:nvGrpSpPr>
        <p:grpSpPr>
          <a:xfrm>
            <a:off x="-17585" y="5729324"/>
            <a:ext cx="12203723" cy="1123362"/>
            <a:chOff x="-17585" y="5729324"/>
            <a:chExt cx="12203723" cy="1123362"/>
          </a:xfrm>
        </p:grpSpPr>
        <p:pic>
          <p:nvPicPr>
            <p:cNvPr id="85" name="图片 84"/>
            <p:cNvPicPr>
              <a:picLocks noChangeAspect="1"/>
            </p:cNvPicPr>
            <p:nvPr/>
          </p:nvPicPr>
          <p:blipFill rotWithShape="1">
            <a:blip r:embed="rId7"/>
            <a:srcRect l="1990"/>
            <a:stretch/>
          </p:blipFill>
          <p:spPr>
            <a:xfrm>
              <a:off x="-17585" y="5729324"/>
              <a:ext cx="8659753" cy="1123362"/>
            </a:xfrm>
            <a:prstGeom prst="rect">
              <a:avLst/>
            </a:prstGeom>
          </p:spPr>
        </p:pic>
        <p:pic>
          <p:nvPicPr>
            <p:cNvPr id="86" name="图片 85"/>
            <p:cNvPicPr>
              <a:picLocks noChangeAspect="1"/>
            </p:cNvPicPr>
            <p:nvPr/>
          </p:nvPicPr>
          <p:blipFill rotWithShape="1">
            <a:blip r:embed="rId7"/>
            <a:srcRect r="21459"/>
            <a:stretch/>
          </p:blipFill>
          <p:spPr>
            <a:xfrm>
              <a:off x="5398477" y="5729324"/>
              <a:ext cx="6787661" cy="1123362"/>
            </a:xfrm>
            <a:prstGeom prst="rect">
              <a:avLst/>
            </a:prstGeom>
          </p:spPr>
        </p:pic>
      </p:grpSp>
      <p:pic>
        <p:nvPicPr>
          <p:cNvPr id="29" name="PA_库_图片 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flipH="1">
            <a:off x="3077614" y="185794"/>
            <a:ext cx="7323685"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0" name="Rectangle 9"/>
          <p:cNvSpPr/>
          <p:nvPr/>
        </p:nvSpPr>
        <p:spPr>
          <a:xfrm>
            <a:off x="4678928" y="2207048"/>
            <a:ext cx="4639530" cy="110799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02060"/>
                </a:solidFill>
                <a:effectLst/>
                <a:uLnTx/>
                <a:uFillTx/>
                <a:latin typeface="iCiel Cadena" panose="02000503000000020004" pitchFamily="50" charset="0"/>
              </a:rPr>
              <a:t>KHỞI</a:t>
            </a:r>
            <a:r>
              <a:rPr kumimoji="0" lang="en-US" sz="6600" b="0" i="0" u="none" strike="noStrike" kern="1200" cap="none" spc="0" normalizeH="0" noProof="0" dirty="0">
                <a:ln>
                  <a:noFill/>
                </a:ln>
                <a:solidFill>
                  <a:srgbClr val="002060"/>
                </a:solidFill>
                <a:effectLst/>
                <a:uLnTx/>
                <a:uFillTx/>
                <a:latin typeface="iCiel Cadena" panose="02000503000000020004" pitchFamily="50" charset="0"/>
              </a:rPr>
              <a:t> ĐỘNG</a:t>
            </a:r>
            <a:endParaRPr kumimoji="0" lang="pt-BR" sz="6600" b="0" i="0" u="none" strike="noStrike" kern="1200" cap="none" spc="0" normalizeH="0" baseline="0" noProof="0" dirty="0">
              <a:ln>
                <a:noFill/>
              </a:ln>
              <a:solidFill>
                <a:srgbClr val="002060"/>
              </a:solidFill>
              <a:effectLst/>
              <a:uLnTx/>
              <a:uFillTx/>
              <a:latin typeface="iCiel Cadena" panose="02000503000000020004" pitchFamily="50" charset="0"/>
            </a:endParaRPr>
          </a:p>
        </p:txBody>
      </p:sp>
      <p:pic>
        <p:nvPicPr>
          <p:cNvPr id="31" name="图片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3045" y="3407377"/>
            <a:ext cx="1836990" cy="1836990"/>
          </a:xfrm>
          <a:prstGeom prst="rect">
            <a:avLst/>
          </a:prstGeom>
        </p:spPr>
      </p:pic>
    </p:spTree>
    <p:extLst>
      <p:ext uri="{BB962C8B-B14F-4D97-AF65-F5344CB8AC3E}">
        <p14:creationId xmlns:p14="http://schemas.microsoft.com/office/powerpoint/2010/main" val="3423127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Effect transition="in" filter="fade">
                                      <p:cBhvr>
                                        <p:cTn id="9" dur="1000"/>
                                        <p:tgtEl>
                                          <p:spTgt spid="29"/>
                                        </p:tgtEl>
                                      </p:cBhvr>
                                    </p:animEffect>
                                  </p:childTnLst>
                                </p:cTn>
                              </p:par>
                              <p:par>
                                <p:cTn id="10" presetID="47"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250" fill="hold"/>
                                        <p:tgtEl>
                                          <p:spTgt spid="10"/>
                                        </p:tgtEl>
                                        <p:attrNameLst>
                                          <p:attrName>ppt_w</p:attrName>
                                        </p:attrNameLst>
                                      </p:cBhvr>
                                      <p:tavLst>
                                        <p:tav tm="0">
                                          <p:val>
                                            <p:fltVal val="0"/>
                                          </p:val>
                                        </p:tav>
                                        <p:tav tm="100000">
                                          <p:val>
                                            <p:strVal val="#ppt_w"/>
                                          </p:val>
                                        </p:tav>
                                      </p:tavLst>
                                    </p:anim>
                                    <p:anim calcmode="lin" valueType="num">
                                      <p:cBhvr>
                                        <p:cTn id="18" dur="1250" fill="hold"/>
                                        <p:tgtEl>
                                          <p:spTgt spid="10"/>
                                        </p:tgtEl>
                                        <p:attrNameLst>
                                          <p:attrName>ppt_h</p:attrName>
                                        </p:attrNameLst>
                                      </p:cBhvr>
                                      <p:tavLst>
                                        <p:tav tm="0">
                                          <p:val>
                                            <p:fltVal val="0"/>
                                          </p:val>
                                        </p:tav>
                                        <p:tav tm="100000">
                                          <p:val>
                                            <p:strVal val="#ppt_h"/>
                                          </p:val>
                                        </p:tav>
                                      </p:tavLst>
                                    </p:anim>
                                    <p:animEffect transition="in" filter="fade">
                                      <p:cBhvr>
                                        <p:cTn id="19" dur="12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barn(inVertical)">
                                      <p:cBhvr>
                                        <p:cTn id="2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49006" t="22962" r="30485" b="21927"/>
          <a:stretch/>
        </p:blipFill>
        <p:spPr>
          <a:xfrm>
            <a:off x="85220" y="1084005"/>
            <a:ext cx="3820029" cy="5773995"/>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7" name="PA_库_图片 6">
            <a:extLst>
              <a:ext uri="{FF2B5EF4-FFF2-40B4-BE49-F238E27FC236}">
                <a16:creationId xmlns:a16="http://schemas.microsoft.com/office/drawing/2014/main" id="{D51D88D0-2E88-D007-8BB2-566946208198}"/>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flipH="1">
            <a:off x="3363363" y="-200026"/>
            <a:ext cx="7799936" cy="3949093"/>
          </a:xfrm>
          <a:prstGeom prst="rect">
            <a:avLst/>
          </a:prstGeom>
          <a:ln>
            <a:noFill/>
          </a:ln>
          <a:extLst>
            <a:ext uri="{91240B29-F687-4F45-9708-019B960494DF}">
              <a14:hiddenLine xmlns:a14="http://schemas.microsoft.com/office/drawing/2010/main">
                <a:solidFill>
                  <a:srgbClr val="FF0000"/>
                </a:solidFill>
              </a14:hiddenLine>
            </a:ext>
          </a:extLst>
        </p:spPr>
      </p:pic>
      <p:sp>
        <p:nvSpPr>
          <p:cNvPr id="8" name="TextBox 7">
            <a:extLst>
              <a:ext uri="{FF2B5EF4-FFF2-40B4-BE49-F238E27FC236}">
                <a16:creationId xmlns:a16="http://schemas.microsoft.com/office/drawing/2014/main" id="{EB19AFA7-5951-623C-A897-61F50F65F0C1}"/>
              </a:ext>
            </a:extLst>
          </p:cNvPr>
          <p:cNvSpPr txBox="1"/>
          <p:nvPr/>
        </p:nvSpPr>
        <p:spPr>
          <a:xfrm>
            <a:off x="5381625" y="419100"/>
            <a:ext cx="4429125" cy="2554545"/>
          </a:xfrm>
          <a:prstGeom prst="rect">
            <a:avLst/>
          </a:prstGeom>
          <a:noFill/>
        </p:spPr>
        <p:txBody>
          <a:bodyPr wrap="square" rtlCol="0">
            <a:spAutoFit/>
          </a:bodyPr>
          <a:lstStyle/>
          <a:p>
            <a:pPr algn="ctr"/>
            <a:r>
              <a:rPr lang="en-US" sz="4000" b="1" i="0" dirty="0">
                <a:solidFill>
                  <a:srgbClr val="000000"/>
                </a:solidFill>
                <a:effectLst/>
                <a:latin typeface="Cambria" panose="02040503050406030204" pitchFamily="18" charset="0"/>
                <a:ea typeface="Cambria" panose="02040503050406030204" pitchFamily="18" charset="0"/>
              </a:rPr>
              <a:t>c. </a:t>
            </a:r>
            <a:r>
              <a:rPr lang="en-US" sz="4000" b="1" i="0" dirty="0" err="1">
                <a:solidFill>
                  <a:srgbClr val="000000"/>
                </a:solidFill>
                <a:effectLst/>
                <a:latin typeface="Cambria" panose="02040503050406030204" pitchFamily="18" charset="0"/>
                <a:ea typeface="Cambria" panose="02040503050406030204" pitchFamily="18" charset="0"/>
              </a:rPr>
              <a:t>Em</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thích</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cách</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miêu</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tả</a:t>
            </a:r>
            <a:r>
              <a:rPr lang="en-US" sz="4000" b="1" i="0" dirty="0">
                <a:solidFill>
                  <a:srgbClr val="000000"/>
                </a:solidFill>
                <a:effectLst/>
                <a:latin typeface="Cambria" panose="02040503050406030204" pitchFamily="18" charset="0"/>
                <a:ea typeface="Cambria" panose="02040503050406030204" pitchFamily="18" charset="0"/>
              </a:rPr>
              <a:t> con </a:t>
            </a:r>
            <a:r>
              <a:rPr lang="en-US" sz="4000" b="1" i="0" dirty="0" err="1">
                <a:solidFill>
                  <a:srgbClr val="000000"/>
                </a:solidFill>
                <a:effectLst/>
                <a:latin typeface="Cambria" panose="02040503050406030204" pitchFamily="18" charset="0"/>
                <a:ea typeface="Cambria" panose="02040503050406030204" pitchFamily="18" charset="0"/>
              </a:rPr>
              <a:t>vật</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trong</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đoạn</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văn</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nào</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Vì</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sao</a:t>
            </a:r>
            <a:r>
              <a:rPr lang="en-US" sz="4000" b="1" i="0" dirty="0">
                <a:solidFill>
                  <a:srgbClr val="000000"/>
                </a:solidFill>
                <a:effectLst/>
                <a:latin typeface="Cambria" panose="02040503050406030204" pitchFamily="18" charset="0"/>
                <a:ea typeface="Cambria" panose="02040503050406030204" pitchFamily="18" charset="0"/>
              </a:rPr>
              <a:t>?</a:t>
            </a:r>
            <a:endParaRPr lang="en-US" sz="4000" b="1" dirty="0">
              <a:latin typeface="Cambria" panose="02040503050406030204" pitchFamily="18" charset="0"/>
              <a:ea typeface="Cambria" panose="02040503050406030204" pitchFamily="18" charset="0"/>
            </a:endParaRPr>
          </a:p>
        </p:txBody>
      </p:sp>
      <p:sp>
        <p:nvSpPr>
          <p:cNvPr id="10" name="Google Shape;1082;p23">
            <a:extLst>
              <a:ext uri="{FF2B5EF4-FFF2-40B4-BE49-F238E27FC236}">
                <a16:creationId xmlns:a16="http://schemas.microsoft.com/office/drawing/2014/main" id="{06857900-03EC-482E-0679-F5E97A1A9B56}"/>
              </a:ext>
            </a:extLst>
          </p:cNvPr>
          <p:cNvSpPr/>
          <p:nvPr/>
        </p:nvSpPr>
        <p:spPr>
          <a:xfrm>
            <a:off x="4257676" y="3886200"/>
            <a:ext cx="7610474" cy="2381250"/>
          </a:xfrm>
          <a:prstGeom prst="rect">
            <a:avLst/>
          </a:prstGeom>
          <a:solidFill>
            <a:schemeClr val="accent5">
              <a:lumMod val="20000"/>
              <a:lumOff val="80000"/>
            </a:schemeClr>
          </a:solidFill>
          <a:ln w="38100">
            <a:solidFill>
              <a:srgbClr val="00206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en-US" sz="3600" b="1" dirty="0" err="1">
                <a:solidFill>
                  <a:srgbClr val="002060"/>
                </a:solidFill>
                <a:latin typeface="Calibri"/>
                <a:ea typeface="Calibri"/>
                <a:cs typeface="Calibri"/>
                <a:sym typeface="Calibri"/>
              </a:rPr>
              <a:t>Ví</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dụ</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Em</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thích</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cách</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miêu</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tả</a:t>
            </a:r>
            <a:r>
              <a:rPr lang="en-US" sz="3600" b="1" dirty="0">
                <a:solidFill>
                  <a:srgbClr val="002060"/>
                </a:solidFill>
                <a:latin typeface="Calibri"/>
                <a:ea typeface="Calibri"/>
                <a:cs typeface="Calibri"/>
                <a:sym typeface="Calibri"/>
              </a:rPr>
              <a:t> con </a:t>
            </a:r>
            <a:r>
              <a:rPr lang="en-US" sz="3600" b="1" dirty="0" err="1">
                <a:solidFill>
                  <a:srgbClr val="002060"/>
                </a:solidFill>
                <a:latin typeface="Calibri"/>
                <a:ea typeface="Calibri"/>
                <a:cs typeface="Calibri"/>
                <a:sym typeface="Calibri"/>
              </a:rPr>
              <a:t>vật</a:t>
            </a:r>
            <a:r>
              <a:rPr lang="en-US" sz="3600" b="1" dirty="0">
                <a:solidFill>
                  <a:srgbClr val="002060"/>
                </a:solidFill>
                <a:latin typeface="Calibri"/>
                <a:ea typeface="Calibri"/>
                <a:cs typeface="Calibri"/>
                <a:sym typeface="Calibri"/>
              </a:rPr>
              <a:t> ở </a:t>
            </a:r>
            <a:r>
              <a:rPr lang="en-US" sz="3600" b="1" dirty="0" err="1">
                <a:solidFill>
                  <a:srgbClr val="002060"/>
                </a:solidFill>
                <a:latin typeface="Calibri"/>
                <a:ea typeface="Calibri"/>
                <a:cs typeface="Calibri"/>
                <a:sym typeface="Calibri"/>
              </a:rPr>
              <a:t>đoạn</a:t>
            </a:r>
            <a:r>
              <a:rPr lang="en-US" sz="3600" b="1" dirty="0">
                <a:solidFill>
                  <a:srgbClr val="002060"/>
                </a:solidFill>
                <a:latin typeface="Calibri"/>
                <a:ea typeface="Calibri"/>
                <a:cs typeface="Calibri"/>
                <a:sym typeface="Calibri"/>
              </a:rPr>
              <a:t> 1 </a:t>
            </a:r>
            <a:r>
              <a:rPr lang="en-US" sz="3600" b="1" dirty="0" err="1">
                <a:solidFill>
                  <a:srgbClr val="002060"/>
                </a:solidFill>
                <a:latin typeface="Calibri"/>
                <a:ea typeface="Calibri"/>
                <a:cs typeface="Calibri"/>
                <a:sym typeface="Calibri"/>
              </a:rPr>
              <a:t>vì</a:t>
            </a:r>
            <a:r>
              <a:rPr lang="en-US" sz="3600" b="1" dirty="0">
                <a:solidFill>
                  <a:srgbClr val="002060"/>
                </a:solidFill>
                <a:latin typeface="Calibri"/>
                <a:ea typeface="Calibri"/>
                <a:cs typeface="Calibri"/>
                <a:sym typeface="Calibri"/>
              </a:rPr>
              <a:t> t</a:t>
            </a:r>
            <a:r>
              <a:rPr lang="vi-VN" sz="3600" b="1" dirty="0">
                <a:solidFill>
                  <a:srgbClr val="002060"/>
                </a:solidFill>
                <a:latin typeface="Calibri"/>
                <a:ea typeface="Calibri"/>
                <a:cs typeface="Calibri"/>
                <a:sym typeface="Calibri"/>
              </a:rPr>
              <a:t>ác giả sử dụng nhiều từ ngữ gợi tả </a:t>
            </a:r>
            <a:r>
              <a:rPr lang="en-US" sz="3600" b="1" dirty="0">
                <a:solidFill>
                  <a:srgbClr val="002060"/>
                </a:solidFill>
                <a:latin typeface="Calibri"/>
                <a:ea typeface="Calibri"/>
                <a:cs typeface="Calibri"/>
                <a:sym typeface="Calibri"/>
              </a:rPr>
              <a:t> </a:t>
            </a:r>
            <a:r>
              <a:rPr lang="vi-VN" sz="3600" b="1" dirty="0">
                <a:solidFill>
                  <a:srgbClr val="002060"/>
                </a:solidFill>
                <a:latin typeface="Calibri"/>
                <a:ea typeface="Calibri"/>
                <a:cs typeface="Calibri"/>
                <a:sym typeface="Calibri"/>
              </a:rPr>
              <a:t>giúp cho con ong được miêu tả một cách rất chi tiết, chân thực</a:t>
            </a:r>
          </a:p>
        </p:txBody>
      </p:sp>
    </p:spTree>
    <p:extLst>
      <p:ext uri="{BB962C8B-B14F-4D97-AF65-F5344CB8AC3E}">
        <p14:creationId xmlns:p14="http://schemas.microsoft.com/office/powerpoint/2010/main" val="10332651"/>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TextBox 6">
            <a:extLst>
              <a:ext uri="{FF2B5EF4-FFF2-40B4-BE49-F238E27FC236}">
                <a16:creationId xmlns:a16="http://schemas.microsoft.com/office/drawing/2014/main" id="{DC718576-651A-9CA0-650B-517BC5D998A2}"/>
              </a:ext>
            </a:extLst>
          </p:cNvPr>
          <p:cNvSpPr txBox="1"/>
          <p:nvPr/>
        </p:nvSpPr>
        <p:spPr>
          <a:xfrm>
            <a:off x="903767" y="0"/>
            <a:ext cx="10313582" cy="1323439"/>
          </a:xfrm>
          <a:prstGeom prst="rect">
            <a:avLst/>
          </a:prstGeom>
          <a:noFill/>
        </p:spPr>
        <p:txBody>
          <a:bodyPr wrap="square" rtlCol="0">
            <a:spAutoFit/>
          </a:bodyPr>
          <a:lstStyle/>
          <a:p>
            <a:pPr lvl="0" algn="ctr"/>
            <a:r>
              <a:rPr lang="en-US" sz="4000" b="1" dirty="0">
                <a:solidFill>
                  <a:srgbClr val="002060"/>
                </a:solidFill>
                <a:latin typeface="Cambria" panose="02040503050406030204" pitchFamily="18" charset="0"/>
                <a:ea typeface="Cambria" panose="02040503050406030204" pitchFamily="18" charset="0"/>
              </a:rPr>
              <a:t>2. </a:t>
            </a:r>
            <a:r>
              <a:rPr lang="en-US" sz="4000" b="1" dirty="0" err="1">
                <a:solidFill>
                  <a:srgbClr val="002060"/>
                </a:solidFill>
                <a:latin typeface="Cambria" panose="02040503050406030204" pitchFamily="18" charset="0"/>
                <a:ea typeface="Cambria" panose="02040503050406030204" pitchFamily="18" charset="0"/>
              </a:rPr>
              <a:t>Viết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đoạn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văn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tả</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hoạt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động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hoặc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một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đặc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điểm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ngoại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con </a:t>
            </a:r>
            <a:r>
              <a:rPr lang="en-US" sz="4000" b="1" dirty="0" err="1">
                <a:solidFill>
                  <a:srgbClr val="002060"/>
                </a:solidFill>
                <a:latin typeface="Cambria" panose="02040503050406030204" pitchFamily="18" charset="0"/>
                <a:ea typeface="Cambria" panose="02040503050406030204" pitchFamily="18" charset="0"/>
              </a:rPr>
              <a:t>vật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yêu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thích</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9C562F4C-95E5-3366-C628-58D35190205B}"/>
              </a:ext>
            </a:extLst>
          </p:cNvPr>
          <p:cNvPicPr>
            <a:picLocks noChangeAspect="1"/>
          </p:cNvPicPr>
          <p:nvPr/>
        </p:nvPicPr>
        <p:blipFill>
          <a:blip r:embed="rId5"/>
          <a:stretch>
            <a:fillRect/>
          </a:stretch>
        </p:blipFill>
        <p:spPr>
          <a:xfrm>
            <a:off x="1481137" y="1885949"/>
            <a:ext cx="8977313" cy="2799225"/>
          </a:xfrm>
          <a:prstGeom prst="rect">
            <a:avLst/>
          </a:prstGeom>
        </p:spPr>
      </p:pic>
    </p:spTree>
    <p:extLst>
      <p:ext uri="{BB962C8B-B14F-4D97-AF65-F5344CB8AC3E}">
        <p14:creationId xmlns:p14="http://schemas.microsoft.com/office/powerpoint/2010/main" val="437726565"/>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id="{29E524B4-87F7-8DC6-E2A5-78BAF00B05F5}"/>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4">
            <a:extLst>
              <a:ext uri="{FF2B5EF4-FFF2-40B4-BE49-F238E27FC236}">
                <a16:creationId xmlns:a16="http://schemas.microsoft.com/office/drawing/2014/main" id="{13360428-67B8-F2D5-227C-F8D88A47F3E9}"/>
              </a:ext>
            </a:extLst>
          </p:cNvPr>
          <p:cNvSpPr/>
          <p:nvPr/>
        </p:nvSpPr>
        <p:spPr>
          <a:xfrm>
            <a:off x="289251" y="1935619"/>
            <a:ext cx="11613492" cy="3068764"/>
          </a:xfrm>
          <a:prstGeom prst="roundRect">
            <a:avLst>
              <a:gd name="adj" fmla="val 1612"/>
            </a:avLst>
          </a:prstGeom>
          <a:solidFill>
            <a:srgbClr val="299AD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a:extLst>
              <a:ext uri="{FF2B5EF4-FFF2-40B4-BE49-F238E27FC236}">
                <a16:creationId xmlns:a16="http://schemas.microsoft.com/office/drawing/2014/main" id="{B7352957-28A7-C4EA-970A-4C7668462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773" y="1935619"/>
            <a:ext cx="8986448" cy="4591513"/>
          </a:xfrm>
          <a:prstGeom prst="rect">
            <a:avLst/>
          </a:prstGeom>
        </p:spPr>
      </p:pic>
      <p:sp>
        <p:nvSpPr>
          <p:cNvPr id="5" name="TextBox 4">
            <a:extLst>
              <a:ext uri="{FF2B5EF4-FFF2-40B4-BE49-F238E27FC236}">
                <a16:creationId xmlns:a16="http://schemas.microsoft.com/office/drawing/2014/main" id="{2493455C-1D1E-7863-F2D5-2920E3645894}"/>
              </a:ext>
            </a:extLst>
          </p:cNvPr>
          <p:cNvSpPr txBox="1"/>
          <p:nvPr/>
        </p:nvSpPr>
        <p:spPr>
          <a:xfrm>
            <a:off x="114899" y="409969"/>
            <a:ext cx="11962195" cy="1200329"/>
          </a:xfrm>
          <a:prstGeom prst="rect">
            <a:avLst/>
          </a:prstGeom>
          <a:noFill/>
        </p:spPr>
        <p:txBody>
          <a:bodyPr wrap="square" rtlCol="0">
            <a:spAutoFit/>
          </a:bodyPr>
          <a:lstStyle/>
          <a:p>
            <a:pPr algn="ct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Chúng</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ta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cùng</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viết</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nào</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71053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63" b="13461"/>
          <a:stretch>
            <a:fillRect/>
          </a:stretch>
        </p:blipFill>
        <p:spPr>
          <a:xfrm>
            <a:off x="0" y="0"/>
            <a:ext cx="12192000" cy="6858000"/>
          </a:xfrm>
          <a:prstGeom prst="rect">
            <a:avLst/>
          </a:prstGeom>
        </p:spPr>
      </p:pic>
      <p:grpSp>
        <p:nvGrpSpPr>
          <p:cNvPr id="3" name="Group 3"/>
          <p:cNvGrpSpPr/>
          <p:nvPr/>
        </p:nvGrpSpPr>
        <p:grpSpPr>
          <a:xfrm>
            <a:off x="4354256" y="0"/>
            <a:ext cx="7460558" cy="7460558"/>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40232">
                <a:alpha val="57647"/>
              </a:srgbClr>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364559" y="4459091"/>
            <a:ext cx="2119938" cy="1327611"/>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73725" y="4132189"/>
            <a:ext cx="1581968" cy="990707"/>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8340" y="-613137"/>
            <a:ext cx="3517577" cy="2202883"/>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5680220" y="5936405"/>
            <a:ext cx="2974467" cy="1862759"/>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8663348" y="822778"/>
            <a:ext cx="755435" cy="729451"/>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6415274" y="6232653"/>
            <a:ext cx="498809" cy="481651"/>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11350674" y="3027699"/>
            <a:ext cx="810069" cy="782204"/>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9418783" y="1650200"/>
            <a:ext cx="249405" cy="24082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27843" y="0"/>
            <a:ext cx="5073851" cy="6709225"/>
          </a:xfrm>
          <a:prstGeom prst="rect">
            <a:avLst/>
          </a:prstGeom>
        </p:spPr>
      </p:pic>
      <p:pic>
        <p:nvPicPr>
          <p:cNvPr id="15" name="Picture 14">
            <a:extLst>
              <a:ext uri="{FF2B5EF4-FFF2-40B4-BE49-F238E27FC236}">
                <a16:creationId xmlns:a16="http://schemas.microsoft.com/office/drawing/2014/main" id="{DCC89F3E-FE51-EB3D-5351-C197315DDA17}"/>
              </a:ext>
            </a:extLst>
          </p:cNvPr>
          <p:cNvPicPr>
            <a:picLocks noChangeAspect="1"/>
          </p:cNvPicPr>
          <p:nvPr/>
        </p:nvPicPr>
        <p:blipFill>
          <a:blip r:embed="rId9"/>
          <a:stretch>
            <a:fillRect/>
          </a:stretch>
        </p:blipFill>
        <p:spPr>
          <a:xfrm>
            <a:off x="4643720" y="1624388"/>
            <a:ext cx="6657409" cy="45236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6829"/>
            <a:ext cx="5704114" cy="718457"/>
          </a:xfrm>
          <a:prstGeom prst="rect">
            <a:avLst/>
          </a:prstGeom>
          <a:solidFill>
            <a:srgbClr val="FF99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a:ea typeface="+mn-ea"/>
                <a:cs typeface="+mn-cs"/>
              </a:rPr>
              <a:t>Trò</a:t>
            </a:r>
            <a:r>
              <a:rPr kumimoji="0" lang="en-US" sz="3600" b="1" i="0" u="none" strike="noStrike" kern="1200" cap="none" spc="0" normalizeH="0" baseline="0" noProof="0" dirty="0">
                <a:ln>
                  <a:noFill/>
                </a:ln>
                <a:solidFill>
                  <a:prstClr val="black"/>
                </a:solidFill>
                <a:effectLst/>
                <a:uLnTx/>
                <a:uFillTx/>
                <a:latin typeface="Calibri"/>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a:ea typeface="+mn-ea"/>
                <a:cs typeface="+mn-cs"/>
              </a:rPr>
              <a:t>chơi</a:t>
            </a:r>
            <a:r>
              <a:rPr kumimoji="0" lang="en-US" sz="3600" b="1" i="0" u="none" strike="noStrike" kern="1200" cap="none" spc="0" normalizeH="0" baseline="0" noProof="0" dirty="0">
                <a:ln>
                  <a:noFill/>
                </a:ln>
                <a:solidFill>
                  <a:prstClr val="black"/>
                </a:solidFill>
                <a:effectLst/>
                <a:uLnTx/>
                <a:uFillTx/>
                <a:latin typeface="Calibri"/>
                <a:ea typeface="+mn-ea"/>
                <a:cs typeface="+mn-cs"/>
              </a:rPr>
              <a:t> “ĐỐ BẠN, ĐỐ BẠN”</a:t>
            </a:r>
          </a:p>
        </p:txBody>
      </p:sp>
      <p:pic>
        <p:nvPicPr>
          <p:cNvPr id="1026"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516288" y="634926"/>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045537" y="634927"/>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516288" y="3603172"/>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110848" y="3566739"/>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2138646" y="1194325"/>
            <a:ext cx="3162697" cy="258541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45329" y="980277"/>
            <a:ext cx="4149329" cy="1429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đuôi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ngắn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tai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Mắt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hồng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mướt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chạy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6705058" y="1226981"/>
            <a:ext cx="3162697" cy="25854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2186695" y="4178923"/>
            <a:ext cx="3162697" cy="25854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6705058" y="4197251"/>
            <a:ext cx="3162697" cy="258541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6245334" y="1000807"/>
            <a:ext cx="4082143" cy="145001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thính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mắt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Nấp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bóng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tối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ngồi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chuột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qua.</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Rounded Rectangle 12"/>
          <p:cNvSpPr/>
          <p:nvPr/>
        </p:nvSpPr>
        <p:spPr>
          <a:xfrm>
            <a:off x="1645329" y="3811763"/>
            <a:ext cx="4007813" cy="164834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đỏ</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mượt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sớm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Gọi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người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dậy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ounded Rectangle 14"/>
          <p:cNvSpPr/>
          <p:nvPr/>
        </p:nvSpPr>
        <p:spPr>
          <a:xfrm>
            <a:off x="6481360" y="3811763"/>
            <a:ext cx="3610090" cy="165986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 gì ăn no.</a:t>
            </a:r>
            <a:r>
              <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Bụng to mắt bíp. </a:t>
            </a:r>
            <a:r>
              <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Mồm kêu ụt ịt. </a:t>
            </a:r>
            <a:r>
              <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Nằm thở phì phò.</a:t>
            </a:r>
            <a:endPar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endParaRPr>
          </a:p>
        </p:txBody>
      </p:sp>
      <p:pic>
        <p:nvPicPr>
          <p:cNvPr id="1030" name="Picture 6" descr="595.387 hình ảnh về con thỏ, dễ thương đáng yêu nhất - Mua bán hình ảnh  shutterstock giá rẻ chỉ từ 3.000 đ trong 2 phút"/>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5901"/>
          <a:stretch/>
        </p:blipFill>
        <p:spPr bwMode="auto">
          <a:xfrm>
            <a:off x="472197" y="1805862"/>
            <a:ext cx="2413454" cy="20186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Điều gì đàn ông có còn phụ nữ thì không? - VnExpress"/>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1362"/>
          <a:stretch/>
        </p:blipFill>
        <p:spPr bwMode="auto">
          <a:xfrm>
            <a:off x="9116680" y="1190511"/>
            <a:ext cx="2409263" cy="29720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n Gà Trống Biểu Tượng Thiết Kế Phim Hoạt Hình đầy Màu Sắc-phim Hoạt Hình  Véc Tơ-miễn Phí Vector Miễn Phí Tải Về"/>
          <p:cNvPicPr>
            <a:picLocks noChangeAspect="1" noChangeArrowheads="1"/>
          </p:cNvPicPr>
          <p:nvPr/>
        </p:nvPicPr>
        <p:blipFill rotWithShape="1">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b="4283"/>
          <a:stretch/>
        </p:blipFill>
        <p:spPr bwMode="auto">
          <a:xfrm>
            <a:off x="424909" y="3899237"/>
            <a:ext cx="1980832" cy="28977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ách vẽ tranh tô màu CON HEO || How to Draw a Cartoon Pig - YouTube"/>
          <p:cNvPicPr>
            <a:picLocks noChangeAspect="1" noChangeArrowheads="1"/>
          </p:cNvPicPr>
          <p:nvPr/>
        </p:nvPicPr>
        <p:blipFill rotWithShape="1">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t="12102" r="30069" b="10721"/>
          <a:stretch/>
        </p:blipFill>
        <p:spPr bwMode="auto">
          <a:xfrm>
            <a:off x="9095111" y="4388754"/>
            <a:ext cx="2815192" cy="2330170"/>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3338058" y="2550853"/>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1</a:t>
            </a:r>
          </a:p>
        </p:txBody>
      </p:sp>
      <p:sp>
        <p:nvSpPr>
          <p:cNvPr id="23" name="Oval 22"/>
          <p:cNvSpPr/>
          <p:nvPr/>
        </p:nvSpPr>
        <p:spPr>
          <a:xfrm>
            <a:off x="7990550" y="2508694"/>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2</a:t>
            </a:r>
          </a:p>
        </p:txBody>
      </p:sp>
      <p:sp>
        <p:nvSpPr>
          <p:cNvPr id="24" name="Oval 23"/>
          <p:cNvSpPr/>
          <p:nvPr/>
        </p:nvSpPr>
        <p:spPr>
          <a:xfrm>
            <a:off x="3348943" y="5568392"/>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3</a:t>
            </a:r>
          </a:p>
        </p:txBody>
      </p:sp>
      <p:sp>
        <p:nvSpPr>
          <p:cNvPr id="25" name="Oval 24"/>
          <p:cNvSpPr/>
          <p:nvPr/>
        </p:nvSpPr>
        <p:spPr>
          <a:xfrm>
            <a:off x="8033216" y="5506301"/>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4</a:t>
            </a:r>
          </a:p>
        </p:txBody>
      </p:sp>
    </p:spTree>
    <p:extLst>
      <p:ext uri="{BB962C8B-B14F-4D97-AF65-F5344CB8AC3E}">
        <p14:creationId xmlns:p14="http://schemas.microsoft.com/office/powerpoint/2010/main" val="189874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500"/>
                                        <p:tgtEl>
                                          <p:spTgt spid="1028"/>
                                        </p:tgtEl>
                                      </p:cBhvr>
                                    </p:animEffect>
                                  </p:childTnLst>
                                </p:cTn>
                              </p:par>
                              <p:par>
                                <p:cTn id="35" presetID="10" presetClass="exit" presetSubtype="0" fill="hold" nodeType="withEffect">
                                  <p:stCondLst>
                                    <p:cond delay="0"/>
                                  </p:stCondLst>
                                  <p:childTnLst>
                                    <p:animEffect transition="out" filter="fade">
                                      <p:cBhvr>
                                        <p:cTn id="36" dur="500"/>
                                        <p:tgtEl>
                                          <p:spTgt spid="1026"/>
                                        </p:tgtEl>
                                      </p:cBhvr>
                                    </p:animEffect>
                                    <p:set>
                                      <p:cBhvr>
                                        <p:cTn id="37" dur="1" fill="hold">
                                          <p:stCondLst>
                                            <p:cond delay="499"/>
                                          </p:stCondLst>
                                        </p:cTn>
                                        <p:tgtEl>
                                          <p:spTgt spid="1026"/>
                                        </p:tgtEl>
                                        <p:attrNameLst>
                                          <p:attrName>style.visibility</p:attrName>
                                        </p:attrNameLst>
                                      </p:cBhvr>
                                      <p:to>
                                        <p:strVal val="hidden"/>
                                      </p:to>
                                    </p:set>
                                  </p:childTnLst>
                                </p:cTn>
                              </p:par>
                              <p:par>
                                <p:cTn id="38" presetID="22" presetClass="entr" presetSubtype="4"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childTnLst>
                          </p:cTn>
                        </p:par>
                      </p:childTnLst>
                    </p:cTn>
                  </p:par>
                </p:childTnLst>
              </p:cTn>
              <p:nextCondLst>
                <p:cond evt="onClick" delay="0">
                  <p:tgtEl>
                    <p:spTgt spid="16"/>
                  </p:tgtEl>
                </p:cond>
              </p:nextCondLst>
            </p:seq>
            <p:seq concurrent="1" nextAc="seek">
              <p:cTn id="41" restart="whenNotActive" fill="hold" evtFilter="cancelBubble" nodeType="interactiveSeq">
                <p:stCondLst>
                  <p:cond evt="onClick" delay="0">
                    <p:tgtEl>
                      <p:spTgt spid="3"/>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30"/>
                                        </p:tgtEl>
                                        <p:attrNameLst>
                                          <p:attrName>style.visibility</p:attrName>
                                        </p:attrNameLst>
                                      </p:cBhvr>
                                      <p:to>
                                        <p:strVal val="visible"/>
                                      </p:to>
                                    </p:set>
                                    <p:animEffect transition="in" filter="fade">
                                      <p:cBhvr>
                                        <p:cTn id="46" dur="500"/>
                                        <p:tgtEl>
                                          <p:spTgt spid="1030"/>
                                        </p:tgtEl>
                                      </p:cBhvr>
                                    </p:animEffect>
                                  </p:childTnLst>
                                </p:cTn>
                              </p:par>
                            </p:childTnLst>
                          </p:cTn>
                        </p:par>
                      </p:childTnLst>
                    </p:cTn>
                  </p:par>
                </p:childTnLst>
              </p:cTn>
              <p:nextCondLst>
                <p:cond evt="onClick" delay="0">
                  <p:tgtEl>
                    <p:spTgt spid="3"/>
                  </p:tgtEl>
                </p:cond>
              </p:nextCondLst>
            </p:seq>
            <p:seq concurrent="1" nextAc="seek">
              <p:cTn id="47" restart="whenNotActive" fill="hold" evtFilter="cancelBubble" nodeType="interactiveSeq">
                <p:stCondLst>
                  <p:cond evt="onClick" delay="0">
                    <p:tgtEl>
                      <p:spTgt spid="23"/>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10" presetClass="exit" presetSubtype="0" fill="hold" nodeType="withEffect">
                                  <p:stCondLst>
                                    <p:cond delay="0"/>
                                  </p:stCondLst>
                                  <p:childTnLst>
                                    <p:animEffect transition="out" filter="fade">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9" restart="whenNotActive" fill="hold" evtFilter="cancelBubble" nodeType="interactiveSeq">
                <p:stCondLst>
                  <p:cond evt="onClick" delay="0">
                    <p:tgtEl>
                      <p:spTgt spid="8"/>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32"/>
                                        </p:tgtEl>
                                        <p:attrNameLst>
                                          <p:attrName>style.visibility</p:attrName>
                                        </p:attrNameLst>
                                      </p:cBhvr>
                                      <p:to>
                                        <p:strVal val="visible"/>
                                      </p:to>
                                    </p:set>
                                    <p:animEffect transition="in" filter="fade">
                                      <p:cBhvr>
                                        <p:cTn id="64" dur="500"/>
                                        <p:tgtEl>
                                          <p:spTgt spid="1032"/>
                                        </p:tgtEl>
                                      </p:cBhvr>
                                    </p:animEffect>
                                  </p:childTnLst>
                                </p:cTn>
                              </p:par>
                            </p:childTnLst>
                          </p:cTn>
                        </p:par>
                      </p:childTnLst>
                    </p:cTn>
                  </p:par>
                </p:childTnLst>
              </p:cTn>
              <p:nextCondLst>
                <p:cond evt="onClick" delay="0">
                  <p:tgtEl>
                    <p:spTgt spid="8"/>
                  </p:tgtEl>
                </p:cond>
              </p:nextCondLst>
            </p:seq>
            <p:seq concurrent="1" nextAc="seek">
              <p:cTn id="65" restart="whenNotActive" fill="hold" evtFilter="cancelBubble" nodeType="interactiveSeq">
                <p:stCondLst>
                  <p:cond evt="onClick" delay="0">
                    <p:tgtEl>
                      <p:spTgt spid="24"/>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par>
                                <p:cTn id="71" presetID="10" presetClass="exit" presetSubtype="0" fill="hold" nodeType="withEffect">
                                  <p:stCondLst>
                                    <p:cond delay="0"/>
                                  </p:stCondLst>
                                  <p:childTnLst>
                                    <p:animEffect transition="out" filter="fade">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par>
                                <p:cTn id="74" presetID="22" presetClass="entr" presetSubtype="4"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down)">
                                      <p:cBhvr>
                                        <p:cTn id="76" dur="500"/>
                                        <p:tgtEl>
                                          <p:spTgt spid="13"/>
                                        </p:tgtEl>
                                      </p:cBhvr>
                                    </p:animEffect>
                                  </p:childTnLst>
                                </p:cTn>
                              </p:par>
                            </p:childTnLst>
                          </p:cTn>
                        </p:par>
                      </p:childTnLst>
                    </p:cTn>
                  </p:par>
                </p:childTnLst>
              </p:cTn>
              <p:nextCondLst>
                <p:cond evt="onClick" delay="0">
                  <p:tgtEl>
                    <p:spTgt spid="24"/>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034"/>
                                        </p:tgtEl>
                                        <p:attrNameLst>
                                          <p:attrName>style.visibility</p:attrName>
                                        </p:attrNameLst>
                                      </p:cBhvr>
                                      <p:to>
                                        <p:strVal val="visible"/>
                                      </p:to>
                                    </p:set>
                                    <p:animEffect transition="in" filter="fade">
                                      <p:cBhvr>
                                        <p:cTn id="82" dur="500"/>
                                        <p:tgtEl>
                                          <p:spTgt spid="1034"/>
                                        </p:tgtEl>
                                      </p:cBhvr>
                                    </p:animEffect>
                                  </p:childTnLst>
                                </p:cTn>
                              </p:par>
                            </p:childTnLst>
                          </p:cTn>
                        </p:par>
                      </p:childTnLst>
                    </p:cTn>
                  </p:par>
                </p:childTnLst>
              </p:cTn>
              <p:nextCondLst>
                <p:cond evt="onClick" delay="0">
                  <p:tgtEl>
                    <p:spTgt spid="13"/>
                  </p:tgtEl>
                </p:cond>
              </p:nextCondLst>
            </p:seq>
            <p:seq concurrent="1" nextAc="seek">
              <p:cTn id="83" restart="whenNotActive" fill="hold" evtFilter="cancelBubble" nodeType="interactiveSeq">
                <p:stCondLst>
                  <p:cond evt="onClick" delay="0">
                    <p:tgtEl>
                      <p:spTgt spid="25"/>
                    </p:tgtEl>
                  </p:cond>
                </p:stCondLst>
                <p:endSync evt="end" delay="0">
                  <p:rtn val="all"/>
                </p:endSync>
                <p:childTnLst>
                  <p:par>
                    <p:cTn id="84" fill="hold">
                      <p:stCondLst>
                        <p:cond delay="0"/>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500"/>
                                        <p:tgtEl>
                                          <p:spTgt spid="12"/>
                                        </p:tgtEl>
                                      </p:cBhvr>
                                    </p:animEffect>
                                  </p:childTnLst>
                                </p:cTn>
                              </p:par>
                              <p:par>
                                <p:cTn id="89" presetID="10" presetClass="exit" presetSubtype="0" fill="hold" nodeType="withEffect">
                                  <p:stCondLst>
                                    <p:cond delay="0"/>
                                  </p:stCondLst>
                                  <p:childTnLst>
                                    <p:animEffect transition="out" filter="fade">
                                      <p:cBhvr>
                                        <p:cTn id="90" dur="500"/>
                                        <p:tgtEl>
                                          <p:spTgt spid="6"/>
                                        </p:tgtEl>
                                      </p:cBhvr>
                                    </p:animEffect>
                                    <p:set>
                                      <p:cBhvr>
                                        <p:cTn id="91" dur="1" fill="hold">
                                          <p:stCondLst>
                                            <p:cond delay="499"/>
                                          </p:stCondLst>
                                        </p:cTn>
                                        <p:tgtEl>
                                          <p:spTgt spid="6"/>
                                        </p:tgtEl>
                                        <p:attrNameLst>
                                          <p:attrName>style.visibility</p:attrName>
                                        </p:attrNameLst>
                                      </p:cBhvr>
                                      <p:to>
                                        <p:strVal val="hidden"/>
                                      </p:to>
                                    </p:set>
                                  </p:childTnLst>
                                </p:cTn>
                              </p:par>
                              <p:par>
                                <p:cTn id="92" presetID="22" presetClass="entr" presetSubtype="4" fill="hold" grpId="0" nodeType="with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down)">
                                      <p:cBhvr>
                                        <p:cTn id="94" dur="500"/>
                                        <p:tgtEl>
                                          <p:spTgt spid="15"/>
                                        </p:tgtEl>
                                      </p:cBhvr>
                                    </p:animEffect>
                                  </p:childTnLst>
                                </p:cTn>
                              </p:par>
                            </p:childTnLst>
                          </p:cTn>
                        </p:par>
                      </p:childTnLst>
                    </p:cTn>
                  </p:par>
                </p:childTnLst>
              </p:cTn>
              <p:nextCondLst>
                <p:cond evt="onClick" delay="0">
                  <p:tgtEl>
                    <p:spTgt spid="25"/>
                  </p:tgtEl>
                </p:cond>
              </p:nextCondLst>
            </p:seq>
            <p:seq concurrent="1" nextAc="seek">
              <p:cTn id="95" restart="whenNotActive" fill="hold" evtFilter="cancelBubble" nodeType="interactiveSeq">
                <p:stCondLst>
                  <p:cond evt="onClick" delay="0">
                    <p:tgtEl>
                      <p:spTgt spid="15"/>
                    </p:tgtEl>
                  </p:cond>
                </p:stCondLst>
                <p:endSync evt="end" delay="0">
                  <p:rtn val="all"/>
                </p:endSync>
                <p:childTnLst>
                  <p:par>
                    <p:cTn id="96" fill="hold">
                      <p:stCondLst>
                        <p:cond delay="0"/>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036"/>
                                        </p:tgtEl>
                                        <p:attrNameLst>
                                          <p:attrName>style.visibility</p:attrName>
                                        </p:attrNameLst>
                                      </p:cBhvr>
                                      <p:to>
                                        <p:strVal val="visible"/>
                                      </p:to>
                                    </p:set>
                                    <p:animEffect transition="in" filter="fade">
                                      <p:cBhvr>
                                        <p:cTn id="100" dur="500"/>
                                        <p:tgtEl>
                                          <p:spTgt spid="1036"/>
                                        </p:tgtEl>
                                      </p:cBhvr>
                                    </p:animEffect>
                                  </p:childTnLst>
                                </p:cTn>
                              </p:par>
                            </p:childTnLst>
                          </p:cTn>
                        </p:par>
                      </p:childTnLst>
                    </p:cTn>
                  </p:par>
                </p:childTnLst>
              </p:cTn>
              <p:nextCondLst>
                <p:cond evt="onClick" delay="0">
                  <p:tgtEl>
                    <p:spTgt spid="15"/>
                  </p:tgtEl>
                </p:cond>
              </p:nextCondLst>
            </p:seq>
          </p:childTnLst>
        </p:cTn>
      </p:par>
    </p:tnLst>
    <p:bldLst>
      <p:bldP spid="3" grpId="0" animBg="1"/>
      <p:bldP spid="8" grpId="0" animBg="1"/>
      <p:bldP spid="13" grpId="0" animBg="1"/>
      <p:bldP spid="15" grpId="0" animBg="1"/>
      <p:bldP spid="16"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38102" y="2121630"/>
            <a:ext cx="1876473" cy="4283023"/>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25683" t="22962" r="50390" b="21927"/>
          <a:stretch/>
        </p:blipFill>
        <p:spPr>
          <a:xfrm>
            <a:off x="2874850" y="2945571"/>
            <a:ext cx="2304288" cy="2985381"/>
          </a:xfrm>
          <a:prstGeom prst="rect">
            <a:avLst/>
          </a:prstGeom>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49006" t="22962" r="30485" b="21927"/>
          <a:stretch/>
        </p:blipFill>
        <p:spPr>
          <a:xfrm>
            <a:off x="5061579" y="3160076"/>
            <a:ext cx="1975104" cy="2985381"/>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69262" t="22962" b="21927"/>
          <a:stretch/>
        </p:blipFill>
        <p:spPr>
          <a:xfrm>
            <a:off x="7132320" y="3145535"/>
            <a:ext cx="2960156" cy="2985381"/>
          </a:xfrm>
          <a:prstGeom prst="rect">
            <a:avLst/>
          </a:prstGeom>
        </p:spPr>
      </p:pic>
      <p:pic>
        <p:nvPicPr>
          <p:cNvPr id="11" name="图片 10"/>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9607286" y="2541604"/>
            <a:ext cx="2273818" cy="3671136"/>
          </a:xfrm>
          <a:prstGeom prst="rect">
            <a:avLst/>
          </a:prstGeom>
        </p:spPr>
      </p:pic>
      <p:grpSp>
        <p:nvGrpSpPr>
          <p:cNvPr id="2" name="组合 1"/>
          <p:cNvGrpSpPr/>
          <p:nvPr/>
        </p:nvGrpSpPr>
        <p:grpSpPr>
          <a:xfrm>
            <a:off x="-91440" y="4562899"/>
            <a:ext cx="12283440" cy="2295101"/>
            <a:chOff x="-91440" y="4352544"/>
            <a:chExt cx="12283440" cy="2505456"/>
          </a:xfrm>
        </p:grpSpPr>
        <p:pic>
          <p:nvPicPr>
            <p:cNvPr id="5" name="图片 4"/>
            <p:cNvPicPr>
              <a:picLocks noChangeAspect="1"/>
            </p:cNvPicPr>
            <p:nvPr/>
          </p:nvPicPr>
          <p:blipFill rotWithShape="1">
            <a:blip r:embed="rId7" cstate="print">
              <a:extLst>
                <a:ext uri="{28A0092B-C50C-407E-A947-70E740481C1C}">
                  <a14:useLocalDpi xmlns:a14="http://schemas.microsoft.com/office/drawing/2010/main" val="0"/>
                </a:ext>
              </a:extLst>
            </a:blip>
            <a:srcRect t="45600" r="48883"/>
            <a:stretch/>
          </p:blipFill>
          <p:spPr>
            <a:xfrm flipH="1">
              <a:off x="-91440" y="4352544"/>
              <a:ext cx="4185322" cy="2505456"/>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10" name="图片 9"/>
          <p:cNvPicPr>
            <a:picLocks noChangeAspect="1"/>
          </p:cNvPicPr>
          <p:nvPr/>
        </p:nvPicPr>
        <p:blipFill rotWithShape="1">
          <a:blip r:embed="rId8" cstate="print">
            <a:extLst>
              <a:ext uri="{28A0092B-C50C-407E-A947-70E740481C1C}">
                <a14:useLocalDpi xmlns:a14="http://schemas.microsoft.com/office/drawing/2010/main" val="0"/>
              </a:ext>
            </a:extLst>
          </a:blip>
          <a:srcRect t="41579" r="44063" b="10955"/>
          <a:stretch/>
        </p:blipFill>
        <p:spPr>
          <a:xfrm>
            <a:off x="2409115" y="435164"/>
            <a:ext cx="2557578" cy="3255264"/>
          </a:xfrm>
          <a:prstGeom prst="rect">
            <a:avLst/>
          </a:prstGeom>
        </p:spPr>
      </p:pic>
      <p:pic>
        <p:nvPicPr>
          <p:cNvPr id="15" name="图片 14"/>
          <p:cNvPicPr>
            <a:picLocks noChangeAspect="1"/>
          </p:cNvPicPr>
          <p:nvPr/>
        </p:nvPicPr>
        <p:blipFill rotWithShape="1">
          <a:blip r:embed="rId8" cstate="print">
            <a:extLst>
              <a:ext uri="{28A0092B-C50C-407E-A947-70E740481C1C}">
                <a14:useLocalDpi xmlns:a14="http://schemas.microsoft.com/office/drawing/2010/main" val="0"/>
              </a:ext>
            </a:extLst>
          </a:blip>
          <a:srcRect l="57065" t="65100" r="9338" b="10955"/>
          <a:stretch/>
        </p:blipFill>
        <p:spPr>
          <a:xfrm>
            <a:off x="9212603" y="1385594"/>
            <a:ext cx="1536192" cy="1642172"/>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17" name="图片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pic>
        <p:nvPicPr>
          <p:cNvPr id="6" name="Picture 5">
            <a:extLst>
              <a:ext uri="{FF2B5EF4-FFF2-40B4-BE49-F238E27FC236}">
                <a16:creationId xmlns:a16="http://schemas.microsoft.com/office/drawing/2014/main" id="{74C504A5-68E8-1F43-9E0A-5E943CF25D39}"/>
              </a:ext>
            </a:extLst>
          </p:cNvPr>
          <p:cNvPicPr>
            <a:picLocks noChangeAspect="1"/>
          </p:cNvPicPr>
          <p:nvPr/>
        </p:nvPicPr>
        <p:blipFill>
          <a:blip r:embed="rId10"/>
          <a:stretch>
            <a:fillRect/>
          </a:stretch>
        </p:blipFill>
        <p:spPr>
          <a:xfrm>
            <a:off x="3526720" y="971137"/>
            <a:ext cx="4548010" cy="743776"/>
          </a:xfrm>
          <a:prstGeom prst="rect">
            <a:avLst/>
          </a:prstGeom>
        </p:spPr>
      </p:pic>
      <p:pic>
        <p:nvPicPr>
          <p:cNvPr id="9" name="Picture 8">
            <a:extLst>
              <a:ext uri="{FF2B5EF4-FFF2-40B4-BE49-F238E27FC236}">
                <a16:creationId xmlns:a16="http://schemas.microsoft.com/office/drawing/2014/main" id="{BDB35C60-6AE3-2467-6A26-A05F9E0F61FF}"/>
              </a:ext>
            </a:extLst>
          </p:cNvPr>
          <p:cNvPicPr>
            <a:picLocks noChangeAspect="1"/>
          </p:cNvPicPr>
          <p:nvPr/>
        </p:nvPicPr>
        <p:blipFill>
          <a:blip r:embed="rId11"/>
          <a:stretch>
            <a:fillRect/>
          </a:stretch>
        </p:blipFill>
        <p:spPr>
          <a:xfrm>
            <a:off x="2402277" y="1589435"/>
            <a:ext cx="7120745" cy="2231329"/>
          </a:xfrm>
          <a:prstGeom prst="rect">
            <a:avLst/>
          </a:prstGeom>
        </p:spPr>
      </p:pic>
    </p:spTree>
    <p:extLst>
      <p:ext uri="{BB962C8B-B14F-4D97-AF65-F5344CB8AC3E}">
        <p14:creationId xmlns:p14="http://schemas.microsoft.com/office/powerpoint/2010/main" val="166552336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900" decel="100000" fill="hold"/>
                                        <p:tgtEl>
                                          <p:spTgt spid="2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900" decel="100000" fill="hold"/>
                                        <p:tgtEl>
                                          <p:spTgt spid="1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900" decel="100000" fill="hold"/>
                                        <p:tgtEl>
                                          <p:spTgt spid="11"/>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0" presetID="22" presetClass="entr" presetSubtype="8"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1000"/>
                                        <p:tgtEl>
                                          <p:spTgt spid="17"/>
                                        </p:tgtEl>
                                      </p:cBhvr>
                                    </p:animEffect>
                                  </p:childTnLst>
                                </p:cTn>
                              </p:par>
                              <p:par>
                                <p:cTn id="43" presetID="22" presetClass="entr" presetSubtype="2"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right)">
                                      <p:cBhvr>
                                        <p:cTn id="45" dur="1000"/>
                                        <p:tgtEl>
                                          <p:spTgt spid="16"/>
                                        </p:tgtEl>
                                      </p:cBhvr>
                                    </p:animEffect>
                                  </p:childTnLst>
                                </p:cTn>
                              </p:par>
                              <p:par>
                                <p:cTn id="46" presetID="42"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250"/>
                                        <p:tgtEl>
                                          <p:spTgt spid="15"/>
                                        </p:tgtEl>
                                      </p:cBhvr>
                                    </p:animEffect>
                                    <p:anim calcmode="lin" valueType="num">
                                      <p:cBhvr>
                                        <p:cTn id="49" dur="1250" fill="hold"/>
                                        <p:tgtEl>
                                          <p:spTgt spid="15"/>
                                        </p:tgtEl>
                                        <p:attrNameLst>
                                          <p:attrName>ppt_x</p:attrName>
                                        </p:attrNameLst>
                                      </p:cBhvr>
                                      <p:tavLst>
                                        <p:tav tm="0">
                                          <p:val>
                                            <p:strVal val="#ppt_x"/>
                                          </p:val>
                                        </p:tav>
                                        <p:tav tm="100000">
                                          <p:val>
                                            <p:strVal val="#ppt_x"/>
                                          </p:val>
                                        </p:tav>
                                      </p:tavLst>
                                    </p:anim>
                                    <p:anim calcmode="lin" valueType="num">
                                      <p:cBhvr>
                                        <p:cTn id="50" dur="1250" fill="hold"/>
                                        <p:tgtEl>
                                          <p:spTgt spid="1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250"/>
                                        <p:tgtEl>
                                          <p:spTgt spid="10"/>
                                        </p:tgtEl>
                                      </p:cBhvr>
                                    </p:animEffect>
                                    <p:anim calcmode="lin" valueType="num">
                                      <p:cBhvr>
                                        <p:cTn id="54" dur="1250" fill="hold"/>
                                        <p:tgtEl>
                                          <p:spTgt spid="10"/>
                                        </p:tgtEl>
                                        <p:attrNameLst>
                                          <p:attrName>ppt_x</p:attrName>
                                        </p:attrNameLst>
                                      </p:cBhvr>
                                      <p:tavLst>
                                        <p:tav tm="0">
                                          <p:val>
                                            <p:strVal val="#ppt_x"/>
                                          </p:val>
                                        </p:tav>
                                        <p:tav tm="100000">
                                          <p:val>
                                            <p:strVal val="#ppt_x"/>
                                          </p:val>
                                        </p:tav>
                                      </p:tavLst>
                                    </p:anim>
                                    <p:anim calcmode="lin" valueType="num">
                                      <p:cBhvr>
                                        <p:cTn id="55" dur="1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barn(inVertical)">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barn(inVertical)">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31991" y="5087828"/>
            <a:ext cx="1718993" cy="1313980"/>
            <a:chOff x="1631991" y="5087828"/>
            <a:chExt cx="1718993" cy="1313980"/>
          </a:xfrm>
        </p:grpSpPr>
        <p:pic>
          <p:nvPicPr>
            <p:cNvPr id="76" name="图片 75"/>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p:blipFill>
          <p:spPr>
            <a:xfrm>
              <a:off x="1631991" y="5087828"/>
              <a:ext cx="1445624" cy="1313980"/>
            </a:xfrm>
            <a:prstGeom prst="rect">
              <a:avLst/>
            </a:prstGeom>
          </p:spPr>
        </p:pic>
        <p:pic>
          <p:nvPicPr>
            <p:cNvPr id="77" name="图片 76"/>
            <p:cNvPicPr>
              <a:picLocks noChangeAspect="1"/>
            </p:cNvPicPr>
            <p:nvPr/>
          </p:nvPicPr>
          <p:blipFill rotWithShape="1">
            <a:blip r:embed="rId5" cstate="print">
              <a:extLst>
                <a:ext uri="{28A0092B-C50C-407E-A947-70E740481C1C}">
                  <a14:useLocalDpi xmlns:a14="http://schemas.microsoft.com/office/drawing/2010/main" val="0"/>
                </a:ext>
              </a:extLst>
            </a:blip>
            <a:srcRect r="5757" b="14339"/>
            <a:stretch/>
          </p:blipFill>
          <p:spPr>
            <a:xfrm>
              <a:off x="2292096" y="5439346"/>
              <a:ext cx="1058888" cy="962462"/>
            </a:xfrm>
            <a:prstGeom prst="rect">
              <a:avLst/>
            </a:prstGeom>
          </p:spPr>
        </p:pic>
      </p:grpSp>
      <p:pic>
        <p:nvPicPr>
          <p:cNvPr id="82" name="图片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grpSp>
        <p:nvGrpSpPr>
          <p:cNvPr id="84" name="组合 83"/>
          <p:cNvGrpSpPr/>
          <p:nvPr/>
        </p:nvGrpSpPr>
        <p:grpSpPr>
          <a:xfrm>
            <a:off x="-17585" y="5729324"/>
            <a:ext cx="12203723" cy="1123362"/>
            <a:chOff x="-17585" y="5729324"/>
            <a:chExt cx="12203723" cy="1123362"/>
          </a:xfrm>
        </p:grpSpPr>
        <p:pic>
          <p:nvPicPr>
            <p:cNvPr id="85" name="图片 84"/>
            <p:cNvPicPr>
              <a:picLocks noChangeAspect="1"/>
            </p:cNvPicPr>
            <p:nvPr/>
          </p:nvPicPr>
          <p:blipFill rotWithShape="1">
            <a:blip r:embed="rId7"/>
            <a:srcRect l="1990"/>
            <a:stretch/>
          </p:blipFill>
          <p:spPr>
            <a:xfrm>
              <a:off x="-17585" y="5729324"/>
              <a:ext cx="8659753" cy="1123362"/>
            </a:xfrm>
            <a:prstGeom prst="rect">
              <a:avLst/>
            </a:prstGeom>
          </p:spPr>
        </p:pic>
        <p:pic>
          <p:nvPicPr>
            <p:cNvPr id="86" name="图片 85"/>
            <p:cNvPicPr>
              <a:picLocks noChangeAspect="1"/>
            </p:cNvPicPr>
            <p:nvPr/>
          </p:nvPicPr>
          <p:blipFill rotWithShape="1">
            <a:blip r:embed="rId7"/>
            <a:srcRect r="21459"/>
            <a:stretch/>
          </p:blipFill>
          <p:spPr>
            <a:xfrm>
              <a:off x="5398477" y="5729324"/>
              <a:ext cx="6787661" cy="1123362"/>
            </a:xfrm>
            <a:prstGeom prst="rect">
              <a:avLst/>
            </a:prstGeom>
          </p:spPr>
        </p:pic>
      </p:grpSp>
      <p:pic>
        <p:nvPicPr>
          <p:cNvPr id="29" name="PA_库_图片 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flipH="1">
            <a:off x="3077614" y="185794"/>
            <a:ext cx="7323685"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0" name="Rectangle 9"/>
          <p:cNvSpPr/>
          <p:nvPr/>
        </p:nvSpPr>
        <p:spPr>
          <a:xfrm>
            <a:off x="4678928" y="2207048"/>
            <a:ext cx="4639530" cy="110799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02060"/>
                </a:solidFill>
                <a:effectLst/>
                <a:uLnTx/>
                <a:uFillTx/>
                <a:latin typeface="iCiel Cadena" panose="02000503000000020004" pitchFamily="50" charset="0"/>
                <a:ea typeface="+mn-ea"/>
                <a:cs typeface="+mn-cs"/>
              </a:rPr>
              <a:t>LUY</a:t>
            </a:r>
            <a:r>
              <a:rPr lang="en-US" sz="6600" dirty="0">
                <a:solidFill>
                  <a:srgbClr val="002060"/>
                </a:solidFill>
                <a:latin typeface="iCiel Cadena" panose="02000503000000020004" pitchFamily="50" charset="0"/>
              </a:rPr>
              <a:t>Ê</a:t>
            </a:r>
            <a:r>
              <a:rPr kumimoji="0" lang="en-US" sz="6600" b="0" i="0" u="none" strike="noStrike" kern="1200" cap="none" spc="0" normalizeH="0" baseline="0" noProof="0" dirty="0">
                <a:ln>
                  <a:noFill/>
                </a:ln>
                <a:solidFill>
                  <a:srgbClr val="002060"/>
                </a:solidFill>
                <a:effectLst/>
                <a:uLnTx/>
                <a:uFillTx/>
                <a:latin typeface="iCiel Cadena" panose="02000503000000020004" pitchFamily="50" charset="0"/>
                <a:ea typeface="+mn-ea"/>
                <a:cs typeface="+mn-cs"/>
              </a:rPr>
              <a:t>N</a:t>
            </a:r>
            <a:r>
              <a:rPr kumimoji="0" lang="en-US" sz="6600" b="0" i="0" u="none" strike="noStrike" kern="1200" cap="none" spc="0" normalizeH="0" noProof="0" dirty="0">
                <a:ln>
                  <a:noFill/>
                </a:ln>
                <a:solidFill>
                  <a:srgbClr val="002060"/>
                </a:solidFill>
                <a:effectLst/>
                <a:uLnTx/>
                <a:uFillTx/>
                <a:latin typeface="iCiel Cadena" panose="02000503000000020004" pitchFamily="50" charset="0"/>
                <a:ea typeface="+mn-ea"/>
                <a:cs typeface="+mn-cs"/>
              </a:rPr>
              <a:t> TẬP</a:t>
            </a:r>
            <a:endParaRPr kumimoji="0" lang="pt-BR" sz="6600" b="0" i="0" u="none" strike="noStrike" kern="1200" cap="none" spc="0" normalizeH="0" baseline="0" noProof="0" dirty="0">
              <a:ln>
                <a:noFill/>
              </a:ln>
              <a:solidFill>
                <a:srgbClr val="002060"/>
              </a:solidFill>
              <a:effectLst/>
              <a:uLnTx/>
              <a:uFillTx/>
              <a:latin typeface="iCiel Cadena" panose="02000503000000020004" pitchFamily="50" charset="0"/>
              <a:ea typeface="+mn-ea"/>
              <a:cs typeface="+mn-cs"/>
            </a:endParaRPr>
          </a:p>
        </p:txBody>
      </p:sp>
      <p:pic>
        <p:nvPicPr>
          <p:cNvPr id="31" name="图片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3045" y="3407377"/>
            <a:ext cx="1836990" cy="1836990"/>
          </a:xfrm>
          <a:prstGeom prst="rect">
            <a:avLst/>
          </a:prstGeom>
        </p:spPr>
      </p:pic>
    </p:spTree>
    <p:extLst>
      <p:ext uri="{BB962C8B-B14F-4D97-AF65-F5344CB8AC3E}">
        <p14:creationId xmlns:p14="http://schemas.microsoft.com/office/powerpoint/2010/main" val="30726572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Effect transition="in" filter="fade">
                                      <p:cBhvr>
                                        <p:cTn id="9" dur="1000"/>
                                        <p:tgtEl>
                                          <p:spTgt spid="29"/>
                                        </p:tgtEl>
                                      </p:cBhvr>
                                    </p:animEffect>
                                  </p:childTnLst>
                                </p:cTn>
                              </p:par>
                              <p:par>
                                <p:cTn id="10" presetID="47"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250" fill="hold"/>
                                        <p:tgtEl>
                                          <p:spTgt spid="10"/>
                                        </p:tgtEl>
                                        <p:attrNameLst>
                                          <p:attrName>ppt_w</p:attrName>
                                        </p:attrNameLst>
                                      </p:cBhvr>
                                      <p:tavLst>
                                        <p:tav tm="0">
                                          <p:val>
                                            <p:fltVal val="0"/>
                                          </p:val>
                                        </p:tav>
                                        <p:tav tm="100000">
                                          <p:val>
                                            <p:strVal val="#ppt_w"/>
                                          </p:val>
                                        </p:tav>
                                      </p:tavLst>
                                    </p:anim>
                                    <p:anim calcmode="lin" valueType="num">
                                      <p:cBhvr>
                                        <p:cTn id="18" dur="1250" fill="hold"/>
                                        <p:tgtEl>
                                          <p:spTgt spid="10"/>
                                        </p:tgtEl>
                                        <p:attrNameLst>
                                          <p:attrName>ppt_h</p:attrName>
                                        </p:attrNameLst>
                                      </p:cBhvr>
                                      <p:tavLst>
                                        <p:tav tm="0">
                                          <p:val>
                                            <p:fltVal val="0"/>
                                          </p:val>
                                        </p:tav>
                                        <p:tav tm="100000">
                                          <p:val>
                                            <p:strVal val="#ppt_h"/>
                                          </p:val>
                                        </p:tav>
                                      </p:tavLst>
                                    </p:anim>
                                    <p:animEffect transition="in" filter="fade">
                                      <p:cBhvr>
                                        <p:cTn id="19" dur="12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barn(inVertical)">
                                      <p:cBhvr>
                                        <p:cTn id="2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TextBox 6">
            <a:extLst>
              <a:ext uri="{FF2B5EF4-FFF2-40B4-BE49-F238E27FC236}">
                <a16:creationId xmlns:a16="http://schemas.microsoft.com/office/drawing/2014/main" id="{DC718576-651A-9CA0-650B-517BC5D998A2}"/>
              </a:ext>
            </a:extLst>
          </p:cNvPr>
          <p:cNvSpPr txBox="1"/>
          <p:nvPr/>
        </p:nvSpPr>
        <p:spPr>
          <a:xfrm>
            <a:off x="903767" y="0"/>
            <a:ext cx="10313582" cy="707886"/>
          </a:xfrm>
          <a:prstGeom prst="rect">
            <a:avLst/>
          </a:prstGeom>
          <a:noFill/>
        </p:spPr>
        <p:txBody>
          <a:bodyPr wrap="square" rtlCol="0">
            <a:spAutoFit/>
          </a:bodyPr>
          <a:lstStyle/>
          <a:p>
            <a:pPr algn="ctr"/>
            <a:r>
              <a:rPr lang="en-US" sz="4000" b="1" dirty="0">
                <a:solidFill>
                  <a:srgbClr val="002060"/>
                </a:solidFill>
                <a:latin typeface="Cambria" panose="02040503050406030204" pitchFamily="18" charset="0"/>
                <a:ea typeface="Cambria" panose="02040503050406030204" pitchFamily="18" charset="0"/>
              </a:rPr>
              <a:t>1. </a:t>
            </a:r>
            <a:r>
              <a:rPr lang="en-US" sz="4000" b="1" dirty="0" err="1">
                <a:solidFill>
                  <a:srgbClr val="002060"/>
                </a:solidFill>
                <a:latin typeface="Cambria" panose="02040503050406030204" pitchFamily="18" charset="0"/>
                <a:ea typeface="Cambria" panose="02040503050406030204" pitchFamily="18" charset="0"/>
              </a:rPr>
              <a:t>Đọc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văn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sau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thực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hiện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yêu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cầu</a:t>
            </a:r>
            <a:r>
              <a:rPr lang="en-US" sz="4000" b="1" dirty="0">
                <a:solidFill>
                  <a:srgbClr val="002060"/>
                </a:solidFill>
                <a:latin typeface="Cambria" panose="02040503050406030204" pitchFamily="18" charset="0"/>
                <a:ea typeface="Cambria" panose="02040503050406030204" pitchFamily="18" charset="0"/>
              </a:rPr>
              <a:t>.</a:t>
            </a:r>
          </a:p>
        </p:txBody>
      </p:sp>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5"/>
          <a:stretch>
            <a:fillRect/>
          </a:stretch>
        </p:blipFill>
        <p:spPr>
          <a:xfrm>
            <a:off x="161924" y="933451"/>
            <a:ext cx="5901653" cy="2081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354F181B-5700-9CE2-6256-2BF0BF76CCF0}"/>
              </a:ext>
            </a:extLst>
          </p:cNvPr>
          <p:cNvPicPr>
            <a:picLocks noChangeAspect="1"/>
          </p:cNvPicPr>
          <p:nvPr/>
        </p:nvPicPr>
        <p:blipFill>
          <a:blip r:embed="rId6"/>
          <a:stretch>
            <a:fillRect/>
          </a:stretch>
        </p:blipFill>
        <p:spPr>
          <a:xfrm>
            <a:off x="6248400" y="85248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B977A9E2-72E7-29F7-227F-37AF09EB59DE}"/>
              </a:ext>
            </a:extLst>
          </p:cNvPr>
          <p:cNvPicPr>
            <a:picLocks noChangeAspect="1"/>
          </p:cNvPicPr>
          <p:nvPr/>
        </p:nvPicPr>
        <p:blipFill>
          <a:blip r:embed="rId7"/>
          <a:stretch>
            <a:fillRect/>
          </a:stretch>
        </p:blipFill>
        <p:spPr>
          <a:xfrm>
            <a:off x="3057524" y="3186112"/>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Freeform 20">
            <a:extLst>
              <a:ext uri="{FF2B5EF4-FFF2-40B4-BE49-F238E27FC236}">
                <a16:creationId xmlns:a16="http://schemas.microsoft.com/office/drawing/2014/main" id="{6B737B7A-50B4-B8E4-FA27-57FF81F6AE68}"/>
              </a:ext>
            </a:extLst>
          </p:cNvPr>
          <p:cNvSpPr/>
          <p:nvPr/>
        </p:nvSpPr>
        <p:spPr>
          <a:xfrm>
            <a:off x="1844321" y="5743575"/>
            <a:ext cx="8985604" cy="940138"/>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4334" b="1">
                <a:solidFill>
                  <a:srgbClr val="002060"/>
                </a:solidFill>
                <a:latin typeface="Calibri"/>
              </a:rPr>
              <a:t>a. Mỗi đoạn văn tả con vật nào?</a:t>
            </a:r>
            <a:endParaRPr lang="en-US" sz="4334" b="1" dirty="0">
              <a:solidFill>
                <a:srgbClr val="002060"/>
              </a:solidFill>
              <a:latin typeface="Calibri"/>
            </a:endParaRPr>
          </a:p>
        </p:txBody>
      </p:sp>
      <p:cxnSp>
        <p:nvCxnSpPr>
          <p:cNvPr id="17" name="Straight Connector 16">
            <a:extLst>
              <a:ext uri="{FF2B5EF4-FFF2-40B4-BE49-F238E27FC236}">
                <a16:creationId xmlns:a16="http://schemas.microsoft.com/office/drawing/2014/main" id="{2942F13A-F82D-357F-6ECB-4F26D9ABC2EC}"/>
              </a:ext>
            </a:extLst>
          </p:cNvPr>
          <p:cNvCxnSpPr/>
          <p:nvPr/>
        </p:nvCxnSpPr>
        <p:spPr>
          <a:xfrm>
            <a:off x="2143125" y="1543050"/>
            <a:ext cx="666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032F9E-622F-BCA7-1934-F8F6877C36B2}"/>
              </a:ext>
            </a:extLst>
          </p:cNvPr>
          <p:cNvCxnSpPr>
            <a:cxnSpLocks/>
          </p:cNvCxnSpPr>
          <p:nvPr/>
        </p:nvCxnSpPr>
        <p:spPr>
          <a:xfrm>
            <a:off x="6667500" y="1543050"/>
            <a:ext cx="5143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289A21-B954-3482-3C4F-9B67E89099B7}"/>
              </a:ext>
            </a:extLst>
          </p:cNvPr>
          <p:cNvCxnSpPr>
            <a:cxnSpLocks/>
          </p:cNvCxnSpPr>
          <p:nvPr/>
        </p:nvCxnSpPr>
        <p:spPr>
          <a:xfrm>
            <a:off x="3409950" y="3800475"/>
            <a:ext cx="1428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750505"/>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TextBox 6">
            <a:extLst>
              <a:ext uri="{FF2B5EF4-FFF2-40B4-BE49-F238E27FC236}">
                <a16:creationId xmlns:a16="http://schemas.microsoft.com/office/drawing/2014/main" id="{DC718576-651A-9CA0-650B-517BC5D998A2}"/>
              </a:ext>
            </a:extLst>
          </p:cNvPr>
          <p:cNvSpPr txBox="1"/>
          <p:nvPr/>
        </p:nvSpPr>
        <p:spPr>
          <a:xfrm>
            <a:off x="903767" y="0"/>
            <a:ext cx="1031358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văn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sau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thực</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hiện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yêu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cầu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5"/>
          <a:stretch>
            <a:fillRect/>
          </a:stretch>
        </p:blipFill>
        <p:spPr>
          <a:xfrm>
            <a:off x="161924" y="933451"/>
            <a:ext cx="5901653" cy="2081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354F181B-5700-9CE2-6256-2BF0BF76CCF0}"/>
              </a:ext>
            </a:extLst>
          </p:cNvPr>
          <p:cNvPicPr>
            <a:picLocks noChangeAspect="1"/>
          </p:cNvPicPr>
          <p:nvPr/>
        </p:nvPicPr>
        <p:blipFill>
          <a:blip r:embed="rId6"/>
          <a:stretch>
            <a:fillRect/>
          </a:stretch>
        </p:blipFill>
        <p:spPr>
          <a:xfrm>
            <a:off x="6248400" y="85248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B977A9E2-72E7-29F7-227F-37AF09EB59DE}"/>
              </a:ext>
            </a:extLst>
          </p:cNvPr>
          <p:cNvPicPr>
            <a:picLocks noChangeAspect="1"/>
          </p:cNvPicPr>
          <p:nvPr/>
        </p:nvPicPr>
        <p:blipFill>
          <a:blip r:embed="rId7"/>
          <a:stretch>
            <a:fillRect/>
          </a:stretch>
        </p:blipFill>
        <p:spPr>
          <a:xfrm>
            <a:off x="3086099" y="3081337"/>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Freeform 20">
            <a:extLst>
              <a:ext uri="{FF2B5EF4-FFF2-40B4-BE49-F238E27FC236}">
                <a16:creationId xmlns:a16="http://schemas.microsoft.com/office/drawing/2014/main" id="{6B737B7A-50B4-B8E4-FA27-57FF81F6AE68}"/>
              </a:ext>
            </a:extLst>
          </p:cNvPr>
          <p:cNvSpPr/>
          <p:nvPr/>
        </p:nvSpPr>
        <p:spPr>
          <a:xfrm>
            <a:off x="809626" y="5610225"/>
            <a:ext cx="10963274" cy="104775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en-US" sz="4000" b="1" dirty="0">
                <a:solidFill>
                  <a:srgbClr val="002060"/>
                </a:solidFill>
              </a:rPr>
              <a:t>b. </a:t>
            </a:r>
            <a:r>
              <a:rPr lang="en-US" sz="4000" b="1" dirty="0" err="1">
                <a:solidFill>
                  <a:srgbClr val="002060"/>
                </a:solidFill>
              </a:rPr>
              <a:t>Những</a:t>
            </a:r>
            <a:r>
              <a:rPr lang="en-US" sz="4000" b="1" dirty="0">
                <a:solidFill>
                  <a:srgbClr val="002060"/>
                </a:solidFill>
              </a:rPr>
              <a:t> </a:t>
            </a:r>
            <a:r>
              <a:rPr lang="en-US" sz="4000" b="1" dirty="0" err="1">
                <a:solidFill>
                  <a:srgbClr val="002060"/>
                </a:solidFill>
              </a:rPr>
              <a:t>từ</a:t>
            </a:r>
            <a:r>
              <a:rPr lang="en-US" sz="4000" b="1" dirty="0">
                <a:solidFill>
                  <a:srgbClr val="002060"/>
                </a:solidFill>
              </a:rPr>
              <a:t> </a:t>
            </a:r>
            <a:r>
              <a:rPr lang="en-US" sz="4000" b="1" dirty="0" err="1">
                <a:solidFill>
                  <a:srgbClr val="002060"/>
                </a:solidFill>
              </a:rPr>
              <a:t>ngữ</a:t>
            </a:r>
            <a:r>
              <a:rPr lang="en-US" sz="4000" b="1" dirty="0">
                <a:solidFill>
                  <a:srgbClr val="002060"/>
                </a:solidFill>
              </a:rPr>
              <a:t> in </a:t>
            </a:r>
            <a:r>
              <a:rPr lang="en-US" sz="4000" b="1" dirty="0" err="1">
                <a:solidFill>
                  <a:srgbClr val="002060"/>
                </a:solidFill>
              </a:rPr>
              <a:t>đậm</a:t>
            </a:r>
            <a:r>
              <a:rPr lang="en-US" sz="4000" b="1" dirty="0">
                <a:solidFill>
                  <a:srgbClr val="002060"/>
                </a:solidFill>
              </a:rPr>
              <a:t> </a:t>
            </a:r>
            <a:r>
              <a:rPr lang="en-US" sz="4000" b="1" dirty="0" err="1">
                <a:solidFill>
                  <a:srgbClr val="002060"/>
                </a:solidFill>
              </a:rPr>
              <a:t>trong</a:t>
            </a:r>
            <a:r>
              <a:rPr lang="en-US" sz="4000" b="1" dirty="0">
                <a:solidFill>
                  <a:srgbClr val="002060"/>
                </a:solidFill>
              </a:rPr>
              <a:t> </a:t>
            </a:r>
            <a:r>
              <a:rPr lang="en-US" sz="4000" b="1" dirty="0" err="1">
                <a:solidFill>
                  <a:srgbClr val="002060"/>
                </a:solidFill>
              </a:rPr>
              <a:t>đoạn</a:t>
            </a:r>
            <a:r>
              <a:rPr lang="en-US" sz="4000" b="1" dirty="0">
                <a:solidFill>
                  <a:srgbClr val="002060"/>
                </a:solidFill>
              </a:rPr>
              <a:t> </a:t>
            </a:r>
            <a:r>
              <a:rPr lang="en-US" sz="4000" b="1" dirty="0" err="1">
                <a:solidFill>
                  <a:srgbClr val="002060"/>
                </a:solidFill>
              </a:rPr>
              <a:t>văn</a:t>
            </a:r>
            <a:r>
              <a:rPr lang="en-US" sz="4000" b="1" dirty="0">
                <a:solidFill>
                  <a:srgbClr val="002060"/>
                </a:solidFill>
              </a:rPr>
              <a:t> </a:t>
            </a:r>
            <a:r>
              <a:rPr lang="en-US" sz="4000" b="1" dirty="0" err="1">
                <a:solidFill>
                  <a:srgbClr val="002060"/>
                </a:solidFill>
              </a:rPr>
              <a:t>có</a:t>
            </a:r>
            <a:r>
              <a:rPr lang="en-US" sz="4000" b="1" dirty="0">
                <a:solidFill>
                  <a:srgbClr val="002060"/>
                </a:solidFill>
              </a:rPr>
              <a:t> </a:t>
            </a:r>
            <a:r>
              <a:rPr lang="en-US" sz="4000" b="1" dirty="0" err="1">
                <a:solidFill>
                  <a:srgbClr val="002060"/>
                </a:solidFill>
              </a:rPr>
              <a:t>tác</a:t>
            </a:r>
            <a:r>
              <a:rPr lang="en-US" sz="4000" b="1" dirty="0">
                <a:solidFill>
                  <a:srgbClr val="002060"/>
                </a:solidFill>
              </a:rPr>
              <a:t> </a:t>
            </a:r>
            <a:r>
              <a:rPr lang="en-US" sz="4000" b="1" dirty="0" err="1">
                <a:solidFill>
                  <a:srgbClr val="002060"/>
                </a:solidFill>
              </a:rPr>
              <a:t>dụng</a:t>
            </a:r>
            <a:r>
              <a:rPr lang="en-US" sz="4000" b="1" dirty="0">
                <a:solidFill>
                  <a:srgbClr val="002060"/>
                </a:solidFill>
              </a:rPr>
              <a:t> </a:t>
            </a:r>
            <a:r>
              <a:rPr lang="en-US" sz="4000" b="1" dirty="0" err="1">
                <a:solidFill>
                  <a:srgbClr val="002060"/>
                </a:solidFill>
              </a:rPr>
              <a:t>gì</a:t>
            </a:r>
            <a:r>
              <a:rPr lang="en-US" sz="4000" b="1" dirty="0">
                <a:solidFill>
                  <a:srgbClr val="002060"/>
                </a:solidFill>
              </a:rPr>
              <a:t> </a:t>
            </a:r>
            <a:r>
              <a:rPr lang="en-US" sz="4000" b="1" dirty="0" err="1">
                <a:solidFill>
                  <a:srgbClr val="002060"/>
                </a:solidFill>
              </a:rPr>
              <a:t>đối</a:t>
            </a:r>
            <a:r>
              <a:rPr lang="en-US" sz="4000" b="1" dirty="0">
                <a:solidFill>
                  <a:srgbClr val="002060"/>
                </a:solidFill>
              </a:rPr>
              <a:t> </a:t>
            </a:r>
            <a:r>
              <a:rPr lang="en-US" sz="4000" b="1" dirty="0" err="1">
                <a:solidFill>
                  <a:srgbClr val="002060"/>
                </a:solidFill>
              </a:rPr>
              <a:t>với</a:t>
            </a:r>
            <a:r>
              <a:rPr lang="en-US" sz="4000" b="1" dirty="0">
                <a:solidFill>
                  <a:srgbClr val="002060"/>
                </a:solidFill>
              </a:rPr>
              <a:t> </a:t>
            </a:r>
            <a:r>
              <a:rPr lang="en-US" sz="4000" b="1" dirty="0" err="1">
                <a:solidFill>
                  <a:srgbClr val="002060"/>
                </a:solidFill>
              </a:rPr>
              <a:t>việc</a:t>
            </a:r>
            <a:r>
              <a:rPr lang="en-US" sz="4000" b="1" dirty="0">
                <a:solidFill>
                  <a:srgbClr val="002060"/>
                </a:solidFill>
              </a:rPr>
              <a:t> </a:t>
            </a:r>
            <a:r>
              <a:rPr lang="en-US" sz="4000" b="1" dirty="0" err="1">
                <a:solidFill>
                  <a:srgbClr val="002060"/>
                </a:solidFill>
              </a:rPr>
              <a:t>miêu</a:t>
            </a:r>
            <a:r>
              <a:rPr lang="en-US" sz="4000" b="1" dirty="0">
                <a:solidFill>
                  <a:srgbClr val="002060"/>
                </a:solidFill>
              </a:rPr>
              <a:t> </a:t>
            </a:r>
            <a:r>
              <a:rPr lang="en-US" sz="4000" b="1" dirty="0" err="1">
                <a:solidFill>
                  <a:srgbClr val="002060"/>
                </a:solidFill>
              </a:rPr>
              <a:t>tả</a:t>
            </a:r>
            <a:r>
              <a:rPr lang="en-US" sz="4000" b="1" dirty="0">
                <a:solidFill>
                  <a:srgbClr val="002060"/>
                </a:solidFill>
              </a:rPr>
              <a:t> con </a:t>
            </a:r>
            <a:r>
              <a:rPr lang="en-US" sz="4000" b="1" dirty="0" err="1">
                <a:solidFill>
                  <a:srgbClr val="002060"/>
                </a:solidFill>
              </a:rPr>
              <a:t>vật</a:t>
            </a:r>
            <a:r>
              <a:rPr lang="en-US" sz="4000" b="1" dirty="0">
                <a:solidFill>
                  <a:srgbClr val="002060"/>
                </a:solidFill>
              </a:rPr>
              <a:t>?</a:t>
            </a:r>
            <a:endParaRPr kumimoji="0" lang="en-US" sz="4000" b="1" i="0" u="none" strike="noStrike" kern="1200" cap="none" spc="0" normalizeH="0" baseline="0" noProof="0" dirty="0">
              <a:ln>
                <a:noFill/>
              </a:ln>
              <a:solidFill>
                <a:srgbClr val="002060"/>
              </a:solidFill>
              <a:effectLst/>
              <a:uLnTx/>
              <a:uFillTx/>
              <a:latin typeface="Calibri"/>
            </a:endParaRPr>
          </a:p>
        </p:txBody>
      </p:sp>
    </p:spTree>
    <p:extLst>
      <p:ext uri="{BB962C8B-B14F-4D97-AF65-F5344CB8AC3E}">
        <p14:creationId xmlns:p14="http://schemas.microsoft.com/office/powerpoint/2010/main" val="3530526802"/>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5"/>
          <a:stretch>
            <a:fillRect/>
          </a:stretch>
        </p:blipFill>
        <p:spPr>
          <a:xfrm>
            <a:off x="266699" y="2085975"/>
            <a:ext cx="6212265" cy="21907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416861" y="3218451"/>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7017045" y="1866900"/>
            <a:ext cx="4927305" cy="2239703"/>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vi-VN" sz="3600" b="1">
                <a:solidFill>
                  <a:srgbClr val="002060"/>
                </a:solidFill>
                <a:latin typeface="Calibri"/>
                <a:ea typeface="Calibri"/>
                <a:cs typeface="Calibri"/>
                <a:sym typeface="Calibri"/>
              </a:rPr>
              <a:t>Các từ ngữ in đậm là các tính từ, giúp cho việc miêu tả con vật trở nên cụ thể sinh động hơn.</a:t>
            </a:r>
            <a:endParaRPr sz="3600" b="1"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1347318799"/>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416861" y="3218451"/>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7017045" y="723900"/>
            <a:ext cx="4927305" cy="4867275"/>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vi-VN" sz="3600" b="1" dirty="0">
                <a:solidFill>
                  <a:srgbClr val="002060"/>
                </a:solidFill>
                <a:latin typeface="Calibri"/>
                <a:ea typeface="Calibri"/>
                <a:cs typeface="Calibri"/>
                <a:sym typeface="Calibri"/>
              </a:rPr>
              <a:t>Các từ ngữ in đậm được dùng với </a:t>
            </a:r>
            <a:r>
              <a:rPr lang="vi-VN" sz="3600" b="1" dirty="0">
                <a:solidFill>
                  <a:srgbClr val="FF0000"/>
                </a:solidFill>
                <a:latin typeface="Calibri"/>
                <a:ea typeface="Calibri"/>
                <a:cs typeface="Calibri"/>
                <a:sym typeface="Calibri"/>
              </a:rPr>
              <a:t>biện pháp so sánh </a:t>
            </a:r>
            <a:r>
              <a:rPr lang="vi-VN" sz="3600" b="1" dirty="0">
                <a:solidFill>
                  <a:srgbClr val="002060"/>
                </a:solidFill>
                <a:latin typeface="Calibri"/>
                <a:ea typeface="Calibri"/>
                <a:cs typeface="Calibri"/>
                <a:sym typeface="Calibri"/>
              </a:rPr>
              <a:t>để miêu tả hoạt động của con vật và môi trường xung quanh</a:t>
            </a:r>
            <a:endParaRPr lang="en-US" sz="3600" b="1" dirty="0">
              <a:solidFill>
                <a:srgbClr val="002060"/>
              </a:solidFill>
              <a:latin typeface="Calibri"/>
              <a:ea typeface="Calibri"/>
              <a:cs typeface="Calibri"/>
              <a:sym typeface="Calibri"/>
            </a:endParaRPr>
          </a:p>
          <a:p>
            <a:pPr lvl="0" algn="just"/>
            <a:r>
              <a:rPr lang="en-US" sz="3600" b="1" dirty="0">
                <a:solidFill>
                  <a:srgbClr val="002060"/>
                </a:solidFill>
                <a:latin typeface="Calibri"/>
                <a:ea typeface="Calibri"/>
                <a:cs typeface="Calibri"/>
                <a:sym typeface="Calibri"/>
              </a:rPr>
              <a:t>N</a:t>
            </a:r>
            <a:r>
              <a:rPr lang="vi-VN" sz="3600" b="1" dirty="0">
                <a:solidFill>
                  <a:srgbClr val="002060"/>
                </a:solidFill>
                <a:latin typeface="Calibri"/>
                <a:ea typeface="Calibri"/>
                <a:cs typeface="Calibri"/>
                <a:sym typeface="Calibri"/>
              </a:rPr>
              <a:t>ó giúp cho con vật và hoạt động của nó trở nên sinh động hơn.</a:t>
            </a:r>
            <a:endParaRPr kumimoji="0" sz="3600" b="1" i="0" u="none" strike="noStrike" kern="1200" cap="none" spc="0" normalizeH="0" baseline="0" noProof="0" dirty="0">
              <a:ln>
                <a:noFill/>
              </a:ln>
              <a:solidFill>
                <a:srgbClr val="002060"/>
              </a:solidFill>
              <a:effectLst/>
              <a:uLnTx/>
              <a:uFillTx/>
              <a:latin typeface="Calibri"/>
              <a:ea typeface="Calibri"/>
              <a:cs typeface="Calibri"/>
              <a:sym typeface="Calibri"/>
            </a:endParaRPr>
          </a:p>
        </p:txBody>
      </p:sp>
      <p:pic>
        <p:nvPicPr>
          <p:cNvPr id="7" name="Picture 6">
            <a:extLst>
              <a:ext uri="{FF2B5EF4-FFF2-40B4-BE49-F238E27FC236}">
                <a16:creationId xmlns:a16="http://schemas.microsoft.com/office/drawing/2014/main" id="{D340BB2E-9629-3BF3-FFDE-B4DB28EB60D8}"/>
              </a:ext>
            </a:extLst>
          </p:cNvPr>
          <p:cNvPicPr>
            <a:picLocks noChangeAspect="1"/>
          </p:cNvPicPr>
          <p:nvPr/>
        </p:nvPicPr>
        <p:blipFill>
          <a:blip r:embed="rId5"/>
          <a:stretch>
            <a:fillRect/>
          </a:stretch>
        </p:blipFill>
        <p:spPr>
          <a:xfrm>
            <a:off x="561975" y="212883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79026617"/>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321611" y="3208926"/>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6921795" y="1076325"/>
            <a:ext cx="4927305" cy="4619625"/>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vi-VN" sz="3600" b="1" dirty="0">
                <a:solidFill>
                  <a:srgbClr val="002060"/>
                </a:solidFill>
                <a:latin typeface="Calibri"/>
                <a:ea typeface="Calibri"/>
                <a:cs typeface="Calibri"/>
                <a:sym typeface="Calibri"/>
              </a:rPr>
              <a:t>Các từ ngữ in đậm được dùng với </a:t>
            </a:r>
            <a:r>
              <a:rPr lang="vi-VN" sz="3600" b="1" dirty="0">
                <a:solidFill>
                  <a:srgbClr val="FF0000"/>
                </a:solidFill>
                <a:latin typeface="Calibri"/>
                <a:ea typeface="Calibri"/>
                <a:cs typeface="Calibri"/>
                <a:sym typeface="Calibri"/>
              </a:rPr>
              <a:t>biện pháp nhân hóa</a:t>
            </a:r>
            <a:r>
              <a:rPr lang="vi-VN" sz="3600" b="1" dirty="0">
                <a:solidFill>
                  <a:srgbClr val="002060"/>
                </a:solidFill>
                <a:latin typeface="Calibri"/>
                <a:ea typeface="Calibri"/>
                <a:cs typeface="Calibri"/>
                <a:sym typeface="Calibri"/>
              </a:rPr>
              <a:t> giúp biểu hiện những trạng thái tâm lý, cảm xúc của con vật giống như những trạng thái tâm lý cảm xúc của con người. </a:t>
            </a:r>
            <a:endParaRPr kumimoji="0" sz="3600" b="1" i="0" u="none" strike="noStrike" kern="1200" cap="none" spc="0" normalizeH="0" baseline="0" noProof="0" dirty="0">
              <a:ln>
                <a:noFill/>
              </a:ln>
              <a:solidFill>
                <a:srgbClr val="002060"/>
              </a:solidFill>
              <a:effectLst/>
              <a:uLnTx/>
              <a:uFillTx/>
              <a:latin typeface="Calibri"/>
              <a:ea typeface="Calibri"/>
              <a:cs typeface="Calibri"/>
              <a:sym typeface="Calibri"/>
            </a:endParaRPr>
          </a:p>
        </p:txBody>
      </p:sp>
      <p:pic>
        <p:nvPicPr>
          <p:cNvPr id="7" name="Picture 6">
            <a:extLst>
              <a:ext uri="{FF2B5EF4-FFF2-40B4-BE49-F238E27FC236}">
                <a16:creationId xmlns:a16="http://schemas.microsoft.com/office/drawing/2014/main" id="{97AD17BE-72C6-80E6-23EE-2EC19FF172D3}"/>
              </a:ext>
            </a:extLst>
          </p:cNvPr>
          <p:cNvPicPr>
            <a:picLocks noChangeAspect="1"/>
          </p:cNvPicPr>
          <p:nvPr/>
        </p:nvPicPr>
        <p:blipFill>
          <a:blip r:embed="rId5"/>
          <a:stretch>
            <a:fillRect/>
          </a:stretch>
        </p:blipFill>
        <p:spPr>
          <a:xfrm>
            <a:off x="457199" y="1890712"/>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47627004"/>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344</Words>
  <Application>Microsoft Office PowerPoint</Application>
  <PresentationFormat>Widescreen</PresentationFormat>
  <Paragraphs>36</Paragraphs>
  <Slides>13</Slides>
  <Notes>10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13</vt:i4>
      </vt:variant>
    </vt:vector>
  </HeadingPairs>
  <TitlesOfParts>
    <vt:vector size="26" baseType="lpstr">
      <vt:lpstr>等线</vt:lpstr>
      <vt:lpstr>Arial</vt:lpstr>
      <vt:lpstr>Calibri</vt:lpstr>
      <vt:lpstr>Calibri Light</vt:lpstr>
      <vt:lpstr>Cambria</vt:lpstr>
      <vt:lpstr>iCiel Cadena</vt:lpstr>
      <vt:lpstr>Tahoma</vt:lpstr>
      <vt:lpstr>Times New Roman</vt:lpstr>
      <vt:lpstr>汉仪帅线体简</vt:lpstr>
      <vt:lpstr>1_Office Theme</vt:lpstr>
      <vt:lpstr>Office Theme</vt:lpstr>
      <vt:lpstr>2_Office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30</cp:revision>
  <dcterms:created xsi:type="dcterms:W3CDTF">2023-10-10T00:08:07Z</dcterms:created>
  <dcterms:modified xsi:type="dcterms:W3CDTF">2024-12-19T16:18:30Z</dcterms:modified>
</cp:coreProperties>
</file>