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291" r:id="rId4"/>
    <p:sldId id="257" r:id="rId5"/>
    <p:sldId id="266" r:id="rId6"/>
    <p:sldId id="290" r:id="rId7"/>
    <p:sldId id="260" r:id="rId8"/>
    <p:sldId id="282" r:id="rId9"/>
    <p:sldId id="284" r:id="rId10"/>
    <p:sldId id="261" r:id="rId11"/>
    <p:sldId id="262" r:id="rId12"/>
    <p:sldId id="279" r:id="rId13"/>
    <p:sldId id="280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3E8B-CB1C-A5BC-ADD8-FB0C4A582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E23D2-4B4C-537C-65C7-1E64E7759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C0784-EAAF-5273-C9A4-7FA2163A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EB9BE-2258-7908-5D8B-6B1E5296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98EA8-E434-1423-CD1C-C66A6ABA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0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07C3-6E25-2C38-53C2-BF53E53A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BEA43-BD69-8CB3-53EB-1B7B3283C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6375E-A036-1135-AA44-A9E39D20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5CEFE-39D2-F898-4CED-5683272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B7917-05E4-2D31-E261-21471ECF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58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D60E-66CA-2408-53DB-ABB30F55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8F230-AFA0-06AE-31A7-32885817B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FD6F5-58EF-CF10-9890-81BEB794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E9447-62D3-7B10-79F9-C6BDA2CD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C36AE-BA10-CCDC-A4C5-8FAF2C17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3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FECE5-F431-AC7A-A3B3-F17A2B3C5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0FF06-44C1-13B8-DE24-677CF09D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7F1F1-06A2-8A43-95FB-8C00A07F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D170D-169A-A10B-4F1E-C0F56B21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BC5AD-46BC-19FB-97EB-E7111CDD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BCB0D-DEC8-12DC-6FF9-B0A2BC1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1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5C9A-E452-E4D6-1476-806BE818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3AF7-FD18-A2D7-8DA0-1055DCF74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D1D30-1F3A-9B95-EAC2-AB9C58DBE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7C9BE-353F-F44C-3D2B-F38C2EC05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34FAE-60EA-470B-7E3E-4E140037B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5E312B-B8F6-6397-A9EA-C99FA691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342DEF-A7B4-3950-9E6D-20FEA9E0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C2BE6-68AB-E4FE-9FDB-5642A382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0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B1D4F-C99C-6854-56B0-DFD7AD90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7B4F1-E789-0414-E1C1-B5424ED99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54970-471E-AFB5-1A0C-1D646E8A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32963-112D-9891-26E2-67EA5AC9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1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DE25E-B9A7-14D7-AE9F-487F8F241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666A7-AD75-86A8-0478-0A19C097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F426-86F1-64A1-5EC7-05FC8C6C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73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5D68C-249D-B25B-14D0-66319778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036CC-D529-C3F9-60DF-832A4A5B8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48673-B1C5-DF39-ABAD-C95069AD3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4B7B3-D734-BA17-3CD9-2638D824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D5C90-0DEE-B728-A528-53CF9F54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E796E-CFE6-31CB-E54F-837E4956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9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39EC-53F5-F73A-B979-6242147F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C83D5-CEC9-0947-EB4D-CFCEB1A20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38A63-6880-3219-AC8F-F3D6BF13E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CB196-9C4C-5073-4017-E65EB7EA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A90BC-A174-3B06-9728-3C7549D3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486D2-2405-C7B6-751A-FD67BA3F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1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9111-80B2-9D42-0DD8-F8D9FA3F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BE061-378E-79C5-291A-0CCA06D90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7C2CA-3119-CF32-224B-0C1B657A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B9318-B309-E93D-1BED-83EFF000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708FC-6085-73D4-86E8-8719029B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40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C8FA7C-10A1-B911-6C0C-ADA7BE47E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2B893-AC09-0615-E0B8-CFE8D47E4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19AA7-3724-84B3-4AD3-75DE8A7B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73E1-A576-7032-90C7-C05A23E1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D73E9-CE81-0352-F827-DDE9AD94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47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69FB5-26E7-EFA9-939B-2714D866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7D7A2-C669-FABB-D3E6-868A2ECF5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2C425-B1C8-6EE0-B065-67BD477F6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B6D97-0703-4D49-8AAE-4FCFCA5B3A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F3B4B-74C0-DF27-5D3E-AEF40ACC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0513A-E431-6388-6761-F6C642A30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85BA3-3BCA-45AD-9C21-56EA64D2E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7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97334-E267-33CF-4500-7F47D8E8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" y="1573047"/>
            <a:ext cx="11185735" cy="305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2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509286" y="451413"/>
            <a:ext cx="7935056" cy="3207001"/>
            <a:chOff x="-2100313" y="1157021"/>
            <a:chExt cx="7935056" cy="3207001"/>
          </a:xfrm>
        </p:grpSpPr>
        <p:sp>
          <p:nvSpPr>
            <p:cNvPr id="12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917610" y="1848258"/>
              <a:ext cx="59956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Trao đổi với bạn những cảm nghĩ của em khi đọc bài thơ.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828" y="885107"/>
            <a:ext cx="3737172" cy="151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6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413253" y="1799577"/>
            <a:ext cx="3963896" cy="448299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B660D6-0598-B6F7-C0A2-066DA73D58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56" y="1586253"/>
            <a:ext cx="10143849" cy="308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3970116" y="1191937"/>
            <a:ext cx="7499525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bài thơ “</a:t>
            </a:r>
            <a:r>
              <a:rPr lang="vi-VN" altLang="zh-CN" sz="4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Bốn mùa mơ ước</a:t>
            </a: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cho người thân nghe và nói về một hình ảnh em yêu thích trong bài thơ.</a:t>
            </a:r>
            <a:endParaRPr kumimoji="0" lang="zh-CN" alt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462" y="3264920"/>
            <a:ext cx="4725972" cy="348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8667" y="1460713"/>
            <a:ext cx="587273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Tạm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biệt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nhé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04800">
                  <a:srgbClr val="FFC000">
                    <a:lumMod val="60000"/>
                    <a:lumOff val="40000"/>
                    <a:alpha val="85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37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ơ ước ngày mai  Trần Đức_720p">
            <a:hlinkClick r:id="" action="ppaction://media"/>
            <a:extLst>
              <a:ext uri="{FF2B5EF4-FFF2-40B4-BE49-F238E27FC236}">
                <a16:creationId xmlns:a16="http://schemas.microsoft.com/office/drawing/2014/main" id="{87C387D5-377F-B5A7-A4F7-CF6C97187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62" y="-39914"/>
            <a:ext cx="1752362" cy="1752362"/>
          </a:xfrm>
          <a:prstGeom prst="rect">
            <a:avLst/>
          </a:prstGeom>
        </p:spPr>
      </p:pic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7ED01-EC3F-6223-1B53-B2FCBA42EE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6350" y="1879215"/>
            <a:ext cx="7901101" cy="144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2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02782"/>
            <a:ext cx="4387746" cy="438774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7840" y="548640"/>
            <a:ext cx="8575040" cy="5405120"/>
            <a:chOff x="497840" y="548640"/>
            <a:chExt cx="7970520" cy="5100320"/>
          </a:xfrm>
        </p:grpSpPr>
        <p:sp>
          <p:nvSpPr>
            <p:cNvPr id="10" name="Rounded Rectangle 9"/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3120" y="661049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ước 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86F0E-1AF8-72AC-B4A3-E2C5F551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87" y="1485899"/>
            <a:ext cx="3833813" cy="4021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0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14748" y="378382"/>
            <a:ext cx="8734771" cy="5699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ài Thơ Ước Mơ Của Tý ❤️ Nội Dung, Hình Ảnh, Giáo Án">
            <a:extLst>
              <a:ext uri="{FF2B5EF4-FFF2-40B4-BE49-F238E27FC236}">
                <a16:creationId xmlns:a16="http://schemas.microsoft.com/office/drawing/2014/main" id="{B1CB4C12-0A6B-ADA6-4317-B99BA64A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21702"/>
            <a:ext cx="8867775" cy="58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5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44D68-D7FB-EDD7-7394-0F56FBCC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633412"/>
            <a:ext cx="9977438" cy="5764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5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281" y="381877"/>
            <a:ext cx="9258269" cy="6068717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iếng Việt 1 - Thơ: Ước mơ nào cũng quý - YouTube">
            <a:extLst>
              <a:ext uri="{FF2B5EF4-FFF2-40B4-BE49-F238E27FC236}">
                <a16:creationId xmlns:a16="http://schemas.microsoft.com/office/drawing/2014/main" id="{194F03CA-03E9-C46A-1642-AEB69A26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684272" y="237200"/>
            <a:ext cx="749808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E2400-9956-E5AF-185E-10823C8B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4" y="1014754"/>
            <a:ext cx="4657726" cy="5768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0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|0.7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62</Words>
  <Application>Microsoft Office PowerPoint</Application>
  <PresentationFormat>Widescreen</PresentationFormat>
  <Paragraphs>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Open Sans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</cp:revision>
  <dcterms:created xsi:type="dcterms:W3CDTF">2023-10-10T02:58:40Z</dcterms:created>
  <dcterms:modified xsi:type="dcterms:W3CDTF">2024-12-19T16:14:00Z</dcterms:modified>
</cp:coreProperties>
</file>