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14"/>
  </p:notesMasterIdLst>
  <p:handoutMasterIdLst>
    <p:handoutMasterId r:id="rId15"/>
  </p:handoutMasterIdLst>
  <p:sldIdLst>
    <p:sldId id="2007577113" r:id="rId5"/>
    <p:sldId id="264" r:id="rId6"/>
    <p:sldId id="308" r:id="rId7"/>
    <p:sldId id="309" r:id="rId8"/>
    <p:sldId id="260" r:id="rId9"/>
    <p:sldId id="2007577116" r:id="rId10"/>
    <p:sldId id="2007577117" r:id="rId11"/>
    <p:sldId id="310" r:id="rId12"/>
    <p:sldId id="200757711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07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4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53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0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0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75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0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55430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4343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778016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87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02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9: LUYỆN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 CHUNG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QUEN VỚI HÌNH HỌC PHẲNG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2" descr="F:\AAA-LÀM ẢNH SLIDE\ROBO LT.png">
            <a:extLst>
              <a:ext uri="{FF2B5EF4-FFF2-40B4-BE49-F238E27FC236}">
                <a16:creationId xmlns:a16="http://schemas.microsoft.com/office/drawing/2014/main" id="{44AAB06C-CC43-4443-AC04-009A39EE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0740" y="4172987"/>
            <a:ext cx="2558409" cy="2541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079" y="566830"/>
            <a:ext cx="2381291" cy="1058485"/>
          </a:xfrm>
          <a:prstGeom prst="rect">
            <a:avLst/>
          </a:prstGeom>
          <a:noFill/>
        </p:spPr>
      </p:pic>
      <p:sp>
        <p:nvSpPr>
          <p:cNvPr id="3" name="Title 16"/>
          <p:cNvSpPr txBox="1">
            <a:spLocks/>
          </p:cNvSpPr>
          <p:nvPr/>
        </p:nvSpPr>
        <p:spPr>
          <a:xfrm>
            <a:off x="3402176" y="599591"/>
            <a:ext cx="5981087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40505E"/>
                </a:solidFill>
                <a:latin typeface="+mj-lt"/>
              </a:rPr>
              <a:t>1.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Mỗi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đồ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vật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dưới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đây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hình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40505E"/>
                </a:solidFill>
                <a:latin typeface="+mj-lt"/>
              </a:rPr>
              <a:t>gì</a:t>
            </a:r>
            <a:r>
              <a:rPr lang="en-US" sz="2800" dirty="0">
                <a:solidFill>
                  <a:srgbClr val="40505E"/>
                </a:solidFill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70" y="1017474"/>
            <a:ext cx="7406640" cy="52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 txBox="1">
            <a:spLocks/>
          </p:cNvSpPr>
          <p:nvPr/>
        </p:nvSpPr>
        <p:spPr>
          <a:xfrm>
            <a:off x="2909931" y="1195674"/>
            <a:ext cx="5981087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</p:txBody>
      </p:sp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088" y="397251"/>
            <a:ext cx="2194429" cy="97542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27" y="2165564"/>
            <a:ext cx="1226690" cy="1267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14" y="2165564"/>
            <a:ext cx="1348353" cy="1181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31" y="2165564"/>
            <a:ext cx="1180048" cy="118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8" y="4112314"/>
            <a:ext cx="1186173" cy="1182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2" y="4107262"/>
            <a:ext cx="1968643" cy="1187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33" y="4107262"/>
            <a:ext cx="1197863" cy="1187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5" y="2108310"/>
            <a:ext cx="1386023" cy="1386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10" y="3097864"/>
            <a:ext cx="1198027" cy="1195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802" y="4254796"/>
            <a:ext cx="1219631" cy="12091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89542" y="3529306"/>
            <a:ext cx="154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Khung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cửa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sổ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410" y="3477474"/>
            <a:ext cx="290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Biển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báo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thông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5425" y="3522205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Đĩa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DVD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8675" y="5439048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Bánh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xe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9225" y="5446942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Bảng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lớp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7835" y="5439046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Cái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bánh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9684" y="3588598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Bìa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sách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9985" y="4376692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>
                <a:solidFill>
                  <a:prstClr val="black"/>
                </a:solidFill>
                <a:latin typeface="+mj-lt"/>
              </a:rPr>
              <a:t>Ê-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kê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6988" y="5536670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>
                <a:solidFill>
                  <a:prstClr val="black"/>
                </a:solidFill>
                <a:latin typeface="+mj-lt"/>
              </a:rPr>
              <a:t>Con 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4230" y="2048486"/>
            <a:ext cx="1462123" cy="146212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vuông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3610380" y="1876223"/>
            <a:ext cx="2117334" cy="1604227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  <a:p>
            <a:pPr algn="ctr" defTabSz="609402"/>
            <a:r>
              <a:rPr lang="en-GB" sz="2000" b="1" dirty="0">
                <a:solidFill>
                  <a:prstClr val="white"/>
                </a:solidFill>
                <a:latin typeface="+mj-lt"/>
              </a:rPr>
              <a:t>Tam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giác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  <a:p>
            <a:pPr algn="ctr" defTabSz="609402"/>
            <a:endParaRPr lang="en-GB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13049" y="1942082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22475" y="3888451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10381" y="3932432"/>
            <a:ext cx="2309045" cy="150661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chữ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nhật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81636" y="3863078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16969" y="1997461"/>
            <a:ext cx="1276238" cy="1602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chữ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nhật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Right Triangle 32"/>
          <p:cNvSpPr/>
          <p:nvPr/>
        </p:nvSpPr>
        <p:spPr>
          <a:xfrm>
            <a:off x="9823495" y="2740929"/>
            <a:ext cx="1732000" cy="1669611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tam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giác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20583" y="4107262"/>
            <a:ext cx="1462123" cy="146212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vuông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3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 txBox="1">
            <a:spLocks/>
          </p:cNvSpPr>
          <p:nvPr/>
        </p:nvSpPr>
        <p:spPr>
          <a:xfrm>
            <a:off x="4893517" y="1117185"/>
            <a:ext cx="6641105" cy="1131982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5 que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378" y="522682"/>
            <a:ext cx="2230362" cy="991397"/>
          </a:xfrm>
          <a:prstGeom prst="rect">
            <a:avLst/>
          </a:prstGeom>
          <a:noFill/>
        </p:spPr>
      </p:pic>
      <p:sp>
        <p:nvSpPr>
          <p:cNvPr id="6" name="Title 16"/>
          <p:cNvSpPr txBox="1">
            <a:spLocks/>
          </p:cNvSpPr>
          <p:nvPr/>
        </p:nvSpPr>
        <p:spPr>
          <a:xfrm>
            <a:off x="1168597" y="1591242"/>
            <a:ext cx="2846642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200" b="1" dirty="0">
                <a:latin typeface="+mj-lt"/>
              </a:rPr>
              <a:t>Cho 5 que </a:t>
            </a:r>
            <a:r>
              <a:rPr lang="en-US" sz="3200" b="1" dirty="0" err="1">
                <a:latin typeface="+mj-lt"/>
              </a:rPr>
              <a:t>tính</a:t>
            </a:r>
            <a:endParaRPr lang="en-US" sz="3200" b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107">
            <a:off x="1099569" y="2852751"/>
            <a:ext cx="1760226" cy="200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7856" y="4209100"/>
            <a:ext cx="1760226" cy="200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6588">
            <a:off x="1680922" y="3328989"/>
            <a:ext cx="1760226" cy="200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386">
            <a:off x="1092530" y="5266548"/>
            <a:ext cx="1760226" cy="200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729">
            <a:off x="2329662" y="5297324"/>
            <a:ext cx="1760226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234E-6 6.44863E-7 L 0.52447 0.07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3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334E-7 -2.37272E-6 L 0.61576 0.152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8" y="7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26E-6 -1.19099E-6 L 0.66488 -0.274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35" y="-13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261E-7 6.07837E-7 L 0.42607 -0.140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95" y="-7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8376E-6 2.18143E-6 L 0.44741 -0.051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1" y="-25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927" y="552969"/>
            <a:ext cx="2230362" cy="991397"/>
          </a:xfrm>
          <a:prstGeom prst="rect">
            <a:avLst/>
          </a:prstGeom>
          <a:noFill/>
        </p:spPr>
      </p:pic>
      <p:sp>
        <p:nvSpPr>
          <p:cNvPr id="3" name="Title 16"/>
          <p:cNvSpPr txBox="1">
            <a:spLocks/>
          </p:cNvSpPr>
          <p:nvPr/>
        </p:nvSpPr>
        <p:spPr>
          <a:xfrm>
            <a:off x="3180600" y="1651115"/>
            <a:ext cx="6641105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dirty="0">
                <a:solidFill>
                  <a:srgbClr val="40505E"/>
                </a:solidFill>
                <a:latin typeface="+mj-lt"/>
              </a:rPr>
              <a:t>3.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Chọn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đáp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án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đúng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6" y="2706362"/>
            <a:ext cx="958712" cy="83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60" y="2706362"/>
            <a:ext cx="864129" cy="859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41" y="2685944"/>
            <a:ext cx="851232" cy="851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24" y="2712804"/>
            <a:ext cx="958712" cy="834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8" y="2712804"/>
            <a:ext cx="864129" cy="859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69" y="2692385"/>
            <a:ext cx="851232" cy="851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80" y="2706362"/>
            <a:ext cx="864129" cy="859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461" y="2685944"/>
            <a:ext cx="851232" cy="851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24637" y="2660091"/>
            <a:ext cx="655808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5865" dirty="0">
                <a:solidFill>
                  <a:prstClr val="black"/>
                </a:solidFill>
                <a:latin typeface="+mj-lt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578532" y="4328166"/>
            <a:ext cx="1560781" cy="834037"/>
            <a:chOff x="1934570" y="3247152"/>
            <a:chExt cx="1170992" cy="6257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278" y="3247152"/>
              <a:ext cx="719284" cy="6257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34570" y="3369645"/>
              <a:ext cx="492027" cy="377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2666" dirty="0">
                  <a:solidFill>
                    <a:prstClr val="black"/>
                  </a:solidFill>
                  <a:latin typeface="+mj-lt"/>
                </a:rPr>
                <a:t>A.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0580" y="4328166"/>
            <a:ext cx="1519938" cy="859831"/>
            <a:chOff x="3669208" y="3247152"/>
            <a:chExt cx="1140349" cy="6450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235" y="3247152"/>
              <a:ext cx="648322" cy="6450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669208" y="3335779"/>
              <a:ext cx="492027" cy="377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2666" dirty="0">
                  <a:solidFill>
                    <a:prstClr val="black"/>
                  </a:solidFill>
                  <a:latin typeface="+mj-lt"/>
                </a:rPr>
                <a:t>B.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55089" y="4310970"/>
            <a:ext cx="1513736" cy="851232"/>
            <a:chOff x="5368180" y="3234251"/>
            <a:chExt cx="1135696" cy="6386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230" y="3234251"/>
              <a:ext cx="638646" cy="63864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68180" y="3335779"/>
              <a:ext cx="492027" cy="377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2666" dirty="0">
                  <a:solidFill>
                    <a:prstClr val="black"/>
                  </a:solidFill>
                  <a:latin typeface="+mj-lt"/>
                </a:rPr>
                <a:t>C.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86" y="2712804"/>
            <a:ext cx="958712" cy="83403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447012" y="4387228"/>
            <a:ext cx="715909" cy="71590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910657" y="2432243"/>
            <a:ext cx="837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-Rounded"/>
                <a:cs typeface="+mn-cs"/>
              </a:rPr>
              <a:t>Giải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-Rounded"/>
                <a:cs typeface="+mn-cs"/>
              </a:rPr>
              <a:t>lao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09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hen Cô Vy NIOEH x KHƯNG x MIN x ERIK  WASHING HAND SONG  CORONA SONG_1080p">
            <a:hlinkClick r:id="" action="ppaction://media"/>
            <a:extLst>
              <a:ext uri="{FF2B5EF4-FFF2-40B4-BE49-F238E27FC236}">
                <a16:creationId xmlns:a16="http://schemas.microsoft.com/office/drawing/2014/main" id="{6D06C8C9-89BF-4D74-83AC-A92AD283D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27" y="596765"/>
            <a:ext cx="2230362" cy="991397"/>
          </a:xfrm>
          <a:prstGeom prst="rect">
            <a:avLst/>
          </a:prstGeom>
          <a:noFill/>
        </p:spPr>
      </p:pic>
      <p:sp>
        <p:nvSpPr>
          <p:cNvPr id="6" name="Title 16"/>
          <p:cNvSpPr txBox="1">
            <a:spLocks/>
          </p:cNvSpPr>
          <p:nvPr/>
        </p:nvSpPr>
        <p:spPr>
          <a:xfrm>
            <a:off x="1034063" y="1612469"/>
            <a:ext cx="4535065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+mj-lt"/>
              </a:rPr>
              <a:t>4. </a:t>
            </a:r>
            <a:r>
              <a:rPr lang="en-US" sz="2800" b="1" dirty="0" err="1">
                <a:latin typeface="+mj-lt"/>
              </a:rPr>
              <a:t>Chọn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đáp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án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đúng</a:t>
            </a:r>
            <a:r>
              <a:rPr lang="en-US" sz="2800" b="1" dirty="0">
                <a:latin typeface="+mj-lt"/>
              </a:rPr>
              <a:t>. </a:t>
            </a:r>
          </a:p>
        </p:txBody>
      </p:sp>
      <p:sp>
        <p:nvSpPr>
          <p:cNvPr id="7" name="Title 16"/>
          <p:cNvSpPr txBox="1">
            <a:spLocks/>
          </p:cNvSpPr>
          <p:nvPr/>
        </p:nvSpPr>
        <p:spPr>
          <a:xfrm>
            <a:off x="6193350" y="751913"/>
            <a:ext cx="4535065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:</a:t>
            </a:r>
          </a:p>
        </p:txBody>
      </p:sp>
      <p:sp>
        <p:nvSpPr>
          <p:cNvPr id="8" name="Title 16"/>
          <p:cNvSpPr txBox="1">
            <a:spLocks/>
          </p:cNvSpPr>
          <p:nvPr/>
        </p:nvSpPr>
        <p:spPr>
          <a:xfrm>
            <a:off x="6193350" y="2883346"/>
            <a:ext cx="5121903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ghép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:</a:t>
            </a:r>
          </a:p>
        </p:txBody>
      </p:sp>
      <p:sp>
        <p:nvSpPr>
          <p:cNvPr id="9" name="Title 16"/>
          <p:cNvSpPr txBox="1">
            <a:spLocks/>
          </p:cNvSpPr>
          <p:nvPr/>
        </p:nvSpPr>
        <p:spPr>
          <a:xfrm>
            <a:off x="1034063" y="2710762"/>
            <a:ext cx="5009657" cy="77568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dùng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bìa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ghép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1948326" y="3758528"/>
            <a:ext cx="1246303" cy="441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878" tIns="60939" rIns="121878" bIns="60939" rtlCol="0" anchor="b">
            <a:normAutofit fontScale="82500" lnSpcReduction="20000"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A. 4 </a:t>
            </a:r>
          </a:p>
        </p:txBody>
      </p:sp>
      <p:sp>
        <p:nvSpPr>
          <p:cNvPr id="11" name="Title 16"/>
          <p:cNvSpPr txBox="1">
            <a:spLocks/>
          </p:cNvSpPr>
          <p:nvPr/>
        </p:nvSpPr>
        <p:spPr>
          <a:xfrm>
            <a:off x="1948326" y="4329225"/>
            <a:ext cx="1246303" cy="441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878" tIns="60939" rIns="121878" bIns="60939" rtlCol="0" anchor="b">
            <a:normAutofit fontScale="82500" lnSpcReduction="20000"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B. 5 </a:t>
            </a:r>
          </a:p>
        </p:txBody>
      </p:sp>
      <p:sp>
        <p:nvSpPr>
          <p:cNvPr id="12" name="Title 16"/>
          <p:cNvSpPr txBox="1">
            <a:spLocks/>
          </p:cNvSpPr>
          <p:nvPr/>
        </p:nvSpPr>
        <p:spPr>
          <a:xfrm>
            <a:off x="1948326" y="4899921"/>
            <a:ext cx="1246303" cy="441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878" tIns="60939" rIns="121878" bIns="60939" rtlCol="0" anchor="b">
            <a:normAutofit fontScale="82500" lnSpcReduction="20000"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C. 6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19" y="1309784"/>
            <a:ext cx="1292863" cy="12965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08" y="3568570"/>
            <a:ext cx="3924711" cy="261893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850105" y="4770672"/>
            <a:ext cx="986629" cy="69167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53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171</Words>
  <Application>Microsoft Office PowerPoint</Application>
  <PresentationFormat>Widescreen</PresentationFormat>
  <Paragraphs>41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Microsoft YaHei</vt:lpstr>
      <vt:lpstr>Arial</vt:lpstr>
      <vt:lpstr>Arial-Rounded</vt:lpstr>
      <vt:lpstr>Calibri</vt:lpstr>
      <vt:lpstr>等线</vt:lpstr>
      <vt:lpstr>UTM Avo</vt:lpstr>
      <vt:lpstr>5_Office Theme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2021-07-24T01:07:49Z</dcterms:created>
  <dcterms:modified xsi:type="dcterms:W3CDTF">2024-12-16T22:36:53Z</dcterms:modified>
</cp:coreProperties>
</file>