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41" r:id="rId6"/>
    <p:sldMasterId id="2147483953" r:id="rId7"/>
  </p:sldMasterIdLst>
  <p:notesMasterIdLst>
    <p:notesMasterId r:id="rId18"/>
  </p:notesMasterIdLst>
  <p:sldIdLst>
    <p:sldId id="3401" r:id="rId8"/>
    <p:sldId id="2007577111" r:id="rId9"/>
    <p:sldId id="3399" r:id="rId10"/>
    <p:sldId id="284" r:id="rId11"/>
    <p:sldId id="2007577117" r:id="rId12"/>
    <p:sldId id="312" r:id="rId13"/>
    <p:sldId id="313" r:id="rId14"/>
    <p:sldId id="314" r:id="rId15"/>
    <p:sldId id="2007577116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5.gi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34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9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3935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0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9997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42088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2305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1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9.svg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3219404"/>
            <a:ext cx="8813492" cy="1501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7: HÌNH VUÔNG, HÌNH TRÒN, HÌNH TAM GIÁC, HÌNH CHỮ NHẬT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Làm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với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một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phẳng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295" y="2182921"/>
            <a:ext cx="7443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" y="541055"/>
            <a:ext cx="2163606" cy="10818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41087" y="642987"/>
            <a:ext cx="1528273" cy="14971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01" y="549381"/>
            <a:ext cx="1778249" cy="1775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6" y="2677404"/>
            <a:ext cx="3065955" cy="814325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8779703" y="783322"/>
            <a:ext cx="2503204" cy="135676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57661" y="2717489"/>
            <a:ext cx="1071565" cy="10497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948239" y="3834705"/>
            <a:ext cx="1203326" cy="11787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19" y="4355761"/>
            <a:ext cx="927862" cy="926170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8747543" y="5262003"/>
            <a:ext cx="1326261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39" y="5104861"/>
            <a:ext cx="1093711" cy="10917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038750" y="4785996"/>
            <a:ext cx="882728" cy="8647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70" y="4309482"/>
            <a:ext cx="878492" cy="1877476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20940655">
            <a:off x="4499500" y="2553237"/>
            <a:ext cx="961722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340" y="1658765"/>
            <a:ext cx="34771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bao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93076" y="2574397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86323" y="2574397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89293" y="349833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82540" y="3498339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89293" y="441470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382540" y="4414709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85510" y="533107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78758" y="5331078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2260814" y="2483493"/>
            <a:ext cx="706385" cy="691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42" y="3393149"/>
            <a:ext cx="721867" cy="720551"/>
          </a:xfrm>
          <a:prstGeom prst="rect">
            <a:avLst/>
          </a:prstGeom>
        </p:spPr>
      </p:pic>
      <p:sp>
        <p:nvSpPr>
          <p:cNvPr id="28" name="Isosceles Triangle 27"/>
          <p:cNvSpPr/>
          <p:nvPr/>
        </p:nvSpPr>
        <p:spPr>
          <a:xfrm>
            <a:off x="2259242" y="4277687"/>
            <a:ext cx="726878" cy="700044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43" y="5291370"/>
            <a:ext cx="963784" cy="5895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D5F29-04BC-49C7-8775-CB186B74B14D}"/>
              </a:ext>
            </a:extLst>
          </p:cNvPr>
          <p:cNvCxnSpPr/>
          <p:nvPr/>
        </p:nvCxnSpPr>
        <p:spPr>
          <a:xfrm>
            <a:off x="3944679" y="0"/>
            <a:ext cx="0" cy="685800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6FE91506-4919-419A-99FB-BC623AEF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639" y="1949335"/>
            <a:ext cx="4079617" cy="43443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2673C5-4DBC-4254-A31B-65BCA1B4BC93}"/>
              </a:ext>
            </a:extLst>
          </p:cNvPr>
          <p:cNvSpPr/>
          <p:nvPr/>
        </p:nvSpPr>
        <p:spPr>
          <a:xfrm>
            <a:off x="1241235" y="2888098"/>
            <a:ext cx="5422923" cy="1081803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5 </a:t>
            </a:r>
            <a:r>
              <a:rPr lang="en-US" sz="4000" dirty="0" err="1">
                <a:solidFill>
                  <a:srgbClr val="00B0F0"/>
                </a:solidFill>
              </a:rPr>
              <a:t>hình</a:t>
            </a:r>
            <a:r>
              <a:rPr lang="en-US" sz="4000" dirty="0">
                <a:solidFill>
                  <a:srgbClr val="00B0F0"/>
                </a:solidFill>
              </a:rPr>
              <a:t> tam </a:t>
            </a:r>
            <a:r>
              <a:rPr lang="en-US" sz="4000" dirty="0" err="1">
                <a:solidFill>
                  <a:srgbClr val="00B0F0"/>
                </a:solidFill>
              </a:rPr>
              <a:t>giác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72DE8-7972-4B69-9333-6C3FAE006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35" y="204530"/>
            <a:ext cx="2163606" cy="1081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64E3D-B282-49DF-AF6E-48CDFAE76B13}"/>
              </a:ext>
            </a:extLst>
          </p:cNvPr>
          <p:cNvSpPr txBox="1"/>
          <p:nvPr/>
        </p:nvSpPr>
        <p:spPr>
          <a:xfrm>
            <a:off x="3404841" y="564340"/>
            <a:ext cx="7057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que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.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?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960BAC-92EA-469F-B1AA-371A3EBD67B8}"/>
              </a:ext>
            </a:extLst>
          </p:cNvPr>
          <p:cNvSpPr/>
          <p:nvPr/>
        </p:nvSpPr>
        <p:spPr>
          <a:xfrm>
            <a:off x="1241235" y="4852133"/>
            <a:ext cx="5422923" cy="1081803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4 </a:t>
            </a:r>
            <a:r>
              <a:rPr lang="en-US" sz="4000" dirty="0" err="1">
                <a:solidFill>
                  <a:srgbClr val="00B0F0"/>
                </a:solidFill>
              </a:rPr>
              <a:t>hình</a:t>
            </a:r>
            <a:r>
              <a:rPr lang="en-US" sz="4000" dirty="0">
                <a:solidFill>
                  <a:srgbClr val="00B0F0"/>
                </a:solidFill>
              </a:rPr>
              <a:t> </a:t>
            </a:r>
            <a:r>
              <a:rPr lang="en-US" sz="4000" dirty="0" err="1">
                <a:solidFill>
                  <a:srgbClr val="00B0F0"/>
                </a:solidFill>
              </a:rPr>
              <a:t>vuông</a:t>
            </a:r>
            <a:endParaRPr lang="en-US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04" y="318996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3804" y="1858615"/>
            <a:ext cx="4457024" cy="1894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13" y="657087"/>
            <a:ext cx="4300199" cy="36005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62537" y="4493272"/>
          <a:ext cx="10266925" cy="15048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7293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2158409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371061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216777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053385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852805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51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2054" y="5413454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0986" y="5413454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9919" y="5413453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38851" y="5413453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7843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384230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81524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30457" y="541780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399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76" y="607690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5550" y="1796173"/>
            <a:ext cx="44942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05" y="657087"/>
            <a:ext cx="2838616" cy="36005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5550" y="4400620"/>
          <a:ext cx="10200900" cy="17237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0180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103289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9083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0289" y="5539706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9221" y="5539706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8154" y="5539705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07086" y="5539705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51829" y="5528185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26610" y="5546997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47088" y="5533874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21869" y="5527440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261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0" y="456590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8793" y="1882154"/>
            <a:ext cx="414748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13" y="821022"/>
            <a:ext cx="4300199" cy="327271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03238" y="4400621"/>
          <a:ext cx="10288225" cy="15048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645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83661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51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237" y="5275232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6169" y="5275232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5102" y="5275231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51348" y="5275231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23026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99413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30893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42954" y="5298780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06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E1D11-EDFE-4C42-A40E-B8498CC43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0" y="456590"/>
            <a:ext cx="2163606" cy="1081803"/>
          </a:xfrm>
          <a:prstGeom prst="rect">
            <a:avLst/>
          </a:prstGeom>
        </p:spPr>
      </p:pic>
      <p:pic>
        <p:nvPicPr>
          <p:cNvPr id="4" name="Picture 3" descr="A group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7A1455D7-74CD-4725-B133-47DF131C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834" y="2767179"/>
            <a:ext cx="8832451" cy="3421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AD889D-82A5-4F5C-8AF3-B4AA31378F22}"/>
              </a:ext>
            </a:extLst>
          </p:cNvPr>
          <p:cNvSpPr txBox="1"/>
          <p:nvPr/>
        </p:nvSpPr>
        <p:spPr>
          <a:xfrm>
            <a:off x="2768008" y="1674336"/>
            <a:ext cx="66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?</a:t>
            </a: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B76F8EA0-8834-4046-8ED4-3FDC317BED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7528" y="4646720"/>
            <a:ext cx="536944" cy="536944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AD1DBF70-0971-4252-B2F4-55EE7593A5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71268" y="5920287"/>
            <a:ext cx="536944" cy="536944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5362F6E2-ACE8-47DD-8C50-BF705C352E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49194" y="3740613"/>
            <a:ext cx="536944" cy="53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210</Words>
  <Application>Microsoft Office PowerPoint</Application>
  <PresentationFormat>Widescreen</PresentationFormat>
  <Paragraphs>64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微软雅黑</vt:lpstr>
      <vt:lpstr>Arial</vt:lpstr>
      <vt:lpstr>Arial-Rounded</vt:lpstr>
      <vt:lpstr>Calibri</vt:lpstr>
      <vt:lpstr>等线</vt:lpstr>
      <vt:lpstr>Lato</vt:lpstr>
      <vt:lpstr>黑体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56</cp:revision>
  <dcterms:created xsi:type="dcterms:W3CDTF">2021-07-20T01:55:21Z</dcterms:created>
  <dcterms:modified xsi:type="dcterms:W3CDTF">2024-12-16T22:25:00Z</dcterms:modified>
</cp:coreProperties>
</file>