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  <p:sldMasterId id="2147483705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007577113" r:id="rId11"/>
    <p:sldId id="2007577114" r:id="rId12"/>
    <p:sldId id="264" r:id="rId13"/>
    <p:sldId id="306" r:id="rId14"/>
    <p:sldId id="307" r:id="rId15"/>
    <p:sldId id="308" r:id="rId16"/>
    <p:sldId id="309" r:id="rId17"/>
    <p:sldId id="311" r:id="rId18"/>
    <p:sldId id="310" r:id="rId19"/>
    <p:sldId id="200757711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1" y="-1811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8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70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51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45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87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54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9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77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A47B9-2C9E-4CD3-8963-D7ACF30A0705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1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4.png"/><Relationship Id="rId11" Type="http://schemas.openxmlformats.org/officeDocument/2006/relationships/image" Target="../media/image67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18" Type="http://schemas.openxmlformats.org/officeDocument/2006/relationships/slide" Target="slide7.xml"/><Relationship Id="rId3" Type="http://schemas.openxmlformats.org/officeDocument/2006/relationships/audio" Target="../media/audio2.wav"/><Relationship Id="rId21" Type="http://schemas.openxmlformats.org/officeDocument/2006/relationships/image" Target="../media/image46.gif"/><Relationship Id="rId7" Type="http://schemas.openxmlformats.org/officeDocument/2006/relationships/image" Target="../media/image37.png"/><Relationship Id="rId12" Type="http://schemas.openxmlformats.org/officeDocument/2006/relationships/slide" Target="slide4.xml"/><Relationship Id="rId17" Type="http://schemas.openxmlformats.org/officeDocument/2006/relationships/image" Target="../media/image43.png"/><Relationship Id="rId2" Type="http://schemas.openxmlformats.org/officeDocument/2006/relationships/audio" Target="../media/audio1.wav"/><Relationship Id="rId16" Type="http://schemas.openxmlformats.org/officeDocument/2006/relationships/slide" Target="slide6.xml"/><Relationship Id="rId20" Type="http://schemas.openxmlformats.org/officeDocument/2006/relationships/image" Target="../media/image45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6.gif"/><Relationship Id="rId11" Type="http://schemas.openxmlformats.org/officeDocument/2006/relationships/image" Target="../media/image40.png"/><Relationship Id="rId5" Type="http://schemas.openxmlformats.org/officeDocument/2006/relationships/image" Target="../media/image35.gif"/><Relationship Id="rId15" Type="http://schemas.openxmlformats.org/officeDocument/2006/relationships/image" Target="../media/image42.png"/><Relationship Id="rId10" Type="http://schemas.openxmlformats.org/officeDocument/2006/relationships/slide" Target="slide3.xml"/><Relationship Id="rId19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39.gif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audio" Target="../media/audio4.wav"/><Relationship Id="rId7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7.png"/><Relationship Id="rId5" Type="http://schemas.openxmlformats.org/officeDocument/2006/relationships/slide" Target="slide2.xml"/><Relationship Id="rId10" Type="http://schemas.openxmlformats.org/officeDocument/2006/relationships/image" Target="../media/image45.gif"/><Relationship Id="rId4" Type="http://schemas.openxmlformats.org/officeDocument/2006/relationships/image" Target="../media/image32.png"/><Relationship Id="rId9" Type="http://schemas.openxmlformats.org/officeDocument/2006/relationships/image" Target="../media/image5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3.png"/><Relationship Id="rId3" Type="http://schemas.openxmlformats.org/officeDocument/2006/relationships/audio" Target="../media/audio4.wav"/><Relationship Id="rId7" Type="http://schemas.openxmlformats.org/officeDocument/2006/relationships/image" Target="../media/image48.jpeg"/><Relationship Id="rId12" Type="http://schemas.openxmlformats.org/officeDocument/2006/relationships/image" Target="../media/image5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slide" Target="slide2.xml"/><Relationship Id="rId10" Type="http://schemas.openxmlformats.org/officeDocument/2006/relationships/image" Target="../media/image45.gif"/><Relationship Id="rId4" Type="http://schemas.openxmlformats.org/officeDocument/2006/relationships/image" Target="../media/image32.png"/><Relationship Id="rId9" Type="http://schemas.openxmlformats.org/officeDocument/2006/relationships/image" Target="../media/image5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audio" Target="../media/audio4.wav"/><Relationship Id="rId7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7.png"/><Relationship Id="rId5" Type="http://schemas.openxmlformats.org/officeDocument/2006/relationships/slide" Target="slide2.xml"/><Relationship Id="rId10" Type="http://schemas.openxmlformats.org/officeDocument/2006/relationships/image" Target="../media/image45.gif"/><Relationship Id="rId4" Type="http://schemas.openxmlformats.org/officeDocument/2006/relationships/image" Target="../media/image32.png"/><Relationship Id="rId9" Type="http://schemas.openxmlformats.org/officeDocument/2006/relationships/image" Target="../media/image5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audio" Target="../media/audio4.wav"/><Relationship Id="rId7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7.png"/><Relationship Id="rId5" Type="http://schemas.openxmlformats.org/officeDocument/2006/relationships/slide" Target="slide2.xml"/><Relationship Id="rId10" Type="http://schemas.openxmlformats.org/officeDocument/2006/relationships/image" Target="../media/image45.gif"/><Relationship Id="rId4" Type="http://schemas.openxmlformats.org/officeDocument/2006/relationships/image" Target="../media/image32.png"/><Relationship Id="rId9" Type="http://schemas.openxmlformats.org/officeDocument/2006/relationships/image" Target="../media/image5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1821"/>
          <a:stretch/>
        </p:blipFill>
        <p:spPr>
          <a:xfrm>
            <a:off x="-16598" y="-70294"/>
            <a:ext cx="12191999" cy="6353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8108" y="0"/>
            <a:ext cx="1327149" cy="2040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6466"/>
            <a:ext cx="12192000" cy="6797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7943" y="2424026"/>
            <a:ext cx="2097314" cy="1031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257" y="2028170"/>
            <a:ext cx="966107" cy="142703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7878" y="2573359"/>
            <a:ext cx="103295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ẾCH CON VỀ NHÀ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68450" y="3957840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4056313"/>
            <a:ext cx="5800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eat Vibes" panose="02000507080000020002" pitchFamily="2" charset="0"/>
                <a:ea typeface="+mn-ea"/>
                <a:cs typeface="+mn-cs"/>
              </a:rPr>
              <a:t>By: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eat Vibes" panose="02000507080000020002" pitchFamily="2" charset="0"/>
                <a:ea typeface="+mn-ea"/>
                <a:cs typeface="+mn-cs"/>
              </a:rPr>
              <a:t>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eat Vibes" panose="02000507080000020002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eat Vibes" panose="02000507080000020002" pitchFamily="2" charset="0"/>
                <a:ea typeface="+mn-ea"/>
                <a:cs typeface="+mn-cs"/>
              </a:rPr>
              <a:t>Thảo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eat Vibes" panose="02000507080000020002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08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43" y="313724"/>
            <a:ext cx="2030996" cy="1015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01" y="2085785"/>
            <a:ext cx="3674927" cy="3693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31" y="2152987"/>
            <a:ext cx="2556683" cy="255202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610848" y="4878260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b="1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vuông</a:t>
            </a:r>
            <a:endParaRPr lang="en-GB" sz="2399" b="1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7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88" y="207398"/>
            <a:ext cx="2030996" cy="1015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61" y="1801510"/>
            <a:ext cx="3924863" cy="38979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80" y="2152987"/>
            <a:ext cx="2552026" cy="255202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658276" y="5154707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800" b="1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tròn</a:t>
            </a:r>
            <a:endParaRPr lang="en-GB" sz="2800" b="1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03" y="398784"/>
            <a:ext cx="2030996" cy="1015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72" y="1414282"/>
            <a:ext cx="3846803" cy="33716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31" y="2567898"/>
            <a:ext cx="2556683" cy="221804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720104" y="5197237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b="1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tam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giác</a:t>
            </a:r>
            <a:endParaRPr lang="en-GB" sz="2399" b="1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5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35" y="579538"/>
            <a:ext cx="2030996" cy="1015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81" y="2594009"/>
            <a:ext cx="4861836" cy="29139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40" y="3061103"/>
            <a:ext cx="3053440" cy="16289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472593" y="5167110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b="1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chữ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nhật</a:t>
            </a:r>
            <a:endParaRPr lang="en-GB" sz="2399" b="1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92035" y="919865"/>
            <a:ext cx="586569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200" dirty="0" err="1">
                <a:latin typeface="+mj-lt"/>
                <a:cs typeface="Lato" panose="020F0502020204030203" pitchFamily="34" charset="0"/>
              </a:rPr>
              <a:t>Mỗi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đồ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vật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có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dạng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gì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16" y="0"/>
            <a:ext cx="2392707" cy="1196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58" y="1514437"/>
            <a:ext cx="1201611" cy="119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09" y="2883144"/>
            <a:ext cx="1197306" cy="1198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58" y="4251851"/>
            <a:ext cx="1183938" cy="11988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85" y="5739343"/>
            <a:ext cx="1763362" cy="9612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85" y="1559552"/>
            <a:ext cx="3502752" cy="110861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320386" y="1883529"/>
            <a:ext cx="2455969" cy="460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endParaRPr lang="en-GB" sz="2666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54" y="1633357"/>
            <a:ext cx="962756" cy="9610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85" y="2836431"/>
            <a:ext cx="3502752" cy="1108615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320386" y="3160408"/>
            <a:ext cx="2455969" cy="460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endParaRPr lang="en-GB" sz="2666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231" y="2910236"/>
            <a:ext cx="961002" cy="9610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85" y="4195215"/>
            <a:ext cx="3502752" cy="1108615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320386" y="4519193"/>
            <a:ext cx="2455969" cy="460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endParaRPr lang="en-GB" sz="2666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539" y="4463307"/>
            <a:ext cx="1134695" cy="5724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85" y="5553999"/>
            <a:ext cx="3502752" cy="1108615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320386" y="5877977"/>
            <a:ext cx="2455969" cy="460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endParaRPr lang="en-GB" sz="2666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54" y="5690686"/>
            <a:ext cx="962756" cy="835238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4410869" y="2084888"/>
            <a:ext cx="1905412" cy="1338938"/>
          </a:xfrm>
          <a:custGeom>
            <a:avLst/>
            <a:gdLst>
              <a:gd name="connsiteX0" fmla="*/ 0 w 1429555"/>
              <a:gd name="connsiteY0" fmla="*/ 0 h 1004552"/>
              <a:gd name="connsiteX1" fmla="*/ 624625 w 1429555"/>
              <a:gd name="connsiteY1" fmla="*/ 650383 h 1004552"/>
              <a:gd name="connsiteX2" fmla="*/ 1429555 w 1429555"/>
              <a:gd name="connsiteY2" fmla="*/ 1004552 h 1004552"/>
              <a:gd name="connsiteX3" fmla="*/ 1429555 w 1429555"/>
              <a:gd name="connsiteY3" fmla="*/ 100455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9555" h="1004552">
                <a:moveTo>
                  <a:pt x="0" y="0"/>
                </a:moveTo>
                <a:cubicBezTo>
                  <a:pt x="193183" y="241479"/>
                  <a:pt x="386366" y="482958"/>
                  <a:pt x="624625" y="650383"/>
                </a:cubicBezTo>
                <a:cubicBezTo>
                  <a:pt x="862884" y="817808"/>
                  <a:pt x="1429555" y="1004552"/>
                  <a:pt x="1429555" y="1004552"/>
                </a:cubicBezTo>
                <a:lnTo>
                  <a:pt x="1429555" y="10045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399696" y="2063907"/>
            <a:ext cx="1924894" cy="1441252"/>
          </a:xfrm>
          <a:custGeom>
            <a:avLst/>
            <a:gdLst>
              <a:gd name="connsiteX0" fmla="*/ 0 w 1444172"/>
              <a:gd name="connsiteY0" fmla="*/ 1081314 h 1081314"/>
              <a:gd name="connsiteX1" fmla="*/ 783772 w 1444172"/>
              <a:gd name="connsiteY1" fmla="*/ 428171 h 1081314"/>
              <a:gd name="connsiteX2" fmla="*/ 1444172 w 1444172"/>
              <a:gd name="connsiteY2" fmla="*/ 0 h 108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4172" h="1081314">
                <a:moveTo>
                  <a:pt x="0" y="1081314"/>
                </a:moveTo>
                <a:cubicBezTo>
                  <a:pt x="271538" y="844852"/>
                  <a:pt x="543077" y="608390"/>
                  <a:pt x="783772" y="428171"/>
                </a:cubicBezTo>
                <a:cubicBezTo>
                  <a:pt x="1024467" y="247952"/>
                  <a:pt x="1234319" y="123976"/>
                  <a:pt x="144417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4167549" y="4791646"/>
            <a:ext cx="2157042" cy="1305833"/>
          </a:xfrm>
          <a:custGeom>
            <a:avLst/>
            <a:gdLst>
              <a:gd name="connsiteX0" fmla="*/ 0 w 1618343"/>
              <a:gd name="connsiteY0" fmla="*/ 0 h 979715"/>
              <a:gd name="connsiteX1" fmla="*/ 762000 w 1618343"/>
              <a:gd name="connsiteY1" fmla="*/ 370115 h 979715"/>
              <a:gd name="connsiteX2" fmla="*/ 1618343 w 1618343"/>
              <a:gd name="connsiteY2" fmla="*/ 979715 h 979715"/>
              <a:gd name="connsiteX3" fmla="*/ 1618343 w 1618343"/>
              <a:gd name="connsiteY3" fmla="*/ 979715 h 97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8343" h="979715">
                <a:moveTo>
                  <a:pt x="0" y="0"/>
                </a:moveTo>
                <a:cubicBezTo>
                  <a:pt x="246138" y="103414"/>
                  <a:pt x="492276" y="206829"/>
                  <a:pt x="762000" y="370115"/>
                </a:cubicBezTo>
                <a:cubicBezTo>
                  <a:pt x="1031724" y="533401"/>
                  <a:pt x="1618343" y="979715"/>
                  <a:pt x="1618343" y="979715"/>
                </a:cubicBezTo>
                <a:lnTo>
                  <a:pt x="1618343" y="97971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747918" y="4752954"/>
            <a:ext cx="1576673" cy="1497859"/>
          </a:xfrm>
          <a:custGeom>
            <a:avLst/>
            <a:gdLst>
              <a:gd name="connsiteX0" fmla="*/ 0 w 1182915"/>
              <a:gd name="connsiteY0" fmla="*/ 1110343 h 1123784"/>
              <a:gd name="connsiteX1" fmla="*/ 486229 w 1182915"/>
              <a:gd name="connsiteY1" fmla="*/ 994228 h 1123784"/>
              <a:gd name="connsiteX2" fmla="*/ 849086 w 1182915"/>
              <a:gd name="connsiteY2" fmla="*/ 174171 h 1123784"/>
              <a:gd name="connsiteX3" fmla="*/ 1182915 w 1182915"/>
              <a:gd name="connsiteY3" fmla="*/ 0 h 112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2915" h="1123784">
                <a:moveTo>
                  <a:pt x="0" y="1110343"/>
                </a:moveTo>
                <a:cubicBezTo>
                  <a:pt x="172357" y="1130300"/>
                  <a:pt x="344715" y="1150257"/>
                  <a:pt x="486229" y="994228"/>
                </a:cubicBezTo>
                <a:cubicBezTo>
                  <a:pt x="627743" y="838199"/>
                  <a:pt x="732972" y="339876"/>
                  <a:pt x="849086" y="174171"/>
                </a:cubicBezTo>
                <a:cubicBezTo>
                  <a:pt x="965200" y="8466"/>
                  <a:pt x="1074057" y="4233"/>
                  <a:pt x="118291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044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58" y="0"/>
            <a:ext cx="2047064" cy="1023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95746" y="1774863"/>
            <a:ext cx="5287463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latin typeface="+mj-lt"/>
                <a:cs typeface="Lato" panose="020F0502020204030203" pitchFamily="34" charset="0"/>
              </a:rPr>
              <a:t>Những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nào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là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tròn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0890" y="2943090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72696" y="2943090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84503" y="2943088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96309" y="2943088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608116" y="2943088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5" y="3254699"/>
            <a:ext cx="1726916" cy="1499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81" y="3382426"/>
            <a:ext cx="1255760" cy="1255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54" y="3700061"/>
            <a:ext cx="1726916" cy="6088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784" y="3450793"/>
            <a:ext cx="1112035" cy="111001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905696" y="3549852"/>
            <a:ext cx="909246" cy="909246"/>
          </a:xfrm>
          <a:prstGeom prst="ellipse">
            <a:avLst/>
          </a:prstGeom>
          <a:solidFill>
            <a:srgbClr val="D872B6"/>
          </a:solidFill>
          <a:ln>
            <a:solidFill>
              <a:srgbClr val="D872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23558" y="5382721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531518" y="5382719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839478" y="5382721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147438" y="5382719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470784" y="5382718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632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9434" y="507966"/>
            <a:ext cx="3333750" cy="2705100"/>
          </a:xfrm>
          <a:prstGeom prst="rect">
            <a:avLst/>
          </a:prstGeom>
        </p:spPr>
      </p:pic>
      <p:pic>
        <p:nvPicPr>
          <p:cNvPr id="56" name="Picture 10" descr="[effects output image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3875" y="823243"/>
            <a:ext cx="2638425" cy="21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5257" y="5898918"/>
            <a:ext cx="2306304" cy="861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047" y="5181600"/>
            <a:ext cx="2400106" cy="17253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690" y="3706519"/>
            <a:ext cx="2400106" cy="17253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9476" y="4221709"/>
            <a:ext cx="2591158" cy="1862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8929" y="4968125"/>
            <a:ext cx="2400106" cy="17253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454" y="3800351"/>
            <a:ext cx="2400106" cy="1725359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351596" y="4472757"/>
            <a:ext cx="13216104" cy="1169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68" y="3431324"/>
            <a:ext cx="1290383" cy="1270141"/>
          </a:xfrm>
          <a:prstGeom prst="rect">
            <a:avLst/>
          </a:prstGeom>
        </p:spPr>
      </p:pic>
      <p:pic>
        <p:nvPicPr>
          <p:cNvPr id="51" name="Picture 5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11" y="4066394"/>
            <a:ext cx="1321255" cy="1305709"/>
          </a:xfrm>
          <a:prstGeom prst="rect">
            <a:avLst/>
          </a:prstGeom>
        </p:spPr>
      </p:pic>
      <p:pic>
        <p:nvPicPr>
          <p:cNvPr id="52" name="Picture 5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67" y="4729696"/>
            <a:ext cx="1300829" cy="1290587"/>
          </a:xfrm>
          <a:prstGeom prst="rect">
            <a:avLst/>
          </a:prstGeom>
        </p:spPr>
      </p:pic>
      <p:pic>
        <p:nvPicPr>
          <p:cNvPr id="53" name="Picture 5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14" y="3475812"/>
            <a:ext cx="1274804" cy="1254807"/>
          </a:xfrm>
          <a:prstGeom prst="rect">
            <a:avLst/>
          </a:prstGeom>
        </p:spPr>
      </p:pic>
      <p:pic>
        <p:nvPicPr>
          <p:cNvPr id="54" name="Picture 5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309" y="2594677"/>
            <a:ext cx="1269612" cy="124969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434" y="1522846"/>
            <a:ext cx="1629512" cy="1362530"/>
          </a:xfrm>
          <a:prstGeom prst="rect">
            <a:avLst/>
          </a:prstGeom>
        </p:spPr>
      </p:pic>
      <p:pic>
        <p:nvPicPr>
          <p:cNvPr id="59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659" y="523242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hlinkClick r:id="rId18" action="ppaction://hlinksldjump"/>
            <a:extLst>
              <a:ext uri="{FF2B5EF4-FFF2-40B4-BE49-F238E27FC236}">
                <a16:creationId xmlns:a16="http://schemas.microsoft.com/office/drawing/2014/main" id="{D8F55CE0-994F-49E1-8E3E-C33CBE956BE6}"/>
              </a:ext>
            </a:extLst>
          </p:cNvPr>
          <p:cNvSpPr/>
          <p:nvPr/>
        </p:nvSpPr>
        <p:spPr>
          <a:xfrm>
            <a:off x="10009024" y="4712107"/>
            <a:ext cx="2242556" cy="525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0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3.95833E-6 0.0007 C 0.00104 -0.01227 0.00247 -0.02407 0.00351 -0.03634 C 0.00638 -0.0706 0.00117 -0.04653 0.00729 -0.0956 C 0.0082 -0.10301 0.00924 -0.11065 0.01002 -0.11852 C 0.01224 -0.14004 0.00885 -0.12639 0.01458 -0.15115 C 0.02461 -0.19467 0.01302 -0.13518 0.02786 -0.1875 C 0.02877 -0.19051 0.02942 -0.19467 0.0306 -0.19699 C 0.03203 -0.20115 0.03372 -0.20393 0.03515 -0.20717 C 0.03828 -0.21296 0.03945 -0.21528 0.0427 -0.21713 C 0.05351 -0.22338 0.05755 -0.2206 0.07109 -0.2206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-11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49 -0.14213 L 0.09049 -0.1419 C 0.0944 -0.14699 0.09895 -0.15069 0.10234 -0.15694 C 0.10351 -0.15903 0.10455 -0.16157 0.10586 -0.16319 C 0.1069 -0.16435 0.10833 -0.16458 0.1095 -0.16528 C 0.11849 -0.17592 0.10703 -0.16342 0.11783 -0.17176 C 0.11914 -0.17268 0.12005 -0.175 0.12135 -0.17592 C 0.13125 -0.1831 0.13177 -0.18217 0.14166 -0.18426 L 0.21432 -0.18217 C 0.22005 -0.18194 0.22018 -0.17963 0.225 -0.17592 C 0.22617 -0.175 0.22734 -0.1743 0.22851 -0.17384 C 0.23645 -0.1699 0.23711 -0.1699 0.24401 -0.16736 C 0.24531 -0.16597 0.24635 -0.16435 0.24765 -0.16319 C 0.25078 -0.16041 0.25377 -0.16088 0.25716 -0.15903 C 0.25924 -0.15787 0.26106 -0.15602 0.26315 -0.15486 C 0.26432 -0.15393 0.26562 -0.1537 0.26666 -0.15254 C 0.26914 -0.15023 0.27148 -0.14699 0.27382 -0.14421 C 0.275 -0.14282 0.27604 -0.14074 0.27734 -0.14004 C 0.27864 -0.13935 0.27981 -0.13889 0.28099 -0.13773 C 0.28346 -0.13541 0.28528 -0.13055 0.28815 -0.1294 C 0.29375 -0.12685 0.29218 -0.12986 0.29414 -0.12291 " pathEditMode="relative" rAng="0" ptsTypes="AAAAAAAAAAAAAAAAAAAAA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14 -0.12291 L 0.29414 -0.12268 C 0.3207 -0.14074 0.29492 -0.12546 0.35481 -0.13356 C 0.35885 -0.13426 0.36666 -0.13773 0.36666 -0.1375 C 0.36966 -0.1375 0.38541 -0.13588 0.39049 -0.13356 C 0.39257 -0.13264 0.3944 -0.13078 0.39648 -0.1294 C 0.40104 -0.12639 0.39948 -0.12778 0.40481 -0.12523 C 0.40599 -0.12453 0.40716 -0.12361 0.40833 -0.12291 C 0.41406 -0.1162 0.40976 -0.12037 0.41666 -0.11666 C 0.42851 -0.11041 0.41901 -0.11365 0.43216 -0.11041 C 0.43333 -0.10879 0.4345 -0.10717 0.4358 -0.10602 C 0.43685 -0.10509 0.43841 -0.10555 0.43932 -0.10393 C 0.44062 -0.10162 0.44075 -0.09815 0.44166 -0.09537 C 0.4431 -0.0912 0.44609 -0.08426 0.44765 -0.08055 C 0.45039 -0.06574 0.44674 -0.08426 0.45117 -0.06574 C 0.45429 -0.05301 0.44987 -0.06643 0.45481 -0.04884 C 0.45546 -0.04653 0.45638 -0.04467 0.45716 -0.04259 C 0.45755 -0.03958 0.45768 -0.03657 0.45833 -0.03403 C 0.45963 -0.0294 0.46315 -0.02129 0.46315 -0.02106 C 0.46393 -0.01713 0.46406 -0.01227 0.46549 -0.00856 C 0.46836 -0.00092 0.46718 -0.00463 0.46914 0.00209 " pathEditMode="relative" rAng="0" ptsTypes="AAAAAAAAAAAAAAAAAAAA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5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14 0.00209 L 0.46914 0.00232 C 0.4707 -0.00393 0.47474 -0.01921 0.47747 -0.02546 C 0.47838 -0.02801 0.47994 -0.02963 0.48099 -0.03194 C 0.4819 -0.03379 0.48255 -0.03611 0.48333 -0.03819 C 0.48541 -0.04953 0.4832 -0.04028 0.48815 -0.05092 C 0.48906 -0.05301 0.48971 -0.05532 0.49049 -0.0574 C 0.49166 -0.06018 0.4931 -0.06273 0.49414 -0.06574 C 0.49505 -0.06852 0.49544 -0.07176 0.49648 -0.0743 C 0.49739 -0.07662 0.49895 -0.07824 0.5 -0.08055 C 0.50091 -0.08264 0.50156 -0.08495 0.50247 -0.08703 C 0.50351 -0.08935 0.50507 -0.09097 0.50599 -0.09328 C 0.51054 -0.10486 0.5056 -0.1 0.51198 -0.10393 C 0.5233 -0.12407 0.50989 -0.09815 0.51679 -0.11666 C 0.5177 -0.11898 0.51927 -0.1206 0.52031 -0.12291 C 0.52526 -0.13356 0.51966 -0.12569 0.5263 -0.13356 C 0.52708 -0.13565 0.5276 -0.13819 0.52864 -0.13981 C 0.53007 -0.14236 0.53541 -0.14722 0.53698 -0.14838 C 0.53932 -0.15 0.54179 -0.15115 0.54414 -0.15254 C 0.54531 -0.15324 0.54648 -0.15463 0.54765 -0.15463 C 0.56276 -0.15694 0.55716 -0.15671 0.56445 -0.15671 " pathEditMode="relative" rAng="0" ptsTypes="AAAAAAAAAAAAAAAAAAAAA"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45 -0.15671 L 0.56445 -0.15625 C 0.56757 -0.17245 0.57018 -0.18912 0.57395 -0.20416 C 0.57539 -0.21065 0.57825 -0.21504 0.57994 -0.22106 C 0.58151 -0.22615 0.58255 -0.23194 0.58359 -0.2375 C 0.58424 -0.2412 0.58385 -0.24583 0.58476 -0.24884 C 0.58554 -0.25162 0.58724 -0.25208 0.58828 -0.2544 C 0.58958 -0.25694 0.59075 -0.26018 0.59205 -0.26273 C 0.5931 -0.26504 0.59453 -0.2662 0.59557 -0.26828 C 0.59856 -0.27453 0.60065 -0.28264 0.60403 -0.28773 L 0.61119 -0.29907 C 0.61237 -0.30092 0.61341 -0.30347 0.61484 -0.30463 L 0.61849 -0.3074 C 0.62382 -0.32592 0.61757 -0.30764 0.62448 -0.31875 C 0.62591 -0.32083 0.62682 -0.32407 0.62799 -0.32685 C 0.63046 -0.33171 0.63294 -0.33611 0.63528 -0.34097 C 0.64218 -0.35532 0.63528 -0.34398 0.64492 -0.36041 C 0.64726 -0.36412 0.64935 -0.36921 0.65208 -0.37153 C 0.65325 -0.37245 0.65455 -0.37291 0.65573 -0.37407 C 0.6582 -0.37685 0.66041 -0.38055 0.66289 -0.38264 C 0.66523 -0.38449 0.6677 -0.38449 0.67018 -0.38541 C 0.67226 -0.38727 0.67408 -0.38935 0.67617 -0.39097 C 0.68333 -0.39606 0.68619 -0.39676 0.69296 -0.39907 C 0.70247 -0.39861 0.7233 -0.39977 0.73632 -0.39375 C 0.73893 -0.39259 0.74257 -0.38819 0.74466 -0.38541 C 0.74596 -0.38356 0.747 -0.38125 0.7483 -0.37986 C 0.74987 -0.37847 0.75156 -0.37778 0.75312 -0.37685 C 0.75442 -0.37407 0.75546 -0.37106 0.75677 -0.36875 C 0.76497 -0.35278 0.75768 -0.36921 0.76171 -0.36041 " pathEditMode="relative" rAng="0" ptsTypes="AAAAAAAAAAAAAAAAAAAAAAAAAAA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-12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3394" y="412955"/>
            <a:ext cx="101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8 </a:t>
            </a:r>
            <a:r>
              <a:rPr lang="en-US" sz="28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gồm</a:t>
            </a: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 4 </a:t>
            </a:r>
            <a:r>
              <a:rPr lang="en-US" sz="28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và</a:t>
            </a: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mấy</a:t>
            </a: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0737" y="283306"/>
            <a:ext cx="6350859" cy="49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16" y="737612"/>
            <a:ext cx="5451521" cy="45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15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3394" y="412955"/>
            <a:ext cx="101763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 bao </a:t>
            </a:r>
            <a:r>
              <a:rPr lang="en-US" sz="40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nhiêu</a:t>
            </a: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viên</a:t>
            </a: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kẹo</a:t>
            </a: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đỏ</a:t>
            </a: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và</a:t>
            </a: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vàng</a:t>
            </a: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hình</a:t>
            </a: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3 </a:t>
            </a:r>
            <a:r>
              <a:rPr lang="en-US" sz="28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và</a:t>
            </a: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0737" y="283306"/>
            <a:ext cx="6350859" cy="49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16" y="737612"/>
            <a:ext cx="5451521" cy="4558334"/>
          </a:xfrm>
          <a:prstGeom prst="rect">
            <a:avLst/>
          </a:prstGeom>
        </p:spPr>
      </p:pic>
      <p:pic>
        <p:nvPicPr>
          <p:cNvPr id="18" name="Picture 2" descr="F:\AAA-LÀM ẢNH SLIDE\Bai5-LT-3(1).png">
            <a:extLst>
              <a:ext uri="{FF2B5EF4-FFF2-40B4-BE49-F238E27FC236}">
                <a16:creationId xmlns:a16="http://schemas.microsoft.com/office/drawing/2014/main" id="{9C622F93-3072-4ADF-958D-362210F64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56298" y="655199"/>
            <a:ext cx="2468038" cy="2913001"/>
          </a:xfrm>
          <a:prstGeom prst="rect">
            <a:avLst/>
          </a:prstGeom>
          <a:noFill/>
        </p:spPr>
      </p:pic>
      <p:pic>
        <p:nvPicPr>
          <p:cNvPr id="19" name="Picture 3" descr="F:\AAA-LÀM ẢNH SLIDE\Bai5-LT-3(2).png">
            <a:extLst>
              <a:ext uri="{FF2B5EF4-FFF2-40B4-BE49-F238E27FC236}">
                <a16:creationId xmlns:a16="http://schemas.microsoft.com/office/drawing/2014/main" id="{77C04DBE-FEBB-4692-A0C9-A5C2B13D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370379" y="2011767"/>
            <a:ext cx="373903" cy="287968"/>
          </a:xfrm>
          <a:prstGeom prst="rect">
            <a:avLst/>
          </a:prstGeom>
          <a:noFill/>
        </p:spPr>
      </p:pic>
      <p:pic>
        <p:nvPicPr>
          <p:cNvPr id="20" name="Picture 3" descr="F:\AAA-LÀM ẢNH SLIDE\Bai5-LT-3(2).png">
            <a:extLst>
              <a:ext uri="{FF2B5EF4-FFF2-40B4-BE49-F238E27FC236}">
                <a16:creationId xmlns:a16="http://schemas.microsoft.com/office/drawing/2014/main" id="{C121F0F4-B892-47B6-BECF-2571F2537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813178" y="2068823"/>
            <a:ext cx="373903" cy="287968"/>
          </a:xfrm>
          <a:prstGeom prst="rect">
            <a:avLst/>
          </a:prstGeom>
          <a:noFill/>
        </p:spPr>
      </p:pic>
      <p:pic>
        <p:nvPicPr>
          <p:cNvPr id="21" name="Picture 3" descr="F:\AAA-LÀM ẢNH SLIDE\Bai5-LT-3(2).png">
            <a:extLst>
              <a:ext uri="{FF2B5EF4-FFF2-40B4-BE49-F238E27FC236}">
                <a16:creationId xmlns:a16="http://schemas.microsoft.com/office/drawing/2014/main" id="{72C42F1A-72AC-476C-941E-734FC47A0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511242" y="1943125"/>
            <a:ext cx="373903" cy="287968"/>
          </a:xfrm>
          <a:prstGeom prst="rect">
            <a:avLst/>
          </a:prstGeom>
          <a:noFill/>
        </p:spPr>
      </p:pic>
      <p:pic>
        <p:nvPicPr>
          <p:cNvPr id="22" name="Picture 4" descr="F:\AAA-LÀM ẢNH SLIDE\Bai5-LT-3(3).png">
            <a:extLst>
              <a:ext uri="{FF2B5EF4-FFF2-40B4-BE49-F238E27FC236}">
                <a16:creationId xmlns:a16="http://schemas.microsoft.com/office/drawing/2014/main" id="{ED005D17-B253-47CF-B74A-4B9AE197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229041" y="2094270"/>
            <a:ext cx="376130" cy="287968"/>
          </a:xfrm>
          <a:prstGeom prst="rect">
            <a:avLst/>
          </a:prstGeom>
          <a:noFill/>
        </p:spPr>
      </p:pic>
      <p:pic>
        <p:nvPicPr>
          <p:cNvPr id="27" name="Picture 3" descr="F:\AAA-LÀM ẢNH SLIDE\Bai5-LT-3(2).png">
            <a:extLst>
              <a:ext uri="{FF2B5EF4-FFF2-40B4-BE49-F238E27FC236}">
                <a16:creationId xmlns:a16="http://schemas.microsoft.com/office/drawing/2014/main" id="{CE3B56EB-23A9-4078-9BE6-A8054EDF5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79380" y="1742529"/>
            <a:ext cx="373903" cy="287968"/>
          </a:xfrm>
          <a:prstGeom prst="rect">
            <a:avLst/>
          </a:prstGeom>
          <a:noFill/>
        </p:spPr>
      </p:pic>
      <p:pic>
        <p:nvPicPr>
          <p:cNvPr id="34" name="Picture 4" descr="F:\AAA-LÀM ẢNH SLIDE\Bai5-LT-3(3).png">
            <a:extLst>
              <a:ext uri="{FF2B5EF4-FFF2-40B4-BE49-F238E27FC236}">
                <a16:creationId xmlns:a16="http://schemas.microsoft.com/office/drawing/2014/main" id="{A87F5C0F-35A6-43CA-924A-04E3B9983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220838" y="1816059"/>
            <a:ext cx="376130" cy="287968"/>
          </a:xfrm>
          <a:prstGeom prst="rect">
            <a:avLst/>
          </a:prstGeom>
          <a:noFill/>
        </p:spPr>
      </p:pic>
      <p:pic>
        <p:nvPicPr>
          <p:cNvPr id="35" name="Picture 4" descr="F:\AAA-LÀM ẢNH SLIDE\Bai5-LT-3(3).png">
            <a:extLst>
              <a:ext uri="{FF2B5EF4-FFF2-40B4-BE49-F238E27FC236}">
                <a16:creationId xmlns:a16="http://schemas.microsoft.com/office/drawing/2014/main" id="{A1E74FFC-9C7B-4AC2-993F-767967A7E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826660" y="1769311"/>
            <a:ext cx="376130" cy="28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29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15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3394" y="412955"/>
            <a:ext cx="1017638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Điền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dấu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thích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hợp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dấu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?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 ? 3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98879" y="519175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&lt;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=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01320" y="425518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&gt;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đáp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đúng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96621" y="402023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25473" y="488288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0737" y="283306"/>
            <a:ext cx="6350859" cy="49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16" y="737612"/>
            <a:ext cx="5451521" cy="45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15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3394" y="412955"/>
            <a:ext cx="1017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9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gồm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5 v</a:t>
            </a:r>
            <a:r>
              <a:rPr lang="en-US" sz="44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à </a:t>
            </a:r>
            <a:r>
              <a:rPr lang="en-US" sz="44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mấy</a:t>
            </a:r>
            <a:r>
              <a:rPr lang="en-US" sz="44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0737" y="283306"/>
            <a:ext cx="6350859" cy="49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16" y="737612"/>
            <a:ext cx="5451521" cy="45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2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423" y="2504176"/>
            <a:ext cx="8813152" cy="1501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7</a:t>
            </a:r>
            <a:r>
              <a:rPr lang="en-US" sz="40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: HÌNH VUÔNG, HÌNH TRÒN, HÌNH TAM GIÁC, HÌNH CHỮ NHẬT</a:t>
            </a:r>
            <a:endParaRPr kumimoji="0" lang="vi-VN" sz="40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353" y="1059712"/>
            <a:ext cx="7942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quen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0ECADC-0723-4590-B14B-A96F564D0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15" y="3596657"/>
            <a:ext cx="6822893" cy="326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764" y="2555947"/>
            <a:ext cx="4979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1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346" y="3429000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87" y="0"/>
            <a:ext cx="2390401" cy="1195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87" y="1467758"/>
            <a:ext cx="4595880" cy="2072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67" y="1467759"/>
            <a:ext cx="4636078" cy="2072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48" y="3540641"/>
            <a:ext cx="4639119" cy="2072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67" y="3540641"/>
            <a:ext cx="4695545" cy="207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157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Microsoft YaHei</vt:lpstr>
      <vt:lpstr>Arial</vt:lpstr>
      <vt:lpstr>Arial-Rounded</vt:lpstr>
      <vt:lpstr>Bungee Inline</vt:lpstr>
      <vt:lpstr>Calibri</vt:lpstr>
      <vt:lpstr>Calibri Light</vt:lpstr>
      <vt:lpstr>等线</vt:lpstr>
      <vt:lpstr>Great Vibes</vt:lpstr>
      <vt:lpstr>Lato</vt:lpstr>
      <vt:lpstr>Montserrat Alternates Black</vt:lpstr>
      <vt:lpstr>UTM Avo</vt:lpstr>
      <vt:lpstr>5_Office Theme</vt:lpstr>
      <vt:lpstr>自定义设计方案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31</cp:revision>
  <dcterms:created xsi:type="dcterms:W3CDTF">2021-07-24T01:07:49Z</dcterms:created>
  <dcterms:modified xsi:type="dcterms:W3CDTF">2024-12-16T22:24:42Z</dcterms:modified>
</cp:coreProperties>
</file>