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873" r:id="rId4"/>
    <p:sldMasterId id="2147483895" r:id="rId5"/>
  </p:sldMasterIdLst>
  <p:notesMasterIdLst>
    <p:notesMasterId r:id="rId23"/>
  </p:notesMasterIdLst>
  <p:sldIdLst>
    <p:sldId id="3401" r:id="rId6"/>
    <p:sldId id="2007577095" r:id="rId7"/>
    <p:sldId id="3399" r:id="rId8"/>
    <p:sldId id="332" r:id="rId9"/>
    <p:sldId id="323" r:id="rId10"/>
    <p:sldId id="326" r:id="rId11"/>
    <p:sldId id="327" r:id="rId12"/>
    <p:sldId id="328" r:id="rId13"/>
    <p:sldId id="329" r:id="rId14"/>
    <p:sldId id="330" r:id="rId15"/>
    <p:sldId id="324" r:id="rId16"/>
    <p:sldId id="333" r:id="rId17"/>
    <p:sldId id="334" r:id="rId18"/>
    <p:sldId id="336" r:id="rId19"/>
    <p:sldId id="335" r:id="rId20"/>
    <p:sldId id="337" r:id="rId21"/>
    <p:sldId id="51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54" autoAdjust="0"/>
    <p:restoredTop sz="94660"/>
  </p:normalViewPr>
  <p:slideViewPr>
    <p:cSldViewPr snapToGrid="0">
      <p:cViewPr varScale="1">
        <p:scale>
          <a:sx n="88" d="100"/>
          <a:sy n="88" d="100"/>
        </p:scale>
        <p:origin x="14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903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92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7.png"/><Relationship Id="rId5" Type="http://schemas.openxmlformats.org/officeDocument/2006/relationships/image" Target="../media/image40.pn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6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55.emf"/><Relationship Id="rId4" Type="http://schemas.openxmlformats.org/officeDocument/2006/relationships/image" Target="../media/image5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F:\AAA-LÀM ẢNH SLIDE\Bai6-LT2-1(7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3848" y="2988494"/>
            <a:ext cx="8359527" cy="2367727"/>
          </a:xfrm>
          <a:prstGeom prst="rect">
            <a:avLst/>
          </a:prstGeom>
          <a:noFill/>
        </p:spPr>
      </p:pic>
      <p:grpSp>
        <p:nvGrpSpPr>
          <p:cNvPr id="2" name="Group 178"/>
          <p:cNvGrpSpPr/>
          <p:nvPr/>
        </p:nvGrpSpPr>
        <p:grpSpPr>
          <a:xfrm>
            <a:off x="6826167" y="3286698"/>
            <a:ext cx="620603" cy="748665"/>
            <a:chOff x="6316654" y="1864890"/>
            <a:chExt cx="465614" cy="561694"/>
          </a:xfrm>
        </p:grpSpPr>
        <p:sp>
          <p:nvSpPr>
            <p:cNvPr id="170" name="Rounded Rectangle 169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6328620" y="1864890"/>
              <a:ext cx="317746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3" name="Group 189"/>
          <p:cNvGrpSpPr/>
          <p:nvPr/>
        </p:nvGrpSpPr>
        <p:grpSpPr>
          <a:xfrm>
            <a:off x="6820217" y="3301496"/>
            <a:ext cx="620603" cy="748665"/>
            <a:chOff x="6316654" y="1876320"/>
            <a:chExt cx="465614" cy="561694"/>
          </a:xfrm>
        </p:grpSpPr>
        <p:sp>
          <p:nvSpPr>
            <p:cNvPr id="191" name="Rounded Rectangle 190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6362910" y="187632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1</a:t>
              </a:r>
            </a:p>
          </p:txBody>
        </p:sp>
      </p:grpSp>
      <p:grpSp>
        <p:nvGrpSpPr>
          <p:cNvPr id="4" name="Group 177"/>
          <p:cNvGrpSpPr/>
          <p:nvPr/>
        </p:nvGrpSpPr>
        <p:grpSpPr>
          <a:xfrm>
            <a:off x="4754989" y="3307011"/>
            <a:ext cx="635558" cy="748665"/>
            <a:chOff x="4762734" y="1880130"/>
            <a:chExt cx="476834" cy="561694"/>
          </a:xfrm>
        </p:grpSpPr>
        <p:sp>
          <p:nvSpPr>
            <p:cNvPr id="169" name="Rounded Rectangle 168"/>
            <p:cNvSpPr/>
            <p:nvPr/>
          </p:nvSpPr>
          <p:spPr>
            <a:xfrm>
              <a:off x="4762734" y="1935387"/>
              <a:ext cx="476834" cy="4824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4818060" y="188013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0</a:t>
              </a:r>
            </a:p>
          </p:txBody>
        </p:sp>
      </p:grpSp>
      <p:grpSp>
        <p:nvGrpSpPr>
          <p:cNvPr id="5" name="Group 179"/>
          <p:cNvGrpSpPr/>
          <p:nvPr/>
        </p:nvGrpSpPr>
        <p:grpSpPr>
          <a:xfrm>
            <a:off x="8882378" y="3304332"/>
            <a:ext cx="635559" cy="748665"/>
            <a:chOff x="7859352" y="1878120"/>
            <a:chExt cx="476835" cy="561694"/>
          </a:xfrm>
        </p:grpSpPr>
        <p:sp>
          <p:nvSpPr>
            <p:cNvPr id="171" name="Rounded Rectangle 170"/>
            <p:cNvSpPr/>
            <p:nvPr/>
          </p:nvSpPr>
          <p:spPr>
            <a:xfrm>
              <a:off x="7859352" y="1935388"/>
              <a:ext cx="476835" cy="4824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7896540" y="187812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2</a:t>
              </a:r>
            </a:p>
          </p:txBody>
        </p:sp>
      </p:grpSp>
      <p:pic>
        <p:nvPicPr>
          <p:cNvPr id="19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171" y="796917"/>
            <a:ext cx="2230362" cy="991397"/>
          </a:xfrm>
          <a:prstGeom prst="rect">
            <a:avLst/>
          </a:prstGeom>
          <a:noFill/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153513" y="2850441"/>
            <a:ext cx="95761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g)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28352" y="1803394"/>
            <a:ext cx="1109598" cy="46153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2399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1. </a:t>
            </a:r>
            <a:r>
              <a:rPr lang="en-GB" sz="2399" b="1" dirty="0" err="1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sz="2399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265683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1094" y="491072"/>
            <a:ext cx="2230362" cy="991397"/>
          </a:xfrm>
          <a:prstGeom prst="rect">
            <a:avLst/>
          </a:prstGeom>
          <a:noFill/>
        </p:spPr>
      </p:pic>
      <p:pic>
        <p:nvPicPr>
          <p:cNvPr id="123" name="Picture 1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0738" y="4135209"/>
            <a:ext cx="2275779" cy="2649947"/>
          </a:xfrm>
          <a:prstGeom prst="rect">
            <a:avLst/>
          </a:prstGeom>
        </p:spPr>
      </p:pic>
      <p:grpSp>
        <p:nvGrpSpPr>
          <p:cNvPr id="124" name="Group 123"/>
          <p:cNvGrpSpPr/>
          <p:nvPr/>
        </p:nvGrpSpPr>
        <p:grpSpPr>
          <a:xfrm>
            <a:off x="530737" y="1351642"/>
            <a:ext cx="4145409" cy="2394754"/>
            <a:chOff x="479833" y="1367073"/>
            <a:chExt cx="2453490" cy="1104533"/>
          </a:xfrm>
        </p:grpSpPr>
        <p:sp>
          <p:nvSpPr>
            <p:cNvPr id="125" name="Cloud Callout 124"/>
            <p:cNvSpPr/>
            <p:nvPr/>
          </p:nvSpPr>
          <p:spPr>
            <a:xfrm>
              <a:off x="479833" y="1367073"/>
              <a:ext cx="2453490" cy="1104533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36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679801" y="1564611"/>
              <a:ext cx="1945698" cy="894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Đố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các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bạn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biết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có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bao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nhiêu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đám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mây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,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bao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nhiêu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ông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mặt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trời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và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bao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nhiêu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con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trâu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trong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hình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?</a:t>
              </a:r>
            </a:p>
          </p:txBody>
        </p:sp>
      </p:grpSp>
      <p:pic>
        <p:nvPicPr>
          <p:cNvPr id="133" name="Picture 4" descr="F:\AAA-LÀM ẢNH SLIDE\Bai6-LT2-2(1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77740" y="5672169"/>
            <a:ext cx="986859" cy="691155"/>
          </a:xfrm>
          <a:prstGeom prst="rect">
            <a:avLst/>
          </a:prstGeom>
          <a:noFill/>
        </p:spPr>
      </p:pic>
      <p:pic>
        <p:nvPicPr>
          <p:cNvPr id="134" name="Picture 5" descr="F:\AAA-LÀM ẢNH SLIDE\Bai6-LT2-2(2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37411" y="5674852"/>
            <a:ext cx="685791" cy="685791"/>
          </a:xfrm>
          <a:prstGeom prst="rect">
            <a:avLst/>
          </a:prstGeom>
          <a:noFill/>
        </p:spPr>
      </p:pic>
      <p:pic>
        <p:nvPicPr>
          <p:cNvPr id="3074" name="Picture 2" descr="F:\AAA-LÀM ẢNH SLIDE\Bai6-LT2-2(8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05842" y="5652113"/>
            <a:ext cx="509082" cy="731266"/>
          </a:xfrm>
          <a:prstGeom prst="rect">
            <a:avLst/>
          </a:prstGeom>
          <a:noFill/>
        </p:spPr>
      </p:pic>
      <p:grpSp>
        <p:nvGrpSpPr>
          <p:cNvPr id="153" name="Group 152"/>
          <p:cNvGrpSpPr/>
          <p:nvPr/>
        </p:nvGrpSpPr>
        <p:grpSpPr>
          <a:xfrm>
            <a:off x="4175284" y="5761166"/>
            <a:ext cx="500862" cy="514599"/>
            <a:chOff x="3132549" y="4322274"/>
            <a:chExt cx="375777" cy="386083"/>
          </a:xfrm>
        </p:grpSpPr>
        <p:sp>
          <p:nvSpPr>
            <p:cNvPr id="140" name="Rounded Rectangle 139"/>
            <p:cNvSpPr/>
            <p:nvPr/>
          </p:nvSpPr>
          <p:spPr>
            <a:xfrm>
              <a:off x="3132549" y="4339807"/>
              <a:ext cx="375777" cy="36855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3150606" y="4322274"/>
              <a:ext cx="250396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154" name="Group 153"/>
          <p:cNvGrpSpPr/>
          <p:nvPr/>
        </p:nvGrpSpPr>
        <p:grpSpPr>
          <a:xfrm>
            <a:off x="6085793" y="5761166"/>
            <a:ext cx="500863" cy="514599"/>
            <a:chOff x="4565929" y="4322274"/>
            <a:chExt cx="375778" cy="386083"/>
          </a:xfrm>
        </p:grpSpPr>
        <p:sp>
          <p:nvSpPr>
            <p:cNvPr id="143" name="Rounded Rectangle 142"/>
            <p:cNvSpPr/>
            <p:nvPr/>
          </p:nvSpPr>
          <p:spPr>
            <a:xfrm>
              <a:off x="4565929" y="4339807"/>
              <a:ext cx="375778" cy="36855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4579545" y="4322274"/>
              <a:ext cx="250397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155" name="Group 154"/>
          <p:cNvGrpSpPr/>
          <p:nvPr/>
        </p:nvGrpSpPr>
        <p:grpSpPr>
          <a:xfrm>
            <a:off x="8021736" y="5761166"/>
            <a:ext cx="500863" cy="514599"/>
            <a:chOff x="6018390" y="4322274"/>
            <a:chExt cx="375778" cy="386083"/>
          </a:xfrm>
        </p:grpSpPr>
        <p:sp>
          <p:nvSpPr>
            <p:cNvPr id="138" name="Rounded Rectangle 137"/>
            <p:cNvSpPr/>
            <p:nvPr/>
          </p:nvSpPr>
          <p:spPr>
            <a:xfrm>
              <a:off x="6018390" y="4339807"/>
              <a:ext cx="375778" cy="36855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6037153" y="4322274"/>
              <a:ext cx="250397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157" name="Group 156"/>
          <p:cNvGrpSpPr/>
          <p:nvPr/>
        </p:nvGrpSpPr>
        <p:grpSpPr>
          <a:xfrm>
            <a:off x="9954332" y="5761166"/>
            <a:ext cx="500862" cy="514599"/>
            <a:chOff x="7468340" y="4322274"/>
            <a:chExt cx="375777" cy="386083"/>
          </a:xfrm>
        </p:grpSpPr>
        <p:sp>
          <p:nvSpPr>
            <p:cNvPr id="136" name="Rounded Rectangle 135"/>
            <p:cNvSpPr/>
            <p:nvPr/>
          </p:nvSpPr>
          <p:spPr>
            <a:xfrm>
              <a:off x="7468340" y="4339807"/>
              <a:ext cx="375777" cy="36855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7485706" y="4322274"/>
              <a:ext cx="250396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pic>
        <p:nvPicPr>
          <p:cNvPr id="173" name="Picture 3" descr="F:\AAA-PDF-SGK\B6-LT2-1.png"/>
          <p:cNvPicPr>
            <a:picLocks noChangeAspect="1" noChangeArrowheads="1"/>
          </p:cNvPicPr>
          <p:nvPr/>
        </p:nvPicPr>
        <p:blipFill>
          <a:blip r:embed="rId7" cstate="print"/>
          <a:srcRect l="17175" t="46362" r="6134" b="14181"/>
          <a:stretch>
            <a:fillRect/>
          </a:stretch>
        </p:blipFill>
        <p:spPr bwMode="auto">
          <a:xfrm>
            <a:off x="4736395" y="1351641"/>
            <a:ext cx="6449802" cy="4271753"/>
          </a:xfrm>
          <a:prstGeom prst="rect">
            <a:avLst/>
          </a:prstGeom>
          <a:noFill/>
        </p:spPr>
      </p:pic>
      <p:grpSp>
        <p:nvGrpSpPr>
          <p:cNvPr id="174" name="Group 173"/>
          <p:cNvGrpSpPr/>
          <p:nvPr/>
        </p:nvGrpSpPr>
        <p:grpSpPr>
          <a:xfrm>
            <a:off x="4179313" y="5771232"/>
            <a:ext cx="500862" cy="514599"/>
            <a:chOff x="3132549" y="4322274"/>
            <a:chExt cx="375777" cy="386083"/>
          </a:xfrm>
        </p:grpSpPr>
        <p:sp>
          <p:nvSpPr>
            <p:cNvPr id="175" name="Rounded Rectangle 174"/>
            <p:cNvSpPr/>
            <p:nvPr/>
          </p:nvSpPr>
          <p:spPr>
            <a:xfrm>
              <a:off x="3132549" y="4339807"/>
              <a:ext cx="375777" cy="368550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3168712" y="4322274"/>
              <a:ext cx="286476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white"/>
                  </a:solidFill>
                  <a:latin typeface="Lato"/>
                </a:rPr>
                <a:t>3</a:t>
              </a:r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6089832" y="5771232"/>
            <a:ext cx="500864" cy="514599"/>
            <a:chOff x="4565929" y="4322274"/>
            <a:chExt cx="375778" cy="386083"/>
          </a:xfrm>
        </p:grpSpPr>
        <p:sp>
          <p:nvSpPr>
            <p:cNvPr id="178" name="Rounded Rectangle 177"/>
            <p:cNvSpPr/>
            <p:nvPr/>
          </p:nvSpPr>
          <p:spPr>
            <a:xfrm>
              <a:off x="4565929" y="4339807"/>
              <a:ext cx="375778" cy="368550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4588598" y="4322274"/>
              <a:ext cx="286476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white"/>
                  </a:solidFill>
                  <a:latin typeface="Lato"/>
                </a:rPr>
                <a:t>8</a:t>
              </a:r>
            </a:p>
          </p:txBody>
        </p:sp>
      </p:grpSp>
      <p:grpSp>
        <p:nvGrpSpPr>
          <p:cNvPr id="180" name="Group 179"/>
          <p:cNvGrpSpPr/>
          <p:nvPr/>
        </p:nvGrpSpPr>
        <p:grpSpPr>
          <a:xfrm>
            <a:off x="8025763" y="5771232"/>
            <a:ext cx="500863" cy="514599"/>
            <a:chOff x="6018390" y="4322274"/>
            <a:chExt cx="375778" cy="386083"/>
          </a:xfrm>
        </p:grpSpPr>
        <p:sp>
          <p:nvSpPr>
            <p:cNvPr id="181" name="Rounded Rectangle 180"/>
            <p:cNvSpPr/>
            <p:nvPr/>
          </p:nvSpPr>
          <p:spPr>
            <a:xfrm>
              <a:off x="6018390" y="4339807"/>
              <a:ext cx="375778" cy="368550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2" name="TextBox 181"/>
            <p:cNvSpPr txBox="1"/>
            <p:nvPr/>
          </p:nvSpPr>
          <p:spPr>
            <a:xfrm>
              <a:off x="6046206" y="4322274"/>
              <a:ext cx="286476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white"/>
                  </a:solidFill>
                  <a:latin typeface="Lato"/>
                </a:rPr>
                <a:t>1</a:t>
              </a:r>
            </a:p>
          </p:txBody>
        </p:sp>
      </p:grpSp>
      <p:grpSp>
        <p:nvGrpSpPr>
          <p:cNvPr id="183" name="Group 182"/>
          <p:cNvGrpSpPr/>
          <p:nvPr/>
        </p:nvGrpSpPr>
        <p:grpSpPr>
          <a:xfrm>
            <a:off x="9958364" y="5771232"/>
            <a:ext cx="500862" cy="514599"/>
            <a:chOff x="7468340" y="4322274"/>
            <a:chExt cx="375777" cy="386083"/>
          </a:xfrm>
        </p:grpSpPr>
        <p:sp>
          <p:nvSpPr>
            <p:cNvPr id="184" name="Rounded Rectangle 183"/>
            <p:cNvSpPr/>
            <p:nvPr/>
          </p:nvSpPr>
          <p:spPr>
            <a:xfrm>
              <a:off x="7468340" y="4339807"/>
              <a:ext cx="375777" cy="368550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5" name="TextBox 184"/>
            <p:cNvSpPr txBox="1"/>
            <p:nvPr/>
          </p:nvSpPr>
          <p:spPr>
            <a:xfrm>
              <a:off x="7494759" y="4322274"/>
              <a:ext cx="286476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white"/>
                  </a:solidFill>
                  <a:latin typeface="Lato"/>
                </a:rPr>
                <a:t>5</a:t>
              </a:r>
            </a:p>
          </p:txBody>
        </p:sp>
      </p:grpSp>
      <p:pic>
        <p:nvPicPr>
          <p:cNvPr id="1026" name="Picture 2" descr="F:\AAA-LÀM ẢNH SLIDE\Bai6-LT2-2(9)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60848" y="5719105"/>
            <a:ext cx="815057" cy="630450"/>
          </a:xfrm>
          <a:prstGeom prst="rect">
            <a:avLst/>
          </a:prstGeom>
          <a:noFill/>
        </p:spPr>
      </p:pic>
      <p:sp>
        <p:nvSpPr>
          <p:cNvPr id="39" name="Rectangle 38"/>
          <p:cNvSpPr/>
          <p:nvPr/>
        </p:nvSpPr>
        <p:spPr>
          <a:xfrm>
            <a:off x="6943720" y="644976"/>
            <a:ext cx="1430200" cy="64633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3600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2. </a:t>
            </a:r>
            <a:r>
              <a:rPr lang="en-GB" sz="3600" b="1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3600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076027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2394484" y="1264050"/>
            <a:ext cx="12939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402"/>
            <a:r>
              <a:rPr lang="en-GB" sz="3200" b="1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3. </a:t>
            </a:r>
            <a:r>
              <a:rPr lang="en-GB" sz="3200" b="1" dirty="0" err="1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3200" b="1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 ?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2561547" y="1991262"/>
            <a:ext cx="7068906" cy="3972062"/>
            <a:chOff x="3728205" y="1132498"/>
            <a:chExt cx="5303520" cy="2980081"/>
          </a:xfrm>
        </p:grpSpPr>
        <p:pic>
          <p:nvPicPr>
            <p:cNvPr id="41" name="Picture 4" descr="F:\AAA-PDF-SGK\B6-LT2-3.png"/>
            <p:cNvPicPr>
              <a:picLocks noChangeAspect="1" noChangeArrowheads="1"/>
            </p:cNvPicPr>
            <p:nvPr/>
          </p:nvPicPr>
          <p:blipFill>
            <a:blip r:embed="rId2" cstate="print"/>
            <a:srcRect l="17175" t="10909" r="8588" b="58180"/>
            <a:stretch>
              <a:fillRect/>
            </a:stretch>
          </p:blipFill>
          <p:spPr bwMode="auto">
            <a:xfrm>
              <a:off x="3728205" y="1132498"/>
              <a:ext cx="5303520" cy="2980081"/>
            </a:xfrm>
            <a:prstGeom prst="rect">
              <a:avLst/>
            </a:prstGeom>
            <a:noFill/>
          </p:spPr>
        </p:pic>
        <p:sp>
          <p:nvSpPr>
            <p:cNvPr id="42" name="TextBox 41"/>
            <p:cNvSpPr txBox="1"/>
            <p:nvPr/>
          </p:nvSpPr>
          <p:spPr>
            <a:xfrm>
              <a:off x="4654550" y="1649095"/>
              <a:ext cx="255207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srgbClr val="3B6BDD"/>
                  </a:solidFill>
                  <a:latin typeface="+mj-lt"/>
                </a:rPr>
                <a:t>1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257800" y="1649095"/>
              <a:ext cx="255207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srgbClr val="3B6BDD"/>
                  </a:solidFill>
                  <a:latin typeface="+mj-lt"/>
                </a:rPr>
                <a:t>3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067300" y="1315720"/>
              <a:ext cx="255207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srgbClr val="3B6BDD"/>
                  </a:solidFill>
                  <a:latin typeface="+mj-lt"/>
                </a:rPr>
                <a:t>2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067300" y="1906270"/>
              <a:ext cx="255207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srgbClr val="3B6BDD"/>
                  </a:solidFill>
                  <a:latin typeface="+mj-lt"/>
                </a:rPr>
                <a:t>4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518150" y="2661920"/>
              <a:ext cx="314137" cy="2770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b="1" dirty="0">
                  <a:solidFill>
                    <a:srgbClr val="3B6BDD"/>
                  </a:solidFill>
                  <a:latin typeface="+mj-lt"/>
                </a:rPr>
                <a:t>10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4851400" y="2795270"/>
              <a:ext cx="255207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srgbClr val="3B6BDD"/>
                  </a:solidFill>
                  <a:latin typeface="+mj-lt"/>
                </a:rPr>
                <a:t>6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4546600" y="3182620"/>
              <a:ext cx="255207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srgbClr val="3B6BDD"/>
                  </a:solidFill>
                  <a:latin typeface="+mj-lt"/>
                </a:rPr>
                <a:t>8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8401050" y="2128520"/>
              <a:ext cx="314137" cy="2770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b="1" dirty="0">
                  <a:solidFill>
                    <a:srgbClr val="00B050"/>
                  </a:solidFill>
                  <a:latin typeface="+mj-lt"/>
                </a:rPr>
                <a:t>10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7702550" y="1858645"/>
              <a:ext cx="255207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srgbClr val="00B050"/>
                  </a:solidFill>
                  <a:latin typeface="+mj-lt"/>
                </a:rPr>
                <a:t>1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8401050" y="2398395"/>
              <a:ext cx="255207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srgbClr val="00B050"/>
                  </a:solidFill>
                  <a:latin typeface="+mj-lt"/>
                </a:rPr>
                <a:t>9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8401050" y="3014345"/>
              <a:ext cx="255207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srgbClr val="00B050"/>
                  </a:solidFill>
                  <a:latin typeface="+mj-lt"/>
                </a:rPr>
                <a:t>8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7607300" y="2538095"/>
              <a:ext cx="255207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srgbClr val="00B050"/>
                  </a:solidFill>
                  <a:latin typeface="+mj-lt"/>
                </a:rPr>
                <a:t>5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8061325" y="2538095"/>
              <a:ext cx="255207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srgbClr val="00B050"/>
                  </a:solidFill>
                  <a:latin typeface="+mj-lt"/>
                </a:rPr>
                <a:t>6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8061325" y="3192145"/>
              <a:ext cx="255207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srgbClr val="00B050"/>
                  </a:solidFill>
                  <a:latin typeface="+mj-lt"/>
                </a:rPr>
                <a:t>7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7124700" y="2493645"/>
              <a:ext cx="245586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7099300" y="3154045"/>
              <a:ext cx="245586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7651750" y="3325495"/>
              <a:ext cx="245586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422900" y="3325495"/>
              <a:ext cx="245586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156200" y="2296795"/>
              <a:ext cx="245586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4248150" y="2658745"/>
              <a:ext cx="245586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</p:grpSp>
      <p:pic>
        <p:nvPicPr>
          <p:cNvPr id="62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9181" y="370661"/>
            <a:ext cx="2230362" cy="9913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39677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TUAN\Downloads\LT2-b3-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3913" y="1095630"/>
            <a:ext cx="4893377" cy="4893378"/>
          </a:xfrm>
          <a:prstGeom prst="rect">
            <a:avLst/>
          </a:prstGeom>
          <a:noFill/>
        </p:spPr>
      </p:pic>
      <p:pic>
        <p:nvPicPr>
          <p:cNvPr id="3" name="Picture 3" descr="C:\Users\TUAN\Downloads\LT2-b3-b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2394" y="1095630"/>
            <a:ext cx="4893377" cy="4893378"/>
          </a:xfrm>
          <a:prstGeom prst="rect">
            <a:avLst/>
          </a:prstGeom>
          <a:noFill/>
        </p:spPr>
      </p:pic>
      <p:grpSp>
        <p:nvGrpSpPr>
          <p:cNvPr id="4" name="Group 22"/>
          <p:cNvGrpSpPr/>
          <p:nvPr/>
        </p:nvGrpSpPr>
        <p:grpSpPr>
          <a:xfrm>
            <a:off x="3330048" y="3280733"/>
            <a:ext cx="575263" cy="666657"/>
            <a:chOff x="2531059" y="2611524"/>
            <a:chExt cx="431597" cy="500166"/>
          </a:xfrm>
        </p:grpSpPr>
        <p:sp>
          <p:nvSpPr>
            <p:cNvPr id="5" name="Rounded Rectangle 4"/>
            <p:cNvSpPr/>
            <p:nvPr/>
          </p:nvSpPr>
          <p:spPr>
            <a:xfrm>
              <a:off x="2531059" y="2662201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 dirty="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538377" y="2611524"/>
              <a:ext cx="304516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7" name="Group 23"/>
          <p:cNvGrpSpPr/>
          <p:nvPr/>
        </p:nvGrpSpPr>
        <p:grpSpPr>
          <a:xfrm>
            <a:off x="4097064" y="5355906"/>
            <a:ext cx="575263" cy="666657"/>
            <a:chOff x="3106521" y="4168442"/>
            <a:chExt cx="431597" cy="500166"/>
          </a:xfrm>
        </p:grpSpPr>
        <p:sp>
          <p:nvSpPr>
            <p:cNvPr id="8" name="Rounded Rectangle 7"/>
            <p:cNvSpPr/>
            <p:nvPr/>
          </p:nvSpPr>
          <p:spPr>
            <a:xfrm>
              <a:off x="3106521" y="4210584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122374" y="4168442"/>
              <a:ext cx="304516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10" name="Group 21"/>
          <p:cNvGrpSpPr/>
          <p:nvPr/>
        </p:nvGrpSpPr>
        <p:grpSpPr>
          <a:xfrm>
            <a:off x="1329629" y="4184253"/>
            <a:ext cx="575263" cy="666657"/>
            <a:chOff x="1030224" y="3289399"/>
            <a:chExt cx="431597" cy="500166"/>
          </a:xfrm>
        </p:grpSpPr>
        <p:sp>
          <p:nvSpPr>
            <p:cNvPr id="11" name="Rounded Rectangle 10"/>
            <p:cNvSpPr/>
            <p:nvPr/>
          </p:nvSpPr>
          <p:spPr>
            <a:xfrm>
              <a:off x="1030224" y="3333980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043638" y="3289399"/>
              <a:ext cx="304516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13" name="Group 20"/>
          <p:cNvGrpSpPr/>
          <p:nvPr/>
        </p:nvGrpSpPr>
        <p:grpSpPr>
          <a:xfrm>
            <a:off x="6581744" y="2965475"/>
            <a:ext cx="575263" cy="666657"/>
            <a:chOff x="4970678" y="2374999"/>
            <a:chExt cx="431597" cy="500166"/>
          </a:xfrm>
        </p:grpSpPr>
        <p:sp>
          <p:nvSpPr>
            <p:cNvPr id="14" name="Rounded Rectangle 13"/>
            <p:cNvSpPr/>
            <p:nvPr/>
          </p:nvSpPr>
          <p:spPr>
            <a:xfrm>
              <a:off x="4970678" y="2424456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979215" y="2374999"/>
              <a:ext cx="304516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16" name="Group 19"/>
          <p:cNvGrpSpPr/>
          <p:nvPr/>
        </p:nvGrpSpPr>
        <p:grpSpPr>
          <a:xfrm>
            <a:off x="6628870" y="5264902"/>
            <a:ext cx="575263" cy="666657"/>
            <a:chOff x="5006035" y="4100166"/>
            <a:chExt cx="431597" cy="500166"/>
          </a:xfrm>
        </p:grpSpPr>
        <p:sp>
          <p:nvSpPr>
            <p:cNvPr id="17" name="Rounded Rectangle 16"/>
            <p:cNvSpPr/>
            <p:nvPr/>
          </p:nvSpPr>
          <p:spPr>
            <a:xfrm>
              <a:off x="5006035" y="4149624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014572" y="4100166"/>
              <a:ext cx="304516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8060527" y="5342903"/>
            <a:ext cx="575263" cy="666657"/>
            <a:chOff x="6080150" y="4158687"/>
            <a:chExt cx="431597" cy="500166"/>
          </a:xfrm>
        </p:grpSpPr>
        <p:sp>
          <p:nvSpPr>
            <p:cNvPr id="20" name="Rounded Rectangle 19"/>
            <p:cNvSpPr/>
            <p:nvPr/>
          </p:nvSpPr>
          <p:spPr>
            <a:xfrm>
              <a:off x="6080150" y="4214242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089906" y="4158687"/>
              <a:ext cx="304516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330047" y="3308035"/>
            <a:ext cx="575263" cy="666657"/>
            <a:chOff x="2531059" y="2632007"/>
            <a:chExt cx="431597" cy="500166"/>
          </a:xfrm>
        </p:grpSpPr>
        <p:sp>
          <p:nvSpPr>
            <p:cNvPr id="23" name="Rounded Rectangle 22"/>
            <p:cNvSpPr/>
            <p:nvPr/>
          </p:nvSpPr>
          <p:spPr>
            <a:xfrm>
              <a:off x="2531059" y="2662201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 dirty="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558860" y="2632007"/>
              <a:ext cx="320151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srgbClr val="3B6BDD"/>
                  </a:solidFill>
                  <a:latin typeface="+mj-lt"/>
                </a:rPr>
                <a:t>5</a:t>
              </a:r>
            </a:p>
          </p:txBody>
        </p:sp>
      </p:grpSp>
      <p:grpSp>
        <p:nvGrpSpPr>
          <p:cNvPr id="25" name="Group 21"/>
          <p:cNvGrpSpPr/>
          <p:nvPr/>
        </p:nvGrpSpPr>
        <p:grpSpPr>
          <a:xfrm>
            <a:off x="1329630" y="4196319"/>
            <a:ext cx="575263" cy="666657"/>
            <a:chOff x="1030224" y="3298452"/>
            <a:chExt cx="431597" cy="500166"/>
          </a:xfrm>
        </p:grpSpPr>
        <p:sp>
          <p:nvSpPr>
            <p:cNvPr id="26" name="Rounded Rectangle 25"/>
            <p:cNvSpPr/>
            <p:nvPr/>
          </p:nvSpPr>
          <p:spPr>
            <a:xfrm>
              <a:off x="1030224" y="3333980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070797" y="3298452"/>
              <a:ext cx="320151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srgbClr val="3B6BDD"/>
                  </a:solidFill>
                  <a:latin typeface="+mj-lt"/>
                </a:rPr>
                <a:t>7</a:t>
              </a:r>
            </a:p>
          </p:txBody>
        </p:sp>
      </p:grpSp>
      <p:grpSp>
        <p:nvGrpSpPr>
          <p:cNvPr id="28" name="Group 20"/>
          <p:cNvGrpSpPr/>
          <p:nvPr/>
        </p:nvGrpSpPr>
        <p:grpSpPr>
          <a:xfrm>
            <a:off x="6581745" y="2977542"/>
            <a:ext cx="575263" cy="666657"/>
            <a:chOff x="4970678" y="2384052"/>
            <a:chExt cx="431597" cy="500166"/>
          </a:xfrm>
        </p:grpSpPr>
        <p:sp>
          <p:nvSpPr>
            <p:cNvPr id="29" name="Rounded Rectangle 28"/>
            <p:cNvSpPr/>
            <p:nvPr/>
          </p:nvSpPr>
          <p:spPr>
            <a:xfrm>
              <a:off x="4970678" y="2424456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008751" y="2384052"/>
              <a:ext cx="320151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srgbClr val="00B050"/>
                  </a:solidFill>
                  <a:latin typeface="+mj-lt"/>
                </a:rPr>
                <a:t>2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8060531" y="5354970"/>
            <a:ext cx="575263" cy="666657"/>
            <a:chOff x="6080150" y="4167740"/>
            <a:chExt cx="431597" cy="500166"/>
          </a:xfrm>
        </p:grpSpPr>
        <p:sp>
          <p:nvSpPr>
            <p:cNvPr id="32" name="Rounded Rectangle 31"/>
            <p:cNvSpPr/>
            <p:nvPr/>
          </p:nvSpPr>
          <p:spPr>
            <a:xfrm>
              <a:off x="6080150" y="4214242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110389" y="4167740"/>
              <a:ext cx="320151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srgbClr val="00B050"/>
                  </a:solidFill>
                  <a:latin typeface="+mj-lt"/>
                </a:rPr>
                <a:t>4</a:t>
              </a:r>
            </a:p>
          </p:txBody>
        </p:sp>
      </p:grpSp>
      <p:grpSp>
        <p:nvGrpSpPr>
          <p:cNvPr id="34" name="Group 23"/>
          <p:cNvGrpSpPr/>
          <p:nvPr/>
        </p:nvGrpSpPr>
        <p:grpSpPr>
          <a:xfrm>
            <a:off x="4097062" y="5355906"/>
            <a:ext cx="575263" cy="666657"/>
            <a:chOff x="3106521" y="4168442"/>
            <a:chExt cx="431597" cy="500166"/>
          </a:xfrm>
        </p:grpSpPr>
        <p:sp>
          <p:nvSpPr>
            <p:cNvPr id="35" name="Rounded Rectangle 34"/>
            <p:cNvSpPr/>
            <p:nvPr/>
          </p:nvSpPr>
          <p:spPr>
            <a:xfrm>
              <a:off x="3106521" y="4210584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140480" y="4168442"/>
              <a:ext cx="320151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srgbClr val="3B6BDD"/>
                  </a:solidFill>
                  <a:latin typeface="+mj-lt"/>
                </a:rPr>
                <a:t>9</a:t>
              </a:r>
            </a:p>
          </p:txBody>
        </p:sp>
      </p:grpSp>
      <p:grpSp>
        <p:nvGrpSpPr>
          <p:cNvPr id="37" name="Group 19"/>
          <p:cNvGrpSpPr/>
          <p:nvPr/>
        </p:nvGrpSpPr>
        <p:grpSpPr>
          <a:xfrm>
            <a:off x="6628874" y="5276969"/>
            <a:ext cx="575263" cy="666657"/>
            <a:chOff x="5006035" y="4109219"/>
            <a:chExt cx="431597" cy="500166"/>
          </a:xfrm>
        </p:grpSpPr>
        <p:sp>
          <p:nvSpPr>
            <p:cNvPr id="38" name="Rounded Rectangle 37"/>
            <p:cNvSpPr/>
            <p:nvPr/>
          </p:nvSpPr>
          <p:spPr>
            <a:xfrm>
              <a:off x="5006035" y="4149624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032678" y="4109219"/>
              <a:ext cx="320151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srgbClr val="00B050"/>
                  </a:solidFill>
                  <a:latin typeface="+mj-lt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23394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F:\AAA-PDF-SGK\B6-LT2-4.png"/>
          <p:cNvPicPr>
            <a:picLocks noChangeAspect="1" noChangeArrowheads="1"/>
          </p:cNvPicPr>
          <p:nvPr/>
        </p:nvPicPr>
        <p:blipFill>
          <a:blip r:embed="rId2" cstate="print"/>
          <a:srcRect l="17175" t="46362" r="14721" b="10000"/>
          <a:stretch>
            <a:fillRect/>
          </a:stretch>
        </p:blipFill>
        <p:spPr bwMode="auto">
          <a:xfrm>
            <a:off x="4322618" y="501162"/>
            <a:ext cx="6925499" cy="5988543"/>
          </a:xfrm>
          <a:prstGeom prst="rect">
            <a:avLst/>
          </a:prstGeom>
          <a:noFill/>
        </p:spPr>
      </p:pic>
      <p:pic>
        <p:nvPicPr>
          <p:cNvPr id="3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12544" y="501162"/>
            <a:ext cx="2230362" cy="991397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778793" y="1611312"/>
            <a:ext cx="4945114" cy="461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402"/>
            <a:r>
              <a:rPr lang="en-GB" sz="2399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4. </a:t>
            </a:r>
            <a:r>
              <a:rPr lang="en-GB" sz="2399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Chọn</a:t>
            </a:r>
            <a:r>
              <a:rPr lang="en-GB" sz="2399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399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đáp</a:t>
            </a:r>
            <a:r>
              <a:rPr lang="en-GB" sz="2399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399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án</a:t>
            </a:r>
            <a:r>
              <a:rPr lang="en-GB" sz="2399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399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đúng</a:t>
            </a:r>
            <a:r>
              <a:rPr lang="en-GB" sz="2399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73042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9704" y="401731"/>
            <a:ext cx="2230362" cy="991397"/>
          </a:xfrm>
          <a:prstGeom prst="rect">
            <a:avLst/>
          </a:prstGeom>
          <a:noFill/>
        </p:spPr>
      </p:pic>
      <p:pic>
        <p:nvPicPr>
          <p:cNvPr id="7" name="Picture 2" descr="F:\AAA-LÀM ẢNH SLIDE\Bai6-LT2-4a(4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03692" y="2484095"/>
            <a:ext cx="1735901" cy="3168820"/>
          </a:xfrm>
          <a:prstGeom prst="rect">
            <a:avLst/>
          </a:prstGeom>
          <a:noFill/>
        </p:spPr>
      </p:pic>
      <p:pic>
        <p:nvPicPr>
          <p:cNvPr id="8" name="Picture 3" descr="F:\AAA-LÀM ẢNH SLIDE\Bai6-LT2-4a(1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8293" y="2484095"/>
            <a:ext cx="1731346" cy="3168820"/>
          </a:xfrm>
          <a:prstGeom prst="rect">
            <a:avLst/>
          </a:prstGeom>
          <a:noFill/>
        </p:spPr>
      </p:pic>
      <p:pic>
        <p:nvPicPr>
          <p:cNvPr id="9" name="Picture 4" descr="F:\AAA-LÀM ẢNH SLIDE\Bai6-LT2-4a(2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85457" y="2484095"/>
            <a:ext cx="1735901" cy="3168820"/>
          </a:xfrm>
          <a:prstGeom prst="rect">
            <a:avLst/>
          </a:prstGeom>
          <a:noFill/>
        </p:spPr>
      </p:pic>
      <p:pic>
        <p:nvPicPr>
          <p:cNvPr id="10" name="Picture 5" descr="F:\AAA-LÀM ẢNH SLIDE\Bai6-LT2-4a(3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6488" y="2484095"/>
            <a:ext cx="1735901" cy="3168820"/>
          </a:xfrm>
          <a:prstGeom prst="rect">
            <a:avLst/>
          </a:prstGeom>
          <a:noFill/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320024" y="5996742"/>
            <a:ext cx="528851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399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A.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709465" y="5996742"/>
            <a:ext cx="528851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399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B.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050497" y="5996742"/>
            <a:ext cx="528851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399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C.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427701" y="5996742"/>
            <a:ext cx="528851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399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D.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78432" y="1565042"/>
            <a:ext cx="7617423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a)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Cốc</a:t>
            </a: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nào</a:t>
            </a: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có</a:t>
            </a: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nhiều</a:t>
            </a: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hạt</a:t>
            </a: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sen</a:t>
            </a: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nhất</a:t>
            </a:r>
            <a:endParaRPr lang="en-GB" sz="3199" dirty="0">
              <a:solidFill>
                <a:prstClr val="black"/>
              </a:solidFill>
              <a:latin typeface="+mj-lt"/>
              <a:cs typeface="Lato" panose="020F0502020204030203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9306104" y="5867416"/>
            <a:ext cx="670327" cy="670327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9011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5022037" y="5677804"/>
            <a:ext cx="670327" cy="670327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+mj-lt"/>
            </a:endParaRPr>
          </a:p>
        </p:txBody>
      </p:sp>
      <p:pic>
        <p:nvPicPr>
          <p:cNvPr id="3" name="Picture 2" descr="F:\AAA-LÀM ẢNH SLIDE\Bai6-LT2-4a(4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37392" y="2332800"/>
            <a:ext cx="1730663" cy="3159258"/>
          </a:xfrm>
          <a:prstGeom prst="rect">
            <a:avLst/>
          </a:prstGeom>
          <a:noFill/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743483" y="5807131"/>
            <a:ext cx="528851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399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A.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132924" y="5807131"/>
            <a:ext cx="528851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399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B.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473955" y="5807131"/>
            <a:ext cx="528851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399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C.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851159" y="5807131"/>
            <a:ext cx="528851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399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D.</a:t>
            </a:r>
          </a:p>
        </p:txBody>
      </p:sp>
      <p:pic>
        <p:nvPicPr>
          <p:cNvPr id="8" name="Picture 2" descr="F:\AAA-LÀM ẢNH SLIDE\Bai6-LT2-4b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5482" y="2334311"/>
            <a:ext cx="1730663" cy="3159255"/>
          </a:xfrm>
          <a:prstGeom prst="rect">
            <a:avLst/>
          </a:prstGeom>
          <a:noFill/>
        </p:spPr>
      </p:pic>
      <p:pic>
        <p:nvPicPr>
          <p:cNvPr id="9" name="Picture 3" descr="F:\AAA-LÀM ẢNH SLIDE\Bai6-LT2-4b(2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17523" y="2334311"/>
            <a:ext cx="1730663" cy="3158014"/>
          </a:xfrm>
          <a:prstGeom prst="rect">
            <a:avLst/>
          </a:prstGeom>
          <a:noFill/>
        </p:spPr>
      </p:pic>
      <p:pic>
        <p:nvPicPr>
          <p:cNvPr id="10" name="Picture 4" descr="F:\AAA-LÀM ẢNH SLIDE\Bai6-LT2-4b(3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64336" y="2334311"/>
            <a:ext cx="1730663" cy="3160541"/>
          </a:xfrm>
          <a:prstGeom prst="rect">
            <a:avLst/>
          </a:prstGeom>
          <a:noFill/>
        </p:spPr>
      </p:pic>
      <p:pic>
        <p:nvPicPr>
          <p:cNvPr id="11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85632" y="534094"/>
            <a:ext cx="2230362" cy="991397"/>
          </a:xfrm>
          <a:prstGeom prst="rect">
            <a:avLst/>
          </a:prstGeom>
          <a:noFill/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488196" y="1551443"/>
            <a:ext cx="5800583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b)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Cốc</a:t>
            </a: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nào</a:t>
            </a: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ít</a:t>
            </a: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hạt</a:t>
            </a: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sen</a:t>
            </a: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nhất</a:t>
            </a:r>
            <a:endParaRPr lang="en-GB" sz="3199" dirty="0">
              <a:solidFill>
                <a:prstClr val="black"/>
              </a:solidFill>
              <a:latin typeface="+mj-lt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573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15469" y="3256553"/>
            <a:ext cx="8813492" cy="112646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60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</a:t>
            </a:r>
            <a:r>
              <a:rPr lang="en-US" sz="60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ài</a:t>
            </a:r>
            <a:r>
              <a:rPr lang="en-US" sz="60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6: </a:t>
            </a:r>
            <a:r>
              <a:rPr lang="en-US" sz="60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Luyện</a:t>
            </a:r>
            <a:r>
              <a:rPr lang="en-US" sz="60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</a:t>
            </a:r>
            <a:r>
              <a:rPr lang="en-US" sz="60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tập</a:t>
            </a:r>
            <a:r>
              <a:rPr lang="en-US" sz="60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</a:t>
            </a:r>
            <a:r>
              <a:rPr lang="en-US" sz="60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chung</a:t>
            </a:r>
            <a:endParaRPr lang="vi-VN" sz="60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1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2739614" y="1148134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Các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số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từ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1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đến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10</a:t>
            </a: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176274" y="2095459"/>
            <a:ext cx="74433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Tiết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2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方正静蕾简体" panose="02000000000000000000" pitchFamily="2" charset="-122"/>
              <a:cs typeface="+mn-c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0481" y="403801"/>
            <a:ext cx="2230362" cy="991397"/>
          </a:xfrm>
          <a:prstGeom prst="rect">
            <a:avLst/>
          </a:prstGeom>
          <a:noFill/>
        </p:spPr>
      </p:pic>
      <p:sp>
        <p:nvSpPr>
          <p:cNvPr id="34" name="Rectangle 33"/>
          <p:cNvSpPr/>
          <p:nvPr/>
        </p:nvSpPr>
        <p:spPr>
          <a:xfrm>
            <a:off x="244515" y="810551"/>
            <a:ext cx="463971" cy="58464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609402"/>
            <a:endParaRPr lang="en-GB" sz="3199" b="1" dirty="0">
              <a:solidFill>
                <a:prstClr val="white"/>
              </a:solidFill>
              <a:latin typeface="UTM Cookies" pitchFamily="18" charset="0"/>
              <a:cs typeface="Lato" panose="020F050202020403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0481" y="1547878"/>
            <a:ext cx="9244534" cy="448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171" y="796917"/>
            <a:ext cx="2230362" cy="991397"/>
          </a:xfrm>
          <a:prstGeom prst="rect">
            <a:avLst/>
          </a:prstGeom>
          <a:noFill/>
        </p:spPr>
      </p:pic>
      <p:pic>
        <p:nvPicPr>
          <p:cNvPr id="4099" name="Picture 3" descr="F:\AAA-LÀM ẢNH SLIDE\Bai6-LT2-1(7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2123" y="2918849"/>
            <a:ext cx="8359527" cy="2367727"/>
          </a:xfrm>
          <a:prstGeom prst="rect">
            <a:avLst/>
          </a:prstGeom>
          <a:noFill/>
        </p:spPr>
      </p:pic>
      <p:grpSp>
        <p:nvGrpSpPr>
          <p:cNvPr id="178" name="Group 177"/>
          <p:cNvGrpSpPr/>
          <p:nvPr/>
        </p:nvGrpSpPr>
        <p:grpSpPr>
          <a:xfrm>
            <a:off x="4923267" y="3237366"/>
            <a:ext cx="635558" cy="748665"/>
            <a:chOff x="4762734" y="1880130"/>
            <a:chExt cx="476834" cy="561694"/>
          </a:xfrm>
        </p:grpSpPr>
        <p:sp>
          <p:nvSpPr>
            <p:cNvPr id="169" name="Rounded Rectangle 168"/>
            <p:cNvSpPr/>
            <p:nvPr/>
          </p:nvSpPr>
          <p:spPr>
            <a:xfrm>
              <a:off x="4762734" y="1935387"/>
              <a:ext cx="476834" cy="4824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4783770" y="1880130"/>
              <a:ext cx="317746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180" name="Group 179"/>
          <p:cNvGrpSpPr/>
          <p:nvPr/>
        </p:nvGrpSpPr>
        <p:grpSpPr>
          <a:xfrm>
            <a:off x="9050659" y="3234687"/>
            <a:ext cx="635559" cy="748665"/>
            <a:chOff x="7859352" y="1878120"/>
            <a:chExt cx="476835" cy="561694"/>
          </a:xfrm>
        </p:grpSpPr>
        <p:sp>
          <p:nvSpPr>
            <p:cNvPr id="171" name="Rounded Rectangle 170"/>
            <p:cNvSpPr/>
            <p:nvPr/>
          </p:nvSpPr>
          <p:spPr>
            <a:xfrm>
              <a:off x="7859352" y="1935388"/>
              <a:ext cx="476835" cy="4824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7873680" y="1878120"/>
              <a:ext cx="317746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179" name="Group 178"/>
          <p:cNvGrpSpPr/>
          <p:nvPr/>
        </p:nvGrpSpPr>
        <p:grpSpPr>
          <a:xfrm>
            <a:off x="6994441" y="3217053"/>
            <a:ext cx="620603" cy="748665"/>
            <a:chOff x="6316654" y="1864890"/>
            <a:chExt cx="465614" cy="561694"/>
          </a:xfrm>
        </p:grpSpPr>
        <p:sp>
          <p:nvSpPr>
            <p:cNvPr id="170" name="Rounded Rectangle 169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6328620" y="1864890"/>
              <a:ext cx="317746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184" name="Group 183"/>
          <p:cNvGrpSpPr/>
          <p:nvPr/>
        </p:nvGrpSpPr>
        <p:grpSpPr>
          <a:xfrm>
            <a:off x="4917313" y="3236929"/>
            <a:ext cx="635558" cy="748665"/>
            <a:chOff x="4762734" y="1880130"/>
            <a:chExt cx="476834" cy="561694"/>
          </a:xfrm>
        </p:grpSpPr>
        <p:sp>
          <p:nvSpPr>
            <p:cNvPr id="185" name="Rounded Rectangle 184"/>
            <p:cNvSpPr/>
            <p:nvPr/>
          </p:nvSpPr>
          <p:spPr>
            <a:xfrm>
              <a:off x="4762734" y="1935387"/>
              <a:ext cx="476834" cy="4824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6" name="TextBox 185"/>
            <p:cNvSpPr txBox="1"/>
            <p:nvPr/>
          </p:nvSpPr>
          <p:spPr>
            <a:xfrm>
              <a:off x="4806630" y="188013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2</a:t>
              </a:r>
            </a:p>
          </p:txBody>
        </p:sp>
      </p:grpSp>
      <p:grpSp>
        <p:nvGrpSpPr>
          <p:cNvPr id="187" name="Group 186"/>
          <p:cNvGrpSpPr/>
          <p:nvPr/>
        </p:nvGrpSpPr>
        <p:grpSpPr>
          <a:xfrm>
            <a:off x="9044708" y="3234250"/>
            <a:ext cx="635559" cy="748665"/>
            <a:chOff x="7859352" y="1878120"/>
            <a:chExt cx="476835" cy="561694"/>
          </a:xfrm>
        </p:grpSpPr>
        <p:sp>
          <p:nvSpPr>
            <p:cNvPr id="188" name="Rounded Rectangle 187"/>
            <p:cNvSpPr/>
            <p:nvPr/>
          </p:nvSpPr>
          <p:spPr>
            <a:xfrm>
              <a:off x="7859352" y="1935388"/>
              <a:ext cx="476835" cy="4824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9" name="TextBox 188"/>
            <p:cNvSpPr txBox="1"/>
            <p:nvPr/>
          </p:nvSpPr>
          <p:spPr>
            <a:xfrm>
              <a:off x="7873680" y="187812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4</a:t>
              </a:r>
            </a:p>
          </p:txBody>
        </p:sp>
      </p:grpSp>
      <p:grpSp>
        <p:nvGrpSpPr>
          <p:cNvPr id="190" name="Group 189"/>
          <p:cNvGrpSpPr/>
          <p:nvPr/>
        </p:nvGrpSpPr>
        <p:grpSpPr>
          <a:xfrm>
            <a:off x="6988483" y="3216616"/>
            <a:ext cx="620603" cy="748665"/>
            <a:chOff x="6316654" y="1864890"/>
            <a:chExt cx="465614" cy="561694"/>
          </a:xfrm>
        </p:grpSpPr>
        <p:sp>
          <p:nvSpPr>
            <p:cNvPr id="191" name="Rounded Rectangle 190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6351480" y="186489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3</a:t>
              </a:r>
            </a:p>
          </p:txBody>
        </p:sp>
      </p:grp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321788" y="2780796"/>
            <a:ext cx="95761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a)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44515" y="810551"/>
            <a:ext cx="463971" cy="58464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609402"/>
            <a:endParaRPr lang="en-GB" sz="3199" b="1" dirty="0">
              <a:solidFill>
                <a:prstClr val="white"/>
              </a:solidFill>
              <a:latin typeface="UTM Cookies" pitchFamily="18" charset="0"/>
              <a:cs typeface="Lato" panose="020F0502020204030203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28352" y="1803394"/>
            <a:ext cx="1109598" cy="46153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2399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1. </a:t>
            </a:r>
            <a:r>
              <a:rPr lang="en-GB" sz="2399" b="1" dirty="0" err="1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sz="2399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900233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F:\AAA-LÀM ẢNH SLIDE\Bai6-LT2-1(7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2123" y="2988494"/>
            <a:ext cx="8359527" cy="2367727"/>
          </a:xfrm>
          <a:prstGeom prst="rect">
            <a:avLst/>
          </a:prstGeom>
          <a:noFill/>
        </p:spPr>
      </p:pic>
      <p:grpSp>
        <p:nvGrpSpPr>
          <p:cNvPr id="4" name="Group 178"/>
          <p:cNvGrpSpPr/>
          <p:nvPr/>
        </p:nvGrpSpPr>
        <p:grpSpPr>
          <a:xfrm>
            <a:off x="6994441" y="3286698"/>
            <a:ext cx="620603" cy="748665"/>
            <a:chOff x="6316654" y="1864890"/>
            <a:chExt cx="465614" cy="561694"/>
          </a:xfrm>
        </p:grpSpPr>
        <p:sp>
          <p:nvSpPr>
            <p:cNvPr id="170" name="Rounded Rectangle 169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6328620" y="1864890"/>
              <a:ext cx="317746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7" name="Group 189"/>
          <p:cNvGrpSpPr/>
          <p:nvPr/>
        </p:nvGrpSpPr>
        <p:grpSpPr>
          <a:xfrm>
            <a:off x="6988483" y="3286261"/>
            <a:ext cx="620603" cy="748665"/>
            <a:chOff x="6316654" y="1864890"/>
            <a:chExt cx="465614" cy="561694"/>
          </a:xfrm>
        </p:grpSpPr>
        <p:sp>
          <p:nvSpPr>
            <p:cNvPr id="191" name="Rounded Rectangle 190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6351480" y="186489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4</a:t>
              </a:r>
            </a:p>
          </p:txBody>
        </p:sp>
      </p:grpSp>
      <p:grpSp>
        <p:nvGrpSpPr>
          <p:cNvPr id="2" name="Group 177"/>
          <p:cNvGrpSpPr/>
          <p:nvPr/>
        </p:nvGrpSpPr>
        <p:grpSpPr>
          <a:xfrm>
            <a:off x="4923269" y="3307011"/>
            <a:ext cx="635558" cy="748665"/>
            <a:chOff x="4762734" y="1880130"/>
            <a:chExt cx="476834" cy="561694"/>
          </a:xfrm>
        </p:grpSpPr>
        <p:sp>
          <p:nvSpPr>
            <p:cNvPr id="169" name="Rounded Rectangle 168"/>
            <p:cNvSpPr/>
            <p:nvPr/>
          </p:nvSpPr>
          <p:spPr>
            <a:xfrm>
              <a:off x="4762734" y="1935387"/>
              <a:ext cx="476834" cy="4824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4795200" y="188013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3</a:t>
              </a:r>
            </a:p>
          </p:txBody>
        </p:sp>
      </p:grpSp>
      <p:grpSp>
        <p:nvGrpSpPr>
          <p:cNvPr id="3" name="Group 179"/>
          <p:cNvGrpSpPr/>
          <p:nvPr/>
        </p:nvGrpSpPr>
        <p:grpSpPr>
          <a:xfrm>
            <a:off x="9050661" y="3304332"/>
            <a:ext cx="635559" cy="748665"/>
            <a:chOff x="7859352" y="1878120"/>
            <a:chExt cx="476835" cy="561694"/>
          </a:xfrm>
        </p:grpSpPr>
        <p:sp>
          <p:nvSpPr>
            <p:cNvPr id="171" name="Rounded Rectangle 170"/>
            <p:cNvSpPr/>
            <p:nvPr/>
          </p:nvSpPr>
          <p:spPr>
            <a:xfrm>
              <a:off x="7859352" y="1935388"/>
              <a:ext cx="476835" cy="4824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7873680" y="187812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5</a:t>
              </a:r>
            </a:p>
          </p:txBody>
        </p:sp>
      </p:grpSp>
      <p:pic>
        <p:nvPicPr>
          <p:cNvPr id="19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171" y="796917"/>
            <a:ext cx="2230362" cy="991397"/>
          </a:xfrm>
          <a:prstGeom prst="rect">
            <a:avLst/>
          </a:prstGeom>
          <a:noFill/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321788" y="2850441"/>
            <a:ext cx="95761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b)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92525" y="1788814"/>
            <a:ext cx="1109598" cy="46153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2400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1. </a:t>
            </a:r>
            <a:r>
              <a:rPr lang="en-GB" sz="2400" b="1" dirty="0" err="1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sz="2400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708248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F:\AAA-LÀM ẢNH SLIDE\Bai6-LT2-1(7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2123" y="2918849"/>
            <a:ext cx="8359527" cy="2367727"/>
          </a:xfrm>
          <a:prstGeom prst="rect">
            <a:avLst/>
          </a:prstGeom>
          <a:noFill/>
        </p:spPr>
      </p:pic>
      <p:grpSp>
        <p:nvGrpSpPr>
          <p:cNvPr id="2" name="Group 178"/>
          <p:cNvGrpSpPr/>
          <p:nvPr/>
        </p:nvGrpSpPr>
        <p:grpSpPr>
          <a:xfrm>
            <a:off x="6994441" y="3217053"/>
            <a:ext cx="620603" cy="748665"/>
            <a:chOff x="6316654" y="1864890"/>
            <a:chExt cx="465614" cy="561694"/>
          </a:xfrm>
        </p:grpSpPr>
        <p:sp>
          <p:nvSpPr>
            <p:cNvPr id="170" name="Rounded Rectangle 169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6328620" y="1864890"/>
              <a:ext cx="317746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3" name="Group 189"/>
          <p:cNvGrpSpPr/>
          <p:nvPr/>
        </p:nvGrpSpPr>
        <p:grpSpPr>
          <a:xfrm>
            <a:off x="6988483" y="3216616"/>
            <a:ext cx="620603" cy="748665"/>
            <a:chOff x="6316654" y="1864890"/>
            <a:chExt cx="465614" cy="561694"/>
          </a:xfrm>
        </p:grpSpPr>
        <p:sp>
          <p:nvSpPr>
            <p:cNvPr id="191" name="Rounded Rectangle 190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6351480" y="186489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5</a:t>
              </a:r>
            </a:p>
          </p:txBody>
        </p:sp>
      </p:grpSp>
      <p:grpSp>
        <p:nvGrpSpPr>
          <p:cNvPr id="4" name="Group 177"/>
          <p:cNvGrpSpPr/>
          <p:nvPr/>
        </p:nvGrpSpPr>
        <p:grpSpPr>
          <a:xfrm>
            <a:off x="4923269" y="3237366"/>
            <a:ext cx="635558" cy="748665"/>
            <a:chOff x="4762734" y="1880130"/>
            <a:chExt cx="476834" cy="561694"/>
          </a:xfrm>
        </p:grpSpPr>
        <p:sp>
          <p:nvSpPr>
            <p:cNvPr id="169" name="Rounded Rectangle 168"/>
            <p:cNvSpPr/>
            <p:nvPr/>
          </p:nvSpPr>
          <p:spPr>
            <a:xfrm>
              <a:off x="4762734" y="1935387"/>
              <a:ext cx="476834" cy="4824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4795200" y="188013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4</a:t>
              </a:r>
            </a:p>
          </p:txBody>
        </p:sp>
      </p:grpSp>
      <p:grpSp>
        <p:nvGrpSpPr>
          <p:cNvPr id="5" name="Group 179"/>
          <p:cNvGrpSpPr/>
          <p:nvPr/>
        </p:nvGrpSpPr>
        <p:grpSpPr>
          <a:xfrm>
            <a:off x="9050657" y="3249921"/>
            <a:ext cx="635559" cy="748665"/>
            <a:chOff x="7859352" y="1889550"/>
            <a:chExt cx="476835" cy="561694"/>
          </a:xfrm>
        </p:grpSpPr>
        <p:sp>
          <p:nvSpPr>
            <p:cNvPr id="171" name="Rounded Rectangle 170"/>
            <p:cNvSpPr/>
            <p:nvPr/>
          </p:nvSpPr>
          <p:spPr>
            <a:xfrm>
              <a:off x="7859352" y="1935388"/>
              <a:ext cx="476835" cy="4824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7885110" y="188955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6</a:t>
              </a:r>
            </a:p>
          </p:txBody>
        </p:sp>
      </p:grpSp>
      <p:pic>
        <p:nvPicPr>
          <p:cNvPr id="19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171" y="796917"/>
            <a:ext cx="2230362" cy="991397"/>
          </a:xfrm>
          <a:prstGeom prst="rect">
            <a:avLst/>
          </a:prstGeom>
          <a:noFill/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321788" y="2780796"/>
            <a:ext cx="95761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c)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28352" y="1803394"/>
            <a:ext cx="1109598" cy="46153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2399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1. </a:t>
            </a:r>
            <a:r>
              <a:rPr lang="en-GB" sz="2399" b="1" dirty="0" err="1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sz="2399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53076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F:\AAA-LÀM ẢNH SLIDE\Bai6-LT2-1(7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2123" y="2918849"/>
            <a:ext cx="8359527" cy="2367727"/>
          </a:xfrm>
          <a:prstGeom prst="rect">
            <a:avLst/>
          </a:prstGeom>
          <a:noFill/>
        </p:spPr>
      </p:pic>
      <p:grpSp>
        <p:nvGrpSpPr>
          <p:cNvPr id="2" name="Group 178"/>
          <p:cNvGrpSpPr/>
          <p:nvPr/>
        </p:nvGrpSpPr>
        <p:grpSpPr>
          <a:xfrm>
            <a:off x="6994441" y="3217053"/>
            <a:ext cx="620603" cy="748665"/>
            <a:chOff x="6316654" y="1864890"/>
            <a:chExt cx="465614" cy="561694"/>
          </a:xfrm>
        </p:grpSpPr>
        <p:sp>
          <p:nvSpPr>
            <p:cNvPr id="170" name="Rounded Rectangle 169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6328620" y="1864890"/>
              <a:ext cx="317746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3" name="Group 189"/>
          <p:cNvGrpSpPr/>
          <p:nvPr/>
        </p:nvGrpSpPr>
        <p:grpSpPr>
          <a:xfrm>
            <a:off x="6988492" y="3231850"/>
            <a:ext cx="620603" cy="748665"/>
            <a:chOff x="6316654" y="1876320"/>
            <a:chExt cx="465614" cy="561694"/>
          </a:xfrm>
        </p:grpSpPr>
        <p:sp>
          <p:nvSpPr>
            <p:cNvPr id="191" name="Rounded Rectangle 190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6362910" y="187632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8</a:t>
              </a:r>
            </a:p>
          </p:txBody>
        </p:sp>
      </p:grpSp>
      <p:grpSp>
        <p:nvGrpSpPr>
          <p:cNvPr id="4" name="Group 177"/>
          <p:cNvGrpSpPr/>
          <p:nvPr/>
        </p:nvGrpSpPr>
        <p:grpSpPr>
          <a:xfrm>
            <a:off x="4923264" y="3237366"/>
            <a:ext cx="635558" cy="748665"/>
            <a:chOff x="4762734" y="1880130"/>
            <a:chExt cx="476834" cy="561694"/>
          </a:xfrm>
        </p:grpSpPr>
        <p:sp>
          <p:nvSpPr>
            <p:cNvPr id="169" name="Rounded Rectangle 168"/>
            <p:cNvSpPr/>
            <p:nvPr/>
          </p:nvSpPr>
          <p:spPr>
            <a:xfrm>
              <a:off x="4762734" y="1935387"/>
              <a:ext cx="476834" cy="4824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4818060" y="188013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7</a:t>
              </a:r>
            </a:p>
          </p:txBody>
        </p:sp>
      </p:grpSp>
      <p:grpSp>
        <p:nvGrpSpPr>
          <p:cNvPr id="5" name="Group 179"/>
          <p:cNvGrpSpPr/>
          <p:nvPr/>
        </p:nvGrpSpPr>
        <p:grpSpPr>
          <a:xfrm>
            <a:off x="9050653" y="3249921"/>
            <a:ext cx="635559" cy="748665"/>
            <a:chOff x="7859352" y="1889550"/>
            <a:chExt cx="476835" cy="561694"/>
          </a:xfrm>
        </p:grpSpPr>
        <p:sp>
          <p:nvSpPr>
            <p:cNvPr id="171" name="Rounded Rectangle 170"/>
            <p:cNvSpPr/>
            <p:nvPr/>
          </p:nvSpPr>
          <p:spPr>
            <a:xfrm>
              <a:off x="7859352" y="1935388"/>
              <a:ext cx="476835" cy="4824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7896540" y="188955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9</a:t>
              </a:r>
            </a:p>
          </p:txBody>
        </p:sp>
      </p:grpSp>
      <p:pic>
        <p:nvPicPr>
          <p:cNvPr id="19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171" y="796917"/>
            <a:ext cx="2230362" cy="991397"/>
          </a:xfrm>
          <a:prstGeom prst="rect">
            <a:avLst/>
          </a:prstGeom>
          <a:noFill/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321788" y="2780796"/>
            <a:ext cx="95761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d)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28352" y="1803394"/>
            <a:ext cx="1109598" cy="46153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2399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1. </a:t>
            </a:r>
            <a:r>
              <a:rPr lang="en-GB" sz="2399" b="1" dirty="0" err="1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sz="2399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398196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F:\AAA-LÀM ẢNH SLIDE\Bai6-LT2-1(7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2123" y="3023317"/>
            <a:ext cx="8359527" cy="2367727"/>
          </a:xfrm>
          <a:prstGeom prst="rect">
            <a:avLst/>
          </a:prstGeom>
          <a:noFill/>
        </p:spPr>
      </p:pic>
      <p:grpSp>
        <p:nvGrpSpPr>
          <p:cNvPr id="2" name="Group 178"/>
          <p:cNvGrpSpPr/>
          <p:nvPr/>
        </p:nvGrpSpPr>
        <p:grpSpPr>
          <a:xfrm>
            <a:off x="6994441" y="3321521"/>
            <a:ext cx="620603" cy="748665"/>
            <a:chOff x="6316654" y="1864890"/>
            <a:chExt cx="465614" cy="561694"/>
          </a:xfrm>
        </p:grpSpPr>
        <p:sp>
          <p:nvSpPr>
            <p:cNvPr id="170" name="Rounded Rectangle 169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6328620" y="1864890"/>
              <a:ext cx="317746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3" name="Group 189"/>
          <p:cNvGrpSpPr/>
          <p:nvPr/>
        </p:nvGrpSpPr>
        <p:grpSpPr>
          <a:xfrm>
            <a:off x="6988488" y="3336318"/>
            <a:ext cx="620603" cy="748665"/>
            <a:chOff x="6316654" y="1876320"/>
            <a:chExt cx="465614" cy="561694"/>
          </a:xfrm>
        </p:grpSpPr>
        <p:sp>
          <p:nvSpPr>
            <p:cNvPr id="191" name="Rounded Rectangle 190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6374340" y="187632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9</a:t>
              </a:r>
            </a:p>
          </p:txBody>
        </p:sp>
      </p:grpSp>
      <p:grpSp>
        <p:nvGrpSpPr>
          <p:cNvPr id="4" name="Group 177"/>
          <p:cNvGrpSpPr/>
          <p:nvPr/>
        </p:nvGrpSpPr>
        <p:grpSpPr>
          <a:xfrm>
            <a:off x="4923264" y="3341834"/>
            <a:ext cx="635558" cy="748665"/>
            <a:chOff x="4762734" y="1880130"/>
            <a:chExt cx="476834" cy="561694"/>
          </a:xfrm>
        </p:grpSpPr>
        <p:sp>
          <p:nvSpPr>
            <p:cNvPr id="169" name="Rounded Rectangle 168"/>
            <p:cNvSpPr/>
            <p:nvPr/>
          </p:nvSpPr>
          <p:spPr>
            <a:xfrm>
              <a:off x="4762734" y="1935387"/>
              <a:ext cx="476834" cy="4824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4818060" y="188013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8</a:t>
              </a:r>
            </a:p>
          </p:txBody>
        </p:sp>
      </p:grpSp>
      <p:grpSp>
        <p:nvGrpSpPr>
          <p:cNvPr id="5" name="Group 179"/>
          <p:cNvGrpSpPr/>
          <p:nvPr/>
        </p:nvGrpSpPr>
        <p:grpSpPr>
          <a:xfrm>
            <a:off x="8978343" y="3400098"/>
            <a:ext cx="736099" cy="666658"/>
            <a:chOff x="7805100" y="1923840"/>
            <a:chExt cx="552266" cy="500167"/>
          </a:xfrm>
        </p:grpSpPr>
        <p:sp>
          <p:nvSpPr>
            <p:cNvPr id="171" name="Rounded Rectangle 170"/>
            <p:cNvSpPr/>
            <p:nvPr/>
          </p:nvSpPr>
          <p:spPr>
            <a:xfrm>
              <a:off x="7859352" y="1935388"/>
              <a:ext cx="476835" cy="4824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7805100" y="1923840"/>
              <a:ext cx="552266" cy="5001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srgbClr val="3B6BDD"/>
                  </a:solidFill>
                  <a:latin typeface="Lato"/>
                </a:rPr>
                <a:t>10</a:t>
              </a:r>
            </a:p>
          </p:txBody>
        </p:sp>
      </p:grpSp>
      <p:pic>
        <p:nvPicPr>
          <p:cNvPr id="19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171" y="796917"/>
            <a:ext cx="2230362" cy="991397"/>
          </a:xfrm>
          <a:prstGeom prst="rect">
            <a:avLst/>
          </a:prstGeom>
          <a:noFill/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321788" y="2885264"/>
            <a:ext cx="95761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e)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28352" y="1803394"/>
            <a:ext cx="1109598" cy="46153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2399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1. </a:t>
            </a:r>
            <a:r>
              <a:rPr lang="en-GB" sz="2399" b="1" dirty="0" err="1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sz="2399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450056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574</TotalTime>
  <Words>203</Words>
  <Application>Microsoft Office PowerPoint</Application>
  <PresentationFormat>Widescreen</PresentationFormat>
  <Paragraphs>98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微软雅黑</vt:lpstr>
      <vt:lpstr>Arial</vt:lpstr>
      <vt:lpstr>Arial-Rounded</vt:lpstr>
      <vt:lpstr>Calibri</vt:lpstr>
      <vt:lpstr>等线</vt:lpstr>
      <vt:lpstr>Lato</vt:lpstr>
      <vt:lpstr>UTM Cookies</vt:lpstr>
      <vt:lpstr>方正静蕾简体</vt:lpstr>
      <vt:lpstr>Office Theme</vt:lpstr>
      <vt:lpstr>2_Office 主题</vt:lpstr>
      <vt:lpstr>https://www.freeppt7.com</vt:lpstr>
      <vt:lpstr>3_Office 主题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50</cp:revision>
  <dcterms:created xsi:type="dcterms:W3CDTF">2021-07-20T01:55:21Z</dcterms:created>
  <dcterms:modified xsi:type="dcterms:W3CDTF">2024-12-16T22:17:05Z</dcterms:modified>
</cp:coreProperties>
</file>